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20/01/2022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56" y="2000232"/>
            <a:ext cx="5829300" cy="745587"/>
          </a:xfrm>
        </p:spPr>
        <p:txBody>
          <a:bodyPr>
            <a:normAutofit/>
          </a:bodyPr>
          <a:lstStyle/>
          <a:p>
            <a:pPr algn="r"/>
            <a:r>
              <a:rPr lang="ar-AE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الموضوع: تكوين لجنة الصحة والسلامة المهنيّة بتاريخ 15 ديسمبر 2021</a:t>
            </a:r>
            <a:endParaRPr lang="fr-F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2852" y="3071802"/>
            <a:ext cx="6572296" cy="5857916"/>
          </a:xfrm>
        </p:spPr>
        <p:txBody>
          <a:bodyPr>
            <a:normAutofit lnSpcReduction="10000"/>
          </a:bodyPr>
          <a:lstStyle/>
          <a:p>
            <a:pPr algn="r"/>
            <a:r>
              <a:rPr lang="ar-AE" sz="2000" dirty="0" smtClean="0"/>
              <a:t>طبقا لأحكام مجلّة الشّغل (الفصول 157-161 و169) المتعلّقة بتكوين اللجنة الاستشاريّة للمؤسسة </a:t>
            </a:r>
            <a:r>
              <a:rPr lang="ar-AE" sz="2000" dirty="0" err="1" smtClean="0"/>
              <a:t>و</a:t>
            </a:r>
            <a:r>
              <a:rPr lang="ar-AE" sz="2000" dirty="0" smtClean="0"/>
              <a:t>  لجنة الصّحة </a:t>
            </a:r>
            <a:r>
              <a:rPr lang="ar-AE" sz="2000" dirty="0" err="1" smtClean="0"/>
              <a:t>و</a:t>
            </a:r>
            <a:r>
              <a:rPr lang="ar-AE" sz="2000" dirty="0" smtClean="0"/>
              <a:t> السّلامة المهنيّة المتكونة في 15 ديسمبر 2021 </a:t>
            </a:r>
          </a:p>
          <a:p>
            <a:pPr algn="r"/>
            <a:r>
              <a:rPr lang="ar-AE" sz="2000" dirty="0" smtClean="0"/>
              <a:t>تتفرع لجنة الصحة والسلامة المهنية عن اللجنة </a:t>
            </a:r>
            <a:r>
              <a:rPr lang="ar-AE" sz="2000" dirty="0" err="1" smtClean="0"/>
              <a:t>الإستشارية</a:t>
            </a:r>
            <a:r>
              <a:rPr lang="ar-AE" sz="2000" dirty="0" smtClean="0"/>
              <a:t> لمؤسسة نور  طبقا لأحكام مجلة الشغل (الفصول 157-161 و169) وتتولى إعداد مشاريع نظم وتعليمات تتعلق بالصحة والسلامة المهنية داخل المؤسسة واقتراح بحوث ميدانية وبرامج للوقاية من الأخطار المهنية وكذلك القيام بالإعلام والتكوين في هذا المجال.</a:t>
            </a:r>
          </a:p>
          <a:p>
            <a:pPr algn="r"/>
            <a:r>
              <a:rPr lang="ar-AE" sz="2000" dirty="0" smtClean="0"/>
              <a:t> تتكوّن لجنة الصحة والسلامة المهنية من:</a:t>
            </a:r>
          </a:p>
          <a:p>
            <a:pPr algn="r"/>
            <a:endParaRPr lang="ar-AE" sz="2000" dirty="0" smtClean="0"/>
          </a:p>
          <a:p>
            <a:pPr algn="r"/>
            <a:r>
              <a:rPr lang="ar-AE" sz="2000" dirty="0" smtClean="0"/>
              <a:t>-  رئيس المؤسسة ……………..: رئيس</a:t>
            </a:r>
          </a:p>
          <a:p>
            <a:pPr algn="r"/>
            <a:r>
              <a:rPr lang="ar-AE" sz="2000" dirty="0" smtClean="0"/>
              <a:t>•	  ممثلين عن العملة وقع اختيارهما من طرف ممثلي العملة باللجنة الاستشارية للمؤسسة </a:t>
            </a:r>
            <a:r>
              <a:rPr lang="ar-AE" sz="2000" dirty="0" err="1" smtClean="0"/>
              <a:t>و</a:t>
            </a:r>
            <a:r>
              <a:rPr lang="ar-AE" sz="2000" dirty="0" smtClean="0"/>
              <a:t> من بينهم ……………….: عضوين</a:t>
            </a:r>
          </a:p>
          <a:p>
            <a:pPr algn="r"/>
            <a:r>
              <a:rPr lang="ar-AE" sz="2000" dirty="0" smtClean="0"/>
              <a:t>•	  طبيب الشغل المشرف على المؤسسة ……………..: عضو</a:t>
            </a:r>
          </a:p>
          <a:p>
            <a:pPr algn="r"/>
            <a:r>
              <a:rPr lang="ar-AE" sz="2000" dirty="0" smtClean="0"/>
              <a:t>•	  </a:t>
            </a:r>
            <a:r>
              <a:rPr lang="ar-AE" sz="2000" dirty="0" err="1" smtClean="0"/>
              <a:t>المسؤول</a:t>
            </a:r>
            <a:r>
              <a:rPr lang="ar-AE" sz="2000" dirty="0" smtClean="0"/>
              <a:t> عن السلامة بالمؤسسة ……………..: عضو</a:t>
            </a:r>
          </a:p>
          <a:p>
            <a:pPr algn="r"/>
            <a:endParaRPr lang="ar-AE" sz="2000" dirty="0" smtClean="0"/>
          </a:p>
          <a:p>
            <a:pPr algn="r"/>
            <a:endParaRPr lang="ar-AE" sz="2000" dirty="0" smtClean="0"/>
          </a:p>
          <a:p>
            <a:pPr algn="r"/>
            <a:r>
              <a:rPr lang="ar-AE" sz="2000" smtClean="0"/>
              <a:t>تنعقد هذه اللجنة …………….</a:t>
            </a:r>
            <a:endParaRPr lang="fr-FR" sz="2000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71437" y="114301"/>
          <a:ext cx="1071547" cy="1314428"/>
        </p:xfrm>
        <a:graphic>
          <a:graphicData uri="http://schemas.openxmlformats.org/presentationml/2006/ole">
            <p:oleObj spid="_x0000_s1026" name="Picture" r:id="rId3" imgW="940320" imgH="1245240" progId="Word.Picture.8">
              <p:embed/>
            </p:oleObj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2000240" y="785786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إعلام </a:t>
            </a:r>
            <a:endParaRPr lang="fr-F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1314</TotalTime>
  <Words>97</Words>
  <PresentationFormat>Affichage à l'écran (4:3)</PresentationFormat>
  <Paragraphs>13</Paragraphs>
  <Slides>1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3" baseType="lpstr">
      <vt:lpstr>Thème Office</vt:lpstr>
      <vt:lpstr>Picture</vt:lpstr>
      <vt:lpstr>الموضوع: تكوين لجنة الصحة والسلامة المهنيّة بتاريخ 15 ديسمبر 2021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nizar_ferchichi</cp:lastModifiedBy>
  <cp:revision>27</cp:revision>
  <dcterms:modified xsi:type="dcterms:W3CDTF">2022-01-21T10:43:51Z</dcterms:modified>
</cp:coreProperties>
</file>