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62" r:id="rId4"/>
    <p:sldId id="264" r:id="rId5"/>
  </p:sldIdLst>
  <p:sldSz cx="6858000" cy="9144000" type="screen4x3"/>
  <p:notesSz cx="6858000" cy="994568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5" d="100"/>
          <a:sy n="75" d="100"/>
        </p:scale>
        <p:origin x="-1554" y="-15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11/10/2022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11/10/2022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11/10/2022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11/10/2022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11/10/2022</a:t>
            </a:fld>
            <a:endParaRPr lang="fr-BE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11/10/2022</a:t>
            </a:fld>
            <a:endParaRPr lang="fr-BE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11/10/2022</a:t>
            </a:fld>
            <a:endParaRPr lang="fr-BE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11/10/2022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11/10/2022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11/10/2022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11/10/2022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309A6D-C09C-4548-B29A-6CF363A7E532}" type="datetimeFigureOut">
              <a:rPr lang="fr-FR" smtClean="0"/>
              <a:pPr/>
              <a:t>11/10/2022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>
            <a:spLocks noChangeArrowheads="1"/>
          </p:cNvSpPr>
          <p:nvPr/>
        </p:nvSpPr>
        <p:spPr bwMode="auto">
          <a:xfrm>
            <a:off x="500042" y="285720"/>
            <a:ext cx="2857520" cy="17859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57150">
            <a:solidFill>
              <a:srgbClr val="F38447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</a:pPr>
            <a:r>
              <a:rPr kumimoji="0" lang="fr-FR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      </a:t>
            </a:r>
            <a:endParaRPr kumimoji="0" lang="fr-FR" sz="28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lvl="0" algn="ctr" fontAlgn="base">
              <a:spcBef>
                <a:spcPct val="0"/>
              </a:spcBef>
            </a:pPr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endParaRPr kumimoji="0" lang="fr-FR" sz="14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9" name="Picture 1" descr="Logo&#10;&#10;Description automatically generated with low confid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80" y="500034"/>
            <a:ext cx="765410" cy="545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ZoneTexte 29"/>
          <p:cNvSpPr txBox="1"/>
          <p:nvPr/>
        </p:nvSpPr>
        <p:spPr>
          <a:xfrm>
            <a:off x="1097061" y="787514"/>
            <a:ext cx="15874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BADGE CARISTE N°01</a:t>
            </a:r>
            <a:endParaRPr lang="fr-FR" sz="1000" dirty="0"/>
          </a:p>
        </p:txBody>
      </p:sp>
      <p:sp>
        <p:nvSpPr>
          <p:cNvPr id="33" name="ZoneTexte 32"/>
          <p:cNvSpPr txBox="1"/>
          <p:nvPr/>
        </p:nvSpPr>
        <p:spPr>
          <a:xfrm>
            <a:off x="642918" y="1187624"/>
            <a:ext cx="264320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/>
              <a:t>MATRICULE : 2880</a:t>
            </a:r>
          </a:p>
          <a:p>
            <a:r>
              <a:rPr lang="fr-FR" sz="1100" b="1" dirty="0"/>
              <a:t>NOM ET PRENOM: BEN SALAH LAZHER  </a:t>
            </a:r>
          </a:p>
          <a:p>
            <a:r>
              <a:rPr lang="fr-FR" sz="1100" b="1" dirty="0"/>
              <a:t>SERVICE :  LOGISTIQUE</a:t>
            </a:r>
          </a:p>
        </p:txBody>
      </p:sp>
      <p:sp>
        <p:nvSpPr>
          <p:cNvPr id="12" name="AutoShape 2"/>
          <p:cNvSpPr>
            <a:spLocks noChangeArrowheads="1"/>
          </p:cNvSpPr>
          <p:nvPr/>
        </p:nvSpPr>
        <p:spPr bwMode="auto">
          <a:xfrm>
            <a:off x="3714752" y="285720"/>
            <a:ext cx="2857520" cy="17859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57150">
            <a:solidFill>
              <a:srgbClr val="F38447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</a:pPr>
            <a:r>
              <a:rPr kumimoji="0" lang="fr-FR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      </a:t>
            </a:r>
            <a:endParaRPr kumimoji="0" lang="fr-FR" sz="28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lvl="0" algn="ctr" fontAlgn="base">
              <a:spcBef>
                <a:spcPct val="0"/>
              </a:spcBef>
            </a:pPr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endParaRPr kumimoji="0" lang="fr-FR" sz="14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3929066" y="1071538"/>
            <a:ext cx="24288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/>
              <a:t>Début de validité: 18/02/2022</a:t>
            </a:r>
          </a:p>
          <a:p>
            <a:r>
              <a:rPr lang="fr-FR" sz="1100" b="1" dirty="0"/>
              <a:t>Fin de validité: 17/02/2024</a:t>
            </a:r>
          </a:p>
          <a:p>
            <a:r>
              <a:rPr lang="fr-FR" sz="1100" b="1" dirty="0"/>
              <a:t>Délivré par le: Directeur Général</a:t>
            </a:r>
          </a:p>
          <a:p>
            <a:pPr algn="r"/>
            <a:r>
              <a:rPr lang="fr-FR" sz="1100" b="1" dirty="0"/>
              <a:t>SIGNATURE </a:t>
            </a:r>
          </a:p>
        </p:txBody>
      </p:sp>
      <p:pic>
        <p:nvPicPr>
          <p:cNvPr id="14" name="Picture 1" descr="Logo&#10;&#10;Description automatically generated with low confid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7628" y="500034"/>
            <a:ext cx="765410" cy="545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AutoShape 2"/>
          <p:cNvSpPr>
            <a:spLocks noChangeArrowheads="1"/>
          </p:cNvSpPr>
          <p:nvPr/>
        </p:nvSpPr>
        <p:spPr bwMode="auto">
          <a:xfrm>
            <a:off x="428604" y="2500298"/>
            <a:ext cx="2857520" cy="17859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57150">
            <a:solidFill>
              <a:srgbClr val="F38447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</a:pPr>
            <a:r>
              <a:rPr kumimoji="0" lang="fr-FR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      </a:t>
            </a:r>
            <a:endParaRPr kumimoji="0" lang="fr-FR" sz="28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lvl="0" algn="ctr" fontAlgn="base">
              <a:spcBef>
                <a:spcPct val="0"/>
              </a:spcBef>
            </a:pPr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endParaRPr kumimoji="0" lang="fr-FR" sz="14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7" name="AutoShape 2"/>
          <p:cNvSpPr>
            <a:spLocks noChangeArrowheads="1"/>
          </p:cNvSpPr>
          <p:nvPr/>
        </p:nvSpPr>
        <p:spPr bwMode="auto">
          <a:xfrm>
            <a:off x="3714752" y="2500298"/>
            <a:ext cx="2857520" cy="17859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57150">
            <a:solidFill>
              <a:srgbClr val="F38447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</a:pPr>
            <a:r>
              <a:rPr kumimoji="0" lang="fr-FR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      </a:t>
            </a:r>
            <a:endParaRPr kumimoji="0" lang="fr-FR" sz="28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lvl="0" algn="ctr" fontAlgn="base">
              <a:spcBef>
                <a:spcPct val="0"/>
              </a:spcBef>
            </a:pPr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endParaRPr kumimoji="0" lang="fr-FR" sz="14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8" name="AutoShape 2"/>
          <p:cNvSpPr>
            <a:spLocks noChangeArrowheads="1"/>
          </p:cNvSpPr>
          <p:nvPr/>
        </p:nvSpPr>
        <p:spPr bwMode="auto">
          <a:xfrm>
            <a:off x="500042" y="4786314"/>
            <a:ext cx="2857520" cy="17859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57150">
            <a:solidFill>
              <a:srgbClr val="F38447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</a:pPr>
            <a:r>
              <a:rPr kumimoji="0" lang="fr-FR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      </a:t>
            </a:r>
            <a:endParaRPr kumimoji="0" lang="fr-FR" sz="28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lvl="0" algn="ctr" fontAlgn="base">
              <a:spcBef>
                <a:spcPct val="0"/>
              </a:spcBef>
            </a:pPr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endParaRPr kumimoji="0" lang="fr-FR" sz="14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9" name="AutoShape 2"/>
          <p:cNvSpPr>
            <a:spLocks noChangeArrowheads="1"/>
          </p:cNvSpPr>
          <p:nvPr/>
        </p:nvSpPr>
        <p:spPr bwMode="auto">
          <a:xfrm>
            <a:off x="3786190" y="4857752"/>
            <a:ext cx="2857520" cy="17859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57150">
            <a:solidFill>
              <a:srgbClr val="F38447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</a:pPr>
            <a:r>
              <a:rPr kumimoji="0" lang="fr-FR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      </a:t>
            </a:r>
            <a:endParaRPr kumimoji="0" lang="fr-FR" sz="28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lvl="0" algn="ctr" fontAlgn="base">
              <a:spcBef>
                <a:spcPct val="0"/>
              </a:spcBef>
            </a:pPr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endParaRPr kumimoji="0" lang="fr-FR" sz="14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" name="AutoShape 2"/>
          <p:cNvSpPr>
            <a:spLocks noChangeArrowheads="1"/>
          </p:cNvSpPr>
          <p:nvPr/>
        </p:nvSpPr>
        <p:spPr bwMode="auto">
          <a:xfrm>
            <a:off x="3857628" y="6929454"/>
            <a:ext cx="2857520" cy="17859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57150">
            <a:solidFill>
              <a:srgbClr val="F38447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</a:pPr>
            <a:r>
              <a:rPr kumimoji="0" lang="fr-FR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      </a:t>
            </a:r>
            <a:endParaRPr kumimoji="0" lang="fr-FR" sz="28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lvl="0" algn="ctr" fontAlgn="base">
              <a:spcBef>
                <a:spcPct val="0"/>
              </a:spcBef>
            </a:pPr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endParaRPr kumimoji="0" lang="fr-FR" sz="14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1" name="AutoShape 2"/>
          <p:cNvSpPr>
            <a:spLocks noChangeArrowheads="1"/>
          </p:cNvSpPr>
          <p:nvPr/>
        </p:nvSpPr>
        <p:spPr bwMode="auto">
          <a:xfrm>
            <a:off x="500042" y="6929454"/>
            <a:ext cx="2857520" cy="17859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57150">
            <a:solidFill>
              <a:srgbClr val="F38447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</a:pPr>
            <a:r>
              <a:rPr kumimoji="0" lang="fr-FR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      </a:t>
            </a:r>
            <a:endParaRPr kumimoji="0" lang="fr-FR" sz="28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lvl="0" algn="ctr" fontAlgn="base">
              <a:spcBef>
                <a:spcPct val="0"/>
              </a:spcBef>
            </a:pPr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endParaRPr kumimoji="0" lang="fr-FR" sz="14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2" name="ZoneTexte 21"/>
          <p:cNvSpPr txBox="1"/>
          <p:nvPr/>
        </p:nvSpPr>
        <p:spPr>
          <a:xfrm>
            <a:off x="1052736" y="5283868"/>
            <a:ext cx="15716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BADGE CARISTE N°03</a:t>
            </a:r>
            <a:endParaRPr lang="fr-FR" sz="1000" dirty="0"/>
          </a:p>
        </p:txBody>
      </p:sp>
      <p:sp>
        <p:nvSpPr>
          <p:cNvPr id="24" name="ZoneTexte 23"/>
          <p:cNvSpPr txBox="1"/>
          <p:nvPr/>
        </p:nvSpPr>
        <p:spPr>
          <a:xfrm>
            <a:off x="1198903" y="3247970"/>
            <a:ext cx="174458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BADGE CARISTE N°02</a:t>
            </a:r>
            <a:endParaRPr lang="fr-FR" sz="1000" dirty="0"/>
          </a:p>
        </p:txBody>
      </p:sp>
      <p:sp>
        <p:nvSpPr>
          <p:cNvPr id="27" name="ZoneTexte 26"/>
          <p:cNvSpPr txBox="1"/>
          <p:nvPr/>
        </p:nvSpPr>
        <p:spPr>
          <a:xfrm>
            <a:off x="1028866" y="7556507"/>
            <a:ext cx="15716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BADGE CARISTE N°04</a:t>
            </a:r>
            <a:endParaRPr lang="fr-FR" sz="1000" dirty="0"/>
          </a:p>
        </p:txBody>
      </p:sp>
      <p:pic>
        <p:nvPicPr>
          <p:cNvPr id="28" name="Picture 1" descr="Logo&#10;&#10;Description automatically generated with low confid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56" y="7072330"/>
            <a:ext cx="765410" cy="545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1" descr="Logo&#10;&#10;Description automatically generated with low confid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94" y="4929190"/>
            <a:ext cx="765410" cy="545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1" descr="Logo&#10;&#10;Description automatically generated with low confid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56" y="2643174"/>
            <a:ext cx="765410" cy="545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1" descr="Logo&#10;&#10;Description automatically generated with low confid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7628" y="2571736"/>
            <a:ext cx="765410" cy="545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1" descr="Logo&#10;&#10;Description automatically generated with low confid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504" y="5000628"/>
            <a:ext cx="765410" cy="545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1" descr="Logo&#10;&#10;Description automatically generated with low confid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504" y="7000892"/>
            <a:ext cx="765410" cy="545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" name="ZoneTexte 36"/>
          <p:cNvSpPr txBox="1"/>
          <p:nvPr/>
        </p:nvSpPr>
        <p:spPr>
          <a:xfrm>
            <a:off x="645847" y="3470737"/>
            <a:ext cx="242889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/>
              <a:t>MATRICULE : 2702 </a:t>
            </a:r>
          </a:p>
          <a:p>
            <a:r>
              <a:rPr lang="fr-FR" sz="1100" b="1" dirty="0"/>
              <a:t>NOM ET PRENOM: HECHI JILANI</a:t>
            </a:r>
          </a:p>
          <a:p>
            <a:r>
              <a:rPr lang="fr-FR" sz="1100" b="1" dirty="0"/>
              <a:t>SERVICE : LOGISTIQUE</a:t>
            </a:r>
          </a:p>
        </p:txBody>
      </p:sp>
      <p:sp>
        <p:nvSpPr>
          <p:cNvPr id="40" name="ZoneTexte 39"/>
          <p:cNvSpPr txBox="1"/>
          <p:nvPr/>
        </p:nvSpPr>
        <p:spPr>
          <a:xfrm>
            <a:off x="642918" y="5550751"/>
            <a:ext cx="264320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/>
              <a:t>MATRICULE : 2566</a:t>
            </a:r>
          </a:p>
          <a:p>
            <a:r>
              <a:rPr lang="fr-FR" sz="1100" b="1" dirty="0"/>
              <a:t>NOM ET PRENOM: PRENOM:HAFEDH BEN GOUTA</a:t>
            </a:r>
          </a:p>
          <a:p>
            <a:r>
              <a:rPr lang="fr-FR" sz="1100" b="1" dirty="0"/>
              <a:t>SERVICE :  PRODUCTION</a:t>
            </a:r>
          </a:p>
        </p:txBody>
      </p:sp>
      <p:sp>
        <p:nvSpPr>
          <p:cNvPr id="41" name="ZoneTexte 40"/>
          <p:cNvSpPr txBox="1"/>
          <p:nvPr/>
        </p:nvSpPr>
        <p:spPr>
          <a:xfrm>
            <a:off x="714356" y="7907367"/>
            <a:ext cx="25717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/>
              <a:t>MATRICULE : 2243</a:t>
            </a:r>
          </a:p>
          <a:p>
            <a:r>
              <a:rPr lang="fr-FR" sz="1100" b="1" dirty="0"/>
              <a:t>NOM ET PRENOM: LOTFI DHAOU</a:t>
            </a:r>
          </a:p>
          <a:p>
            <a:r>
              <a:rPr lang="fr-FR" sz="1100" b="1" dirty="0"/>
              <a:t>SERVICE : LOGISTIQUE</a:t>
            </a:r>
          </a:p>
        </p:txBody>
      </p:sp>
      <p:sp>
        <p:nvSpPr>
          <p:cNvPr id="43" name="ZoneTexte 42">
            <a:extLst>
              <a:ext uri="{FF2B5EF4-FFF2-40B4-BE49-F238E27FC236}">
                <a16:creationId xmlns="" xmlns:a16="http://schemas.microsoft.com/office/drawing/2014/main" id="{598D990E-EFC5-4AC5-91E3-D7F438E81715}"/>
              </a:ext>
            </a:extLst>
          </p:cNvPr>
          <p:cNvSpPr txBox="1"/>
          <p:nvPr/>
        </p:nvSpPr>
        <p:spPr>
          <a:xfrm>
            <a:off x="3937797" y="3117716"/>
            <a:ext cx="24288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/>
              <a:t>Début de validité: 18/02/2022</a:t>
            </a:r>
          </a:p>
          <a:p>
            <a:r>
              <a:rPr lang="fr-FR" sz="1100" b="1" dirty="0"/>
              <a:t>Fin de validité: 17/02/2024</a:t>
            </a:r>
          </a:p>
          <a:p>
            <a:r>
              <a:rPr lang="fr-FR" sz="1100" b="1" dirty="0"/>
              <a:t>Délivré par le: Directeur Général</a:t>
            </a:r>
          </a:p>
          <a:p>
            <a:pPr algn="r"/>
            <a:r>
              <a:rPr lang="fr-FR" sz="1100" b="1" dirty="0"/>
              <a:t>SIGNATURE </a:t>
            </a:r>
          </a:p>
        </p:txBody>
      </p:sp>
      <p:sp>
        <p:nvSpPr>
          <p:cNvPr id="44" name="ZoneTexte 43">
            <a:extLst>
              <a:ext uri="{FF2B5EF4-FFF2-40B4-BE49-F238E27FC236}">
                <a16:creationId xmlns="" xmlns:a16="http://schemas.microsoft.com/office/drawing/2014/main" id="{08127639-A061-4790-B5B5-544406BB0298}"/>
              </a:ext>
            </a:extLst>
          </p:cNvPr>
          <p:cNvSpPr txBox="1"/>
          <p:nvPr/>
        </p:nvSpPr>
        <p:spPr>
          <a:xfrm>
            <a:off x="4000504" y="5589965"/>
            <a:ext cx="24288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/>
              <a:t>Début de validité: 18/02/2022</a:t>
            </a:r>
          </a:p>
          <a:p>
            <a:r>
              <a:rPr lang="fr-FR" sz="1100" b="1" dirty="0"/>
              <a:t>Fin de validité: 17/02/2024</a:t>
            </a:r>
          </a:p>
          <a:p>
            <a:r>
              <a:rPr lang="fr-FR" sz="1100" b="1" dirty="0"/>
              <a:t>Délivré par le: Directeur Général</a:t>
            </a:r>
          </a:p>
          <a:p>
            <a:pPr algn="r"/>
            <a:r>
              <a:rPr lang="fr-FR" sz="1100" b="1" dirty="0"/>
              <a:t>SIGNATURE </a:t>
            </a:r>
          </a:p>
        </p:txBody>
      </p:sp>
      <p:sp>
        <p:nvSpPr>
          <p:cNvPr id="45" name="ZoneTexte 44">
            <a:extLst>
              <a:ext uri="{FF2B5EF4-FFF2-40B4-BE49-F238E27FC236}">
                <a16:creationId xmlns="" xmlns:a16="http://schemas.microsoft.com/office/drawing/2014/main" id="{1FD67572-5220-4A65-864A-4FC65560F8E8}"/>
              </a:ext>
            </a:extLst>
          </p:cNvPr>
          <p:cNvSpPr txBox="1"/>
          <p:nvPr/>
        </p:nvSpPr>
        <p:spPr>
          <a:xfrm>
            <a:off x="4071942" y="7630413"/>
            <a:ext cx="24288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/>
              <a:t>Début de validité: 18/02/2022</a:t>
            </a:r>
          </a:p>
          <a:p>
            <a:r>
              <a:rPr lang="fr-FR" sz="1100" b="1" dirty="0"/>
              <a:t>Fin de validité: 17/02/2024</a:t>
            </a:r>
          </a:p>
          <a:p>
            <a:r>
              <a:rPr lang="fr-FR" sz="1100" b="1" dirty="0"/>
              <a:t>Délivré par le: Directeur Général</a:t>
            </a:r>
          </a:p>
          <a:p>
            <a:pPr algn="r"/>
            <a:r>
              <a:rPr lang="fr-FR" sz="1100" b="1" dirty="0"/>
              <a:t>SIGNATURE </a:t>
            </a:r>
          </a:p>
        </p:txBody>
      </p:sp>
      <p:pic>
        <p:nvPicPr>
          <p:cNvPr id="6" name="Picture 5" descr="A person with a beard&#10;&#10;Description automatically generated with medium confidence">
            <a:extLst>
              <a:ext uri="{FF2B5EF4-FFF2-40B4-BE49-F238E27FC236}">
                <a16:creationId xmlns="" xmlns:a16="http://schemas.microsoft.com/office/drawing/2014/main" id="{A3582870-FBB2-9091-25FE-D982A26365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1996" y="4946213"/>
            <a:ext cx="682988" cy="800572"/>
          </a:xfrm>
          <a:prstGeom prst="rect">
            <a:avLst/>
          </a:prstGeom>
        </p:spPr>
      </p:pic>
      <p:pic>
        <p:nvPicPr>
          <p:cNvPr id="3" name="Image 2" descr="Une image contenant personne, homme, posant, mâle&#10;&#10;Description générée automatiquement">
            <a:extLst>
              <a:ext uri="{FF2B5EF4-FFF2-40B4-BE49-F238E27FC236}">
                <a16:creationId xmlns="" xmlns:a16="http://schemas.microsoft.com/office/drawing/2014/main" id="{198E88C4-F9A2-24BB-09F0-9765728189E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6901" y="418193"/>
            <a:ext cx="665790" cy="808300"/>
          </a:xfrm>
          <a:prstGeom prst="rect">
            <a:avLst/>
          </a:prstGeom>
        </p:spPr>
      </p:pic>
      <p:pic>
        <p:nvPicPr>
          <p:cNvPr id="7" name="Image 6" descr="Une image contenant homme, personne, mur, intérieur&#10;&#10;Description générée automatiquement">
            <a:extLst>
              <a:ext uri="{FF2B5EF4-FFF2-40B4-BE49-F238E27FC236}">
                <a16:creationId xmlns="" xmlns:a16="http://schemas.microsoft.com/office/drawing/2014/main" id="{C1F8FD2C-63BC-CCA1-AEC2-9DD2747480A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339" y="2607257"/>
            <a:ext cx="690637" cy="785600"/>
          </a:xfrm>
          <a:prstGeom prst="rect">
            <a:avLst/>
          </a:prstGeom>
        </p:spPr>
      </p:pic>
      <p:pic>
        <p:nvPicPr>
          <p:cNvPr id="9" name="Image 8" descr="Une image contenant homme, personne, mur, intérieur&#10;&#10;Description générée automatiquement">
            <a:extLst>
              <a:ext uri="{FF2B5EF4-FFF2-40B4-BE49-F238E27FC236}">
                <a16:creationId xmlns="" xmlns:a16="http://schemas.microsoft.com/office/drawing/2014/main" id="{E4F337F7-3B87-4EF6-E65F-3544DD3B7B9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8239" y="7020611"/>
            <a:ext cx="614848" cy="819798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="" xmlns:a16="http://schemas.microsoft.com/office/drawing/2014/main" id="{7ADBF326-8247-3040-AAC1-B3BE4062FB26}"/>
              </a:ext>
            </a:extLst>
          </p:cNvPr>
          <p:cNvSpPr txBox="1"/>
          <p:nvPr/>
        </p:nvSpPr>
        <p:spPr>
          <a:xfrm>
            <a:off x="-411372" y="1876409"/>
            <a:ext cx="28804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" dirty="0"/>
              <a:t>FI-HSE-55.00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="" xmlns:a16="http://schemas.microsoft.com/office/drawing/2014/main" id="{220C0766-E6A5-3019-513D-C2BBE190F3D4}"/>
              </a:ext>
            </a:extLst>
          </p:cNvPr>
          <p:cNvSpPr txBox="1"/>
          <p:nvPr/>
        </p:nvSpPr>
        <p:spPr>
          <a:xfrm>
            <a:off x="2828738" y="1866194"/>
            <a:ext cx="28804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" dirty="0"/>
              <a:t>FI-HSE-55.00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="" xmlns:a16="http://schemas.microsoft.com/office/drawing/2014/main" id="{E26AC5E8-9B01-7401-DBB2-A25706145ECB}"/>
              </a:ext>
            </a:extLst>
          </p:cNvPr>
          <p:cNvSpPr txBox="1"/>
          <p:nvPr/>
        </p:nvSpPr>
        <p:spPr>
          <a:xfrm>
            <a:off x="-377468" y="4088725"/>
            <a:ext cx="28804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" dirty="0"/>
              <a:t>FI-HSE-55.00</a:t>
            </a:r>
          </a:p>
        </p:txBody>
      </p:sp>
      <p:sp>
        <p:nvSpPr>
          <p:cNvPr id="23" name="ZoneTexte 22">
            <a:extLst>
              <a:ext uri="{FF2B5EF4-FFF2-40B4-BE49-F238E27FC236}">
                <a16:creationId xmlns="" xmlns:a16="http://schemas.microsoft.com/office/drawing/2014/main" id="{FD4FB40D-AF1D-C978-6DF2-4D71500F79D8}"/>
              </a:ext>
            </a:extLst>
          </p:cNvPr>
          <p:cNvSpPr txBox="1"/>
          <p:nvPr/>
        </p:nvSpPr>
        <p:spPr>
          <a:xfrm>
            <a:off x="2828738" y="4065226"/>
            <a:ext cx="28804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" dirty="0"/>
              <a:t>FI-HSE-55.00</a:t>
            </a:r>
          </a:p>
        </p:txBody>
      </p:sp>
      <p:sp>
        <p:nvSpPr>
          <p:cNvPr id="25" name="ZoneTexte 24">
            <a:extLst>
              <a:ext uri="{FF2B5EF4-FFF2-40B4-BE49-F238E27FC236}">
                <a16:creationId xmlns="" xmlns:a16="http://schemas.microsoft.com/office/drawing/2014/main" id="{352CE696-3836-476E-7541-A837537CAC86}"/>
              </a:ext>
            </a:extLst>
          </p:cNvPr>
          <p:cNvSpPr txBox="1"/>
          <p:nvPr/>
        </p:nvSpPr>
        <p:spPr>
          <a:xfrm>
            <a:off x="2886110" y="6416412"/>
            <a:ext cx="28804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" dirty="0"/>
              <a:t>FI-HSE-55.00</a:t>
            </a:r>
          </a:p>
        </p:txBody>
      </p:sp>
      <p:sp>
        <p:nvSpPr>
          <p:cNvPr id="26" name="ZoneTexte 25">
            <a:extLst>
              <a:ext uri="{FF2B5EF4-FFF2-40B4-BE49-F238E27FC236}">
                <a16:creationId xmlns="" xmlns:a16="http://schemas.microsoft.com/office/drawing/2014/main" id="{5BAEF0D0-3CB5-61CE-67B0-F6E17BA5FCD6}"/>
              </a:ext>
            </a:extLst>
          </p:cNvPr>
          <p:cNvSpPr txBox="1"/>
          <p:nvPr/>
        </p:nvSpPr>
        <p:spPr>
          <a:xfrm>
            <a:off x="-411372" y="6375661"/>
            <a:ext cx="28804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" dirty="0"/>
              <a:t>FI-HSE-55.00</a:t>
            </a:r>
          </a:p>
        </p:txBody>
      </p:sp>
      <p:sp>
        <p:nvSpPr>
          <p:cNvPr id="38" name="ZoneTexte 37">
            <a:extLst>
              <a:ext uri="{FF2B5EF4-FFF2-40B4-BE49-F238E27FC236}">
                <a16:creationId xmlns="" xmlns:a16="http://schemas.microsoft.com/office/drawing/2014/main" id="{29AFC61B-C9AD-0CED-A2BF-DA89EBC58281}"/>
              </a:ext>
            </a:extLst>
          </p:cNvPr>
          <p:cNvSpPr txBox="1"/>
          <p:nvPr/>
        </p:nvSpPr>
        <p:spPr>
          <a:xfrm>
            <a:off x="-422811" y="8503746"/>
            <a:ext cx="28804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" dirty="0"/>
              <a:t>FI-HSE-55.00</a:t>
            </a:r>
          </a:p>
        </p:txBody>
      </p:sp>
      <p:sp>
        <p:nvSpPr>
          <p:cNvPr id="39" name="ZoneTexte 38">
            <a:extLst>
              <a:ext uri="{FF2B5EF4-FFF2-40B4-BE49-F238E27FC236}">
                <a16:creationId xmlns="" xmlns:a16="http://schemas.microsoft.com/office/drawing/2014/main" id="{413A160A-1229-8E13-97A5-83A4437FE9F8}"/>
              </a:ext>
            </a:extLst>
          </p:cNvPr>
          <p:cNvSpPr txBox="1"/>
          <p:nvPr/>
        </p:nvSpPr>
        <p:spPr>
          <a:xfrm>
            <a:off x="2905719" y="8492847"/>
            <a:ext cx="28804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" dirty="0"/>
              <a:t>FI-HSE-55.00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>
            <a:spLocks noChangeArrowheads="1"/>
          </p:cNvSpPr>
          <p:nvPr/>
        </p:nvSpPr>
        <p:spPr bwMode="auto">
          <a:xfrm>
            <a:off x="500042" y="285720"/>
            <a:ext cx="2857520" cy="17859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57150">
            <a:solidFill>
              <a:srgbClr val="F38447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</a:pPr>
            <a:r>
              <a:rPr kumimoji="0" lang="fr-FR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      </a:t>
            </a:r>
            <a:endParaRPr kumimoji="0" lang="fr-FR" sz="28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lvl="0" algn="ctr" fontAlgn="base">
              <a:spcBef>
                <a:spcPct val="0"/>
              </a:spcBef>
            </a:pPr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endParaRPr kumimoji="0" lang="fr-FR" sz="14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9" name="Picture 1" descr="Logo&#10;&#10;Description automatically generated with low confid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80" y="500034"/>
            <a:ext cx="765410" cy="545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ZoneTexte 29"/>
          <p:cNvSpPr txBox="1"/>
          <p:nvPr/>
        </p:nvSpPr>
        <p:spPr>
          <a:xfrm>
            <a:off x="1035748" y="1031134"/>
            <a:ext cx="166006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BADGE CARISTE N°05</a:t>
            </a:r>
            <a:endParaRPr lang="fr-FR" sz="1000" dirty="0"/>
          </a:p>
        </p:txBody>
      </p:sp>
      <p:sp>
        <p:nvSpPr>
          <p:cNvPr id="12" name="AutoShape 2"/>
          <p:cNvSpPr>
            <a:spLocks noChangeArrowheads="1"/>
          </p:cNvSpPr>
          <p:nvPr/>
        </p:nvSpPr>
        <p:spPr bwMode="auto">
          <a:xfrm>
            <a:off x="3714752" y="285720"/>
            <a:ext cx="2857520" cy="17859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57150">
            <a:solidFill>
              <a:srgbClr val="F38447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</a:pPr>
            <a:r>
              <a:rPr kumimoji="0" lang="fr-FR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      </a:t>
            </a:r>
            <a:endParaRPr kumimoji="0" lang="fr-FR" sz="28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lvl="0" algn="ctr" fontAlgn="base">
              <a:spcBef>
                <a:spcPct val="0"/>
              </a:spcBef>
            </a:pPr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endParaRPr kumimoji="0" lang="fr-FR" sz="14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714356" y="1403648"/>
            <a:ext cx="242889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/>
              <a:t>MATRICULE : 2935</a:t>
            </a:r>
          </a:p>
          <a:p>
            <a:r>
              <a:rPr lang="fr-FR" sz="1100" b="1" dirty="0"/>
              <a:t>NOM ET PRENOM: CHAABAN MOEZ</a:t>
            </a:r>
          </a:p>
          <a:p>
            <a:r>
              <a:rPr lang="fr-FR" sz="1100" b="1" dirty="0"/>
              <a:t>SERVICE:  LOGISTIQUE</a:t>
            </a:r>
          </a:p>
        </p:txBody>
      </p:sp>
      <p:pic>
        <p:nvPicPr>
          <p:cNvPr id="14" name="Picture 1" descr="Logo&#10;&#10;Description automatically generated with low confid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7628" y="500034"/>
            <a:ext cx="765410" cy="545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AutoShape 2"/>
          <p:cNvSpPr>
            <a:spLocks noChangeArrowheads="1"/>
          </p:cNvSpPr>
          <p:nvPr/>
        </p:nvSpPr>
        <p:spPr bwMode="auto">
          <a:xfrm>
            <a:off x="500042" y="2500298"/>
            <a:ext cx="2857520" cy="17859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57150">
            <a:solidFill>
              <a:srgbClr val="F38447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</a:pPr>
            <a:r>
              <a:rPr kumimoji="0" lang="fr-FR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      </a:t>
            </a:r>
            <a:endParaRPr kumimoji="0" lang="fr-FR" sz="28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lvl="0" algn="ctr" fontAlgn="base">
              <a:spcBef>
                <a:spcPct val="0"/>
              </a:spcBef>
            </a:pPr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endParaRPr kumimoji="0" lang="fr-FR" sz="14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7" name="AutoShape 2"/>
          <p:cNvSpPr>
            <a:spLocks noChangeArrowheads="1"/>
          </p:cNvSpPr>
          <p:nvPr/>
        </p:nvSpPr>
        <p:spPr bwMode="auto">
          <a:xfrm>
            <a:off x="3714752" y="2500298"/>
            <a:ext cx="2857520" cy="17859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57150">
            <a:solidFill>
              <a:srgbClr val="F38447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</a:pPr>
            <a:r>
              <a:rPr kumimoji="0" lang="fr-FR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      </a:t>
            </a:r>
            <a:endParaRPr kumimoji="0" lang="fr-FR" sz="28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lvl="0" algn="ctr" fontAlgn="base">
              <a:spcBef>
                <a:spcPct val="0"/>
              </a:spcBef>
            </a:pPr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endParaRPr kumimoji="0" lang="fr-FR" sz="14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8" name="AutoShape 2"/>
          <p:cNvSpPr>
            <a:spLocks noChangeArrowheads="1"/>
          </p:cNvSpPr>
          <p:nvPr/>
        </p:nvSpPr>
        <p:spPr bwMode="auto">
          <a:xfrm>
            <a:off x="500042" y="4786314"/>
            <a:ext cx="2857520" cy="17859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57150">
            <a:solidFill>
              <a:srgbClr val="F38447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</a:pPr>
            <a:r>
              <a:rPr kumimoji="0" lang="fr-FR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      </a:t>
            </a:r>
            <a:endParaRPr kumimoji="0" lang="fr-FR" sz="28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lvl="0" algn="ctr" fontAlgn="base">
              <a:spcBef>
                <a:spcPct val="0"/>
              </a:spcBef>
            </a:pPr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endParaRPr kumimoji="0" lang="fr-FR" sz="14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9" name="AutoShape 2"/>
          <p:cNvSpPr>
            <a:spLocks noChangeArrowheads="1"/>
          </p:cNvSpPr>
          <p:nvPr/>
        </p:nvSpPr>
        <p:spPr bwMode="auto">
          <a:xfrm>
            <a:off x="3786190" y="4857752"/>
            <a:ext cx="2857520" cy="17859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57150">
            <a:solidFill>
              <a:srgbClr val="F38447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</a:pPr>
            <a:r>
              <a:rPr kumimoji="0" lang="fr-FR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      </a:t>
            </a:r>
            <a:endParaRPr kumimoji="0" lang="fr-FR" sz="28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lvl="0" algn="ctr" fontAlgn="base">
              <a:spcBef>
                <a:spcPct val="0"/>
              </a:spcBef>
            </a:pPr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endParaRPr kumimoji="0" lang="fr-FR" sz="14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" name="AutoShape 2"/>
          <p:cNvSpPr>
            <a:spLocks noChangeArrowheads="1"/>
          </p:cNvSpPr>
          <p:nvPr/>
        </p:nvSpPr>
        <p:spPr bwMode="auto">
          <a:xfrm>
            <a:off x="3857628" y="6929454"/>
            <a:ext cx="2857520" cy="17859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57150">
            <a:solidFill>
              <a:srgbClr val="F38447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</a:pPr>
            <a:r>
              <a:rPr kumimoji="0" lang="fr-FR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      </a:t>
            </a:r>
            <a:endParaRPr kumimoji="0" lang="fr-FR" sz="28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lvl="0" algn="ctr" fontAlgn="base">
              <a:spcBef>
                <a:spcPct val="0"/>
              </a:spcBef>
            </a:pPr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endParaRPr kumimoji="0" lang="fr-FR" sz="14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1" name="AutoShape 2"/>
          <p:cNvSpPr>
            <a:spLocks noChangeArrowheads="1"/>
          </p:cNvSpPr>
          <p:nvPr/>
        </p:nvSpPr>
        <p:spPr bwMode="auto">
          <a:xfrm>
            <a:off x="500042" y="6929454"/>
            <a:ext cx="2857520" cy="17859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57150">
            <a:solidFill>
              <a:srgbClr val="F38447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</a:pPr>
            <a:r>
              <a:rPr kumimoji="0" lang="fr-FR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      </a:t>
            </a:r>
            <a:endParaRPr kumimoji="0" lang="fr-FR" sz="28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lvl="0" algn="ctr" fontAlgn="base">
              <a:spcBef>
                <a:spcPct val="0"/>
              </a:spcBef>
            </a:pPr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endParaRPr kumimoji="0" lang="fr-FR" sz="14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2" name="ZoneTexte 21"/>
          <p:cNvSpPr txBox="1"/>
          <p:nvPr/>
        </p:nvSpPr>
        <p:spPr>
          <a:xfrm>
            <a:off x="908720" y="5540042"/>
            <a:ext cx="175852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BADGE CARISTE N°07</a:t>
            </a:r>
            <a:endParaRPr lang="fr-FR" sz="1000" dirty="0"/>
          </a:p>
        </p:txBody>
      </p:sp>
      <p:sp>
        <p:nvSpPr>
          <p:cNvPr id="24" name="ZoneTexte 23"/>
          <p:cNvSpPr txBox="1"/>
          <p:nvPr/>
        </p:nvSpPr>
        <p:spPr>
          <a:xfrm>
            <a:off x="1052736" y="3095154"/>
            <a:ext cx="164307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BADGE CARISTE N°06</a:t>
            </a:r>
            <a:endParaRPr lang="fr-FR" sz="1000" dirty="0"/>
          </a:p>
        </p:txBody>
      </p:sp>
      <p:sp>
        <p:nvSpPr>
          <p:cNvPr id="27" name="ZoneTexte 26"/>
          <p:cNvSpPr txBox="1"/>
          <p:nvPr/>
        </p:nvSpPr>
        <p:spPr>
          <a:xfrm>
            <a:off x="1243540" y="7539207"/>
            <a:ext cx="159204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BADGE CARISTE N°08</a:t>
            </a:r>
            <a:endParaRPr lang="fr-FR" sz="1000" dirty="0"/>
          </a:p>
        </p:txBody>
      </p:sp>
      <p:pic>
        <p:nvPicPr>
          <p:cNvPr id="28" name="Picture 1" descr="Logo&#10;&#10;Description automatically generated with low confid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56" y="7072330"/>
            <a:ext cx="765410" cy="545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1" descr="Logo&#10;&#10;Description automatically generated with low confid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94" y="4929190"/>
            <a:ext cx="765410" cy="545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1" descr="Logo&#10;&#10;Description automatically generated with low confid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56" y="2643174"/>
            <a:ext cx="765410" cy="545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1" descr="Logo&#10;&#10;Description automatically generated with low confid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7628" y="2571736"/>
            <a:ext cx="765410" cy="545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1" descr="Logo&#10;&#10;Description automatically generated with low confid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504" y="5000628"/>
            <a:ext cx="765410" cy="545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1" descr="Logo&#10;&#10;Description automatically generated with low confid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504" y="7000892"/>
            <a:ext cx="765410" cy="545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ZoneTexte 37"/>
          <p:cNvSpPr txBox="1"/>
          <p:nvPr/>
        </p:nvSpPr>
        <p:spPr>
          <a:xfrm>
            <a:off x="814716" y="3487340"/>
            <a:ext cx="27146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dirty="0"/>
              <a:t>MATRICULE : </a:t>
            </a:r>
            <a:r>
              <a:rPr lang="fr-FR" sz="1100" b="1" dirty="0"/>
              <a:t>2092</a:t>
            </a:r>
          </a:p>
          <a:p>
            <a:r>
              <a:rPr lang="fr-FR" sz="1200" b="1" dirty="0"/>
              <a:t>NOM ET PRENOM: BOUDIDAH KAIS</a:t>
            </a:r>
          </a:p>
          <a:p>
            <a:r>
              <a:rPr lang="fr-FR" sz="1200" b="1" dirty="0"/>
              <a:t>SERVICE : MAINTENANCE</a:t>
            </a:r>
          </a:p>
        </p:txBody>
      </p:sp>
      <p:sp>
        <p:nvSpPr>
          <p:cNvPr id="39" name="ZoneTexte 38"/>
          <p:cNvSpPr txBox="1"/>
          <p:nvPr/>
        </p:nvSpPr>
        <p:spPr>
          <a:xfrm>
            <a:off x="678637" y="5772880"/>
            <a:ext cx="257176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/>
              <a:t>MATRICULE : 2907</a:t>
            </a:r>
          </a:p>
          <a:p>
            <a:r>
              <a:rPr lang="fr-FR" sz="1100" b="1" dirty="0"/>
              <a:t>NOM ET PRENOM: HASSEN KHAMARIA</a:t>
            </a:r>
          </a:p>
          <a:p>
            <a:r>
              <a:rPr lang="fr-FR" sz="1100" b="1" dirty="0"/>
              <a:t>SERVICE :  LOGISTIQUE</a:t>
            </a:r>
          </a:p>
        </p:txBody>
      </p:sp>
      <p:sp>
        <p:nvSpPr>
          <p:cNvPr id="41" name="ZoneTexte 40"/>
          <p:cNvSpPr txBox="1"/>
          <p:nvPr/>
        </p:nvSpPr>
        <p:spPr>
          <a:xfrm>
            <a:off x="535761" y="7856417"/>
            <a:ext cx="278608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/>
              <a:t>MATRICULE : 2516</a:t>
            </a:r>
          </a:p>
          <a:p>
            <a:r>
              <a:rPr lang="fr-FR" sz="1100" b="1" dirty="0"/>
              <a:t>NOM ET PRENOM: MOHAMED BEN HMIDA</a:t>
            </a:r>
          </a:p>
          <a:p>
            <a:r>
              <a:rPr lang="fr-FR" sz="1100" b="1" dirty="0"/>
              <a:t>SERVICE : LOGISTIQUE</a:t>
            </a:r>
          </a:p>
        </p:txBody>
      </p:sp>
      <p:sp>
        <p:nvSpPr>
          <p:cNvPr id="43" name="ZoneTexte 42">
            <a:extLst>
              <a:ext uri="{FF2B5EF4-FFF2-40B4-BE49-F238E27FC236}">
                <a16:creationId xmlns="" xmlns:a16="http://schemas.microsoft.com/office/drawing/2014/main" id="{FC4891BD-FA20-485F-A42C-F6D0AEE8553F}"/>
              </a:ext>
            </a:extLst>
          </p:cNvPr>
          <p:cNvSpPr txBox="1"/>
          <p:nvPr/>
        </p:nvSpPr>
        <p:spPr>
          <a:xfrm>
            <a:off x="3929066" y="1071538"/>
            <a:ext cx="24288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/>
              <a:t>Début de validité: 18/02/2022</a:t>
            </a:r>
          </a:p>
          <a:p>
            <a:r>
              <a:rPr lang="fr-FR" sz="1100" b="1" dirty="0"/>
              <a:t>Fin de validité: 17/02/2024</a:t>
            </a:r>
          </a:p>
          <a:p>
            <a:r>
              <a:rPr lang="fr-FR" sz="1100" b="1" dirty="0"/>
              <a:t>Délivré par le: Directeur Général</a:t>
            </a:r>
          </a:p>
          <a:p>
            <a:pPr algn="r"/>
            <a:r>
              <a:rPr lang="fr-FR" sz="1100" b="1" dirty="0"/>
              <a:t>SIGNATURE </a:t>
            </a:r>
          </a:p>
        </p:txBody>
      </p:sp>
      <p:sp>
        <p:nvSpPr>
          <p:cNvPr id="44" name="ZoneTexte 43">
            <a:extLst>
              <a:ext uri="{FF2B5EF4-FFF2-40B4-BE49-F238E27FC236}">
                <a16:creationId xmlns="" xmlns:a16="http://schemas.microsoft.com/office/drawing/2014/main" id="{BA765919-C051-4C1F-90DA-781567E966D7}"/>
              </a:ext>
            </a:extLst>
          </p:cNvPr>
          <p:cNvSpPr txBox="1"/>
          <p:nvPr/>
        </p:nvSpPr>
        <p:spPr>
          <a:xfrm>
            <a:off x="3957988" y="3257591"/>
            <a:ext cx="24288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/>
              <a:t>Début de validité: 18/02/2022</a:t>
            </a:r>
          </a:p>
          <a:p>
            <a:r>
              <a:rPr lang="fr-FR" sz="1100" b="1" dirty="0"/>
              <a:t>Fin de validité: 17/02/2024</a:t>
            </a:r>
          </a:p>
          <a:p>
            <a:r>
              <a:rPr lang="fr-FR" sz="1100" b="1" dirty="0"/>
              <a:t>Délivré par le: Directeur Général</a:t>
            </a:r>
          </a:p>
          <a:p>
            <a:pPr algn="r"/>
            <a:r>
              <a:rPr lang="fr-FR" sz="1100" b="1" dirty="0"/>
              <a:t>SIGNATURE </a:t>
            </a:r>
          </a:p>
        </p:txBody>
      </p:sp>
      <p:sp>
        <p:nvSpPr>
          <p:cNvPr id="45" name="ZoneTexte 44">
            <a:extLst>
              <a:ext uri="{FF2B5EF4-FFF2-40B4-BE49-F238E27FC236}">
                <a16:creationId xmlns="" xmlns:a16="http://schemas.microsoft.com/office/drawing/2014/main" id="{0DD05213-C92D-4367-A072-C737272ACEA0}"/>
              </a:ext>
            </a:extLst>
          </p:cNvPr>
          <p:cNvSpPr txBox="1"/>
          <p:nvPr/>
        </p:nvSpPr>
        <p:spPr>
          <a:xfrm>
            <a:off x="4033618" y="5618046"/>
            <a:ext cx="24288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/>
              <a:t>Début de validité: 18/02/2022</a:t>
            </a:r>
          </a:p>
          <a:p>
            <a:r>
              <a:rPr lang="fr-FR" sz="1100" b="1" dirty="0"/>
              <a:t>Fin de validité: 17/02/2024</a:t>
            </a:r>
          </a:p>
          <a:p>
            <a:r>
              <a:rPr lang="fr-FR" sz="1100" b="1" dirty="0"/>
              <a:t>Délivré par le: Directeur Général</a:t>
            </a:r>
          </a:p>
          <a:p>
            <a:pPr algn="r"/>
            <a:r>
              <a:rPr lang="fr-FR" sz="1100" b="1" dirty="0"/>
              <a:t>SIGNATURE </a:t>
            </a:r>
          </a:p>
        </p:txBody>
      </p:sp>
      <p:sp>
        <p:nvSpPr>
          <p:cNvPr id="46" name="ZoneTexte 45">
            <a:extLst>
              <a:ext uri="{FF2B5EF4-FFF2-40B4-BE49-F238E27FC236}">
                <a16:creationId xmlns="" xmlns:a16="http://schemas.microsoft.com/office/drawing/2014/main" id="{852E4872-413D-450E-A050-798752114C42}"/>
              </a:ext>
            </a:extLst>
          </p:cNvPr>
          <p:cNvSpPr txBox="1"/>
          <p:nvPr/>
        </p:nvSpPr>
        <p:spPr>
          <a:xfrm>
            <a:off x="4143380" y="7723286"/>
            <a:ext cx="24288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/>
              <a:t>Début de validité: 10/02/2022</a:t>
            </a:r>
          </a:p>
          <a:p>
            <a:r>
              <a:rPr lang="fr-FR" sz="1100" b="1" dirty="0"/>
              <a:t>Fin de validité:  09/02/2024</a:t>
            </a:r>
          </a:p>
          <a:p>
            <a:r>
              <a:rPr lang="fr-FR" sz="1100" b="1" dirty="0"/>
              <a:t>Délivré par le: Directeur Général</a:t>
            </a:r>
          </a:p>
          <a:p>
            <a:pPr algn="r"/>
            <a:r>
              <a:rPr lang="fr-FR" sz="1100" b="1" dirty="0"/>
              <a:t>SIGNATURE </a:t>
            </a:r>
          </a:p>
        </p:txBody>
      </p:sp>
      <p:pic>
        <p:nvPicPr>
          <p:cNvPr id="6" name="Image 5" descr="Une image contenant personne, homme, mur, intérieur&#10;&#10;Description générée automatiquement">
            <a:extLst>
              <a:ext uri="{FF2B5EF4-FFF2-40B4-BE49-F238E27FC236}">
                <a16:creationId xmlns="" xmlns:a16="http://schemas.microsoft.com/office/drawing/2014/main" id="{CCAAF41F-289E-DB31-5147-B673AC02D1F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2896" y="435351"/>
            <a:ext cx="745579" cy="824281"/>
          </a:xfrm>
          <a:prstGeom prst="rect">
            <a:avLst/>
          </a:prstGeom>
        </p:spPr>
      </p:pic>
      <p:pic>
        <p:nvPicPr>
          <p:cNvPr id="7" name="Picture 4" descr="A person smiling for the camera&#10;&#10;Description automatically generated with medium confidence">
            <a:extLst>
              <a:ext uri="{FF2B5EF4-FFF2-40B4-BE49-F238E27FC236}">
                <a16:creationId xmlns="" xmlns:a16="http://schemas.microsoft.com/office/drawing/2014/main" id="{52D5C13F-7C8F-5BC2-76F0-8AFC24BA9D4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488" y="2634961"/>
            <a:ext cx="588683" cy="784911"/>
          </a:xfrm>
          <a:prstGeom prst="rect">
            <a:avLst/>
          </a:prstGeom>
        </p:spPr>
      </p:pic>
      <p:pic>
        <p:nvPicPr>
          <p:cNvPr id="9" name="Image 8" descr="Une image contenant homme, personne, posant, mâle&#10;&#10;Description générée automatiquement">
            <a:extLst>
              <a:ext uri="{FF2B5EF4-FFF2-40B4-BE49-F238E27FC236}">
                <a16:creationId xmlns="" xmlns:a16="http://schemas.microsoft.com/office/drawing/2014/main" id="{DBC609BB-A886-5DE0-4148-FE746B4ED9C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0920" y="4984207"/>
            <a:ext cx="674064" cy="883937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="" xmlns:a16="http://schemas.microsoft.com/office/drawing/2014/main" id="{F9886665-FBA7-A810-3B39-B3B6910E30ED}"/>
              </a:ext>
            </a:extLst>
          </p:cNvPr>
          <p:cNvSpPr txBox="1"/>
          <p:nvPr/>
        </p:nvSpPr>
        <p:spPr>
          <a:xfrm>
            <a:off x="-377468" y="4088725"/>
            <a:ext cx="28804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" dirty="0"/>
              <a:t>FI-HSE-55.00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="" xmlns:a16="http://schemas.microsoft.com/office/drawing/2014/main" id="{9DB68213-602E-2B43-62CE-1644E3C646BA}"/>
              </a:ext>
            </a:extLst>
          </p:cNvPr>
          <p:cNvSpPr txBox="1"/>
          <p:nvPr/>
        </p:nvSpPr>
        <p:spPr>
          <a:xfrm>
            <a:off x="2817682" y="4067194"/>
            <a:ext cx="28804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" dirty="0"/>
              <a:t>FI-HSE-55.00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="" xmlns:a16="http://schemas.microsoft.com/office/drawing/2014/main" id="{37865613-D5BA-6EFA-37EE-C66FFA253996}"/>
              </a:ext>
            </a:extLst>
          </p:cNvPr>
          <p:cNvSpPr txBox="1"/>
          <p:nvPr/>
        </p:nvSpPr>
        <p:spPr>
          <a:xfrm>
            <a:off x="2933829" y="6416058"/>
            <a:ext cx="28804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" dirty="0"/>
              <a:t>FI-HSE-55.00</a:t>
            </a:r>
          </a:p>
        </p:txBody>
      </p:sp>
      <p:sp>
        <p:nvSpPr>
          <p:cNvPr id="23" name="ZoneTexte 22">
            <a:extLst>
              <a:ext uri="{FF2B5EF4-FFF2-40B4-BE49-F238E27FC236}">
                <a16:creationId xmlns="" xmlns:a16="http://schemas.microsoft.com/office/drawing/2014/main" id="{049F0229-0D8E-7FEC-8E93-8D826E55DF6E}"/>
              </a:ext>
            </a:extLst>
          </p:cNvPr>
          <p:cNvSpPr txBox="1"/>
          <p:nvPr/>
        </p:nvSpPr>
        <p:spPr>
          <a:xfrm>
            <a:off x="-343177" y="6372850"/>
            <a:ext cx="28804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" dirty="0"/>
              <a:t>FI-HSE-55.00</a:t>
            </a:r>
          </a:p>
        </p:txBody>
      </p:sp>
      <p:sp>
        <p:nvSpPr>
          <p:cNvPr id="25" name="ZoneTexte 24">
            <a:extLst>
              <a:ext uri="{FF2B5EF4-FFF2-40B4-BE49-F238E27FC236}">
                <a16:creationId xmlns="" xmlns:a16="http://schemas.microsoft.com/office/drawing/2014/main" id="{F0863BFE-DD52-3A35-37CD-FBC497B44FF8}"/>
              </a:ext>
            </a:extLst>
          </p:cNvPr>
          <p:cNvSpPr txBox="1"/>
          <p:nvPr/>
        </p:nvSpPr>
        <p:spPr>
          <a:xfrm>
            <a:off x="-356555" y="8499960"/>
            <a:ext cx="28804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" dirty="0"/>
              <a:t>FI-HSE-55.00</a:t>
            </a:r>
          </a:p>
        </p:txBody>
      </p:sp>
      <p:sp>
        <p:nvSpPr>
          <p:cNvPr id="26" name="ZoneTexte 25">
            <a:extLst>
              <a:ext uri="{FF2B5EF4-FFF2-40B4-BE49-F238E27FC236}">
                <a16:creationId xmlns="" xmlns:a16="http://schemas.microsoft.com/office/drawing/2014/main" id="{6E9022B1-B65A-D121-7D5B-A1E22A7AAF89}"/>
              </a:ext>
            </a:extLst>
          </p:cNvPr>
          <p:cNvSpPr txBox="1"/>
          <p:nvPr/>
        </p:nvSpPr>
        <p:spPr>
          <a:xfrm>
            <a:off x="3000373" y="8477758"/>
            <a:ext cx="28804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" dirty="0"/>
              <a:t>FI-HSE-55.00</a:t>
            </a:r>
          </a:p>
        </p:txBody>
      </p:sp>
      <p:pic>
        <p:nvPicPr>
          <p:cNvPr id="3" name="Image 2" descr="Une image contenant homme, personne, chemise, posant&#10;&#10;Description générée automatiquement">
            <a:extLst>
              <a:ext uri="{FF2B5EF4-FFF2-40B4-BE49-F238E27FC236}">
                <a16:creationId xmlns="" xmlns:a16="http://schemas.microsoft.com/office/drawing/2014/main" id="{3D136F1A-EE3F-9607-6C10-E7AAC9F0E4C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8920" y="7074540"/>
            <a:ext cx="549085" cy="73849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7019219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>
            <a:spLocks noChangeArrowheads="1"/>
          </p:cNvSpPr>
          <p:nvPr/>
        </p:nvSpPr>
        <p:spPr bwMode="auto">
          <a:xfrm>
            <a:off x="500042" y="285720"/>
            <a:ext cx="2857520" cy="17859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57150">
            <a:solidFill>
              <a:srgbClr val="F38447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</a:pPr>
            <a:r>
              <a:rPr kumimoji="0" lang="fr-FR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      </a:t>
            </a:r>
            <a:endParaRPr kumimoji="0" lang="fr-FR" sz="28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lvl="0" algn="ctr" fontAlgn="base">
              <a:spcBef>
                <a:spcPct val="0"/>
              </a:spcBef>
            </a:pPr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endParaRPr kumimoji="0" lang="fr-FR" sz="14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9" name="Picture 1" descr="Logo&#10;&#10;Description automatically generated with low confid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80" y="500034"/>
            <a:ext cx="765410" cy="545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ZoneTexte 29"/>
          <p:cNvSpPr txBox="1"/>
          <p:nvPr/>
        </p:nvSpPr>
        <p:spPr>
          <a:xfrm>
            <a:off x="906450" y="1011896"/>
            <a:ext cx="166006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BADGE CARISTE N°09</a:t>
            </a:r>
            <a:endParaRPr lang="fr-FR" sz="1000" dirty="0"/>
          </a:p>
        </p:txBody>
      </p:sp>
      <p:sp>
        <p:nvSpPr>
          <p:cNvPr id="12" name="AutoShape 2"/>
          <p:cNvSpPr>
            <a:spLocks noChangeArrowheads="1"/>
          </p:cNvSpPr>
          <p:nvPr/>
        </p:nvSpPr>
        <p:spPr bwMode="auto">
          <a:xfrm>
            <a:off x="3714752" y="285720"/>
            <a:ext cx="2857520" cy="17859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57150">
            <a:solidFill>
              <a:srgbClr val="F38447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</a:pPr>
            <a:r>
              <a:rPr kumimoji="0" lang="fr-FR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      </a:t>
            </a:r>
            <a:endParaRPr kumimoji="0" lang="fr-FR" sz="28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lvl="0" algn="ctr" fontAlgn="base">
              <a:spcBef>
                <a:spcPct val="0"/>
              </a:spcBef>
            </a:pPr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endParaRPr kumimoji="0" lang="fr-FR" sz="14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648671" y="1277093"/>
            <a:ext cx="242889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/>
              <a:t>MATRICULE : 2767</a:t>
            </a:r>
          </a:p>
          <a:p>
            <a:r>
              <a:rPr lang="fr-FR" sz="1100" b="1" dirty="0"/>
              <a:t>NOM ET PRENOM: HICHEM TAYECH</a:t>
            </a:r>
          </a:p>
          <a:p>
            <a:r>
              <a:rPr lang="fr-FR" sz="1100" b="1" dirty="0"/>
              <a:t>SERVICE:  PRODUCTION</a:t>
            </a:r>
          </a:p>
        </p:txBody>
      </p:sp>
      <p:pic>
        <p:nvPicPr>
          <p:cNvPr id="14" name="Picture 1" descr="Logo&#10;&#10;Description automatically generated with low confid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7628" y="500034"/>
            <a:ext cx="765410" cy="545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AutoShape 2"/>
          <p:cNvSpPr>
            <a:spLocks noChangeArrowheads="1"/>
          </p:cNvSpPr>
          <p:nvPr/>
        </p:nvSpPr>
        <p:spPr bwMode="auto">
          <a:xfrm>
            <a:off x="500042" y="2500298"/>
            <a:ext cx="2857520" cy="17859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57150">
            <a:solidFill>
              <a:srgbClr val="F38447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</a:pPr>
            <a:r>
              <a:rPr kumimoji="0" lang="fr-FR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      </a:t>
            </a:r>
            <a:endParaRPr kumimoji="0" lang="fr-FR" sz="28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lvl="0" algn="ctr" fontAlgn="base">
              <a:spcBef>
                <a:spcPct val="0"/>
              </a:spcBef>
            </a:pPr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endParaRPr kumimoji="0" lang="fr-FR" sz="14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7" name="AutoShape 2"/>
          <p:cNvSpPr>
            <a:spLocks noChangeArrowheads="1"/>
          </p:cNvSpPr>
          <p:nvPr/>
        </p:nvSpPr>
        <p:spPr bwMode="auto">
          <a:xfrm>
            <a:off x="3714752" y="2500298"/>
            <a:ext cx="2857520" cy="17859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57150">
            <a:solidFill>
              <a:srgbClr val="F38447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</a:pPr>
            <a:r>
              <a:rPr kumimoji="0" lang="fr-FR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      </a:t>
            </a:r>
            <a:endParaRPr kumimoji="0" lang="fr-FR" sz="28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lvl="0" algn="ctr" fontAlgn="base">
              <a:spcBef>
                <a:spcPct val="0"/>
              </a:spcBef>
            </a:pPr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endParaRPr kumimoji="0" lang="fr-FR" sz="14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8" name="AutoShape 2"/>
          <p:cNvSpPr>
            <a:spLocks noChangeArrowheads="1"/>
          </p:cNvSpPr>
          <p:nvPr/>
        </p:nvSpPr>
        <p:spPr bwMode="auto">
          <a:xfrm>
            <a:off x="500042" y="4786314"/>
            <a:ext cx="2857520" cy="17859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57150">
            <a:solidFill>
              <a:srgbClr val="F38447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</a:pPr>
            <a:r>
              <a:rPr kumimoji="0" lang="fr-FR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      </a:t>
            </a:r>
            <a:endParaRPr kumimoji="0" lang="fr-FR" sz="28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lvl="0" algn="ctr" fontAlgn="base">
              <a:spcBef>
                <a:spcPct val="0"/>
              </a:spcBef>
            </a:pPr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endParaRPr kumimoji="0" lang="fr-FR" sz="14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9" name="AutoShape 2"/>
          <p:cNvSpPr>
            <a:spLocks noChangeArrowheads="1"/>
          </p:cNvSpPr>
          <p:nvPr/>
        </p:nvSpPr>
        <p:spPr bwMode="auto">
          <a:xfrm>
            <a:off x="3786190" y="4857752"/>
            <a:ext cx="2857520" cy="17859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57150">
            <a:solidFill>
              <a:srgbClr val="F38447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</a:pPr>
            <a:r>
              <a:rPr kumimoji="0" lang="fr-FR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      </a:t>
            </a:r>
            <a:endParaRPr kumimoji="0" lang="fr-FR" sz="28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lvl="0" algn="ctr" fontAlgn="base">
              <a:spcBef>
                <a:spcPct val="0"/>
              </a:spcBef>
            </a:pPr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endParaRPr kumimoji="0" lang="fr-FR" sz="14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" name="AutoShape 2"/>
          <p:cNvSpPr>
            <a:spLocks noChangeArrowheads="1"/>
          </p:cNvSpPr>
          <p:nvPr/>
        </p:nvSpPr>
        <p:spPr bwMode="auto">
          <a:xfrm>
            <a:off x="3857628" y="6929454"/>
            <a:ext cx="2857520" cy="17859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57150">
            <a:solidFill>
              <a:srgbClr val="F38447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</a:pPr>
            <a:r>
              <a:rPr kumimoji="0" lang="fr-FR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      </a:t>
            </a:r>
            <a:endParaRPr kumimoji="0" lang="fr-FR" sz="28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lvl="0" algn="ctr" fontAlgn="base">
              <a:spcBef>
                <a:spcPct val="0"/>
              </a:spcBef>
            </a:pPr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endParaRPr kumimoji="0" lang="fr-FR" sz="14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1" name="AutoShape 2"/>
          <p:cNvSpPr>
            <a:spLocks noChangeArrowheads="1"/>
          </p:cNvSpPr>
          <p:nvPr/>
        </p:nvSpPr>
        <p:spPr bwMode="auto">
          <a:xfrm>
            <a:off x="500042" y="6929454"/>
            <a:ext cx="2857520" cy="17859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57150">
            <a:solidFill>
              <a:srgbClr val="F38447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</a:pPr>
            <a:r>
              <a:rPr kumimoji="0" lang="fr-FR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      </a:t>
            </a:r>
            <a:endParaRPr kumimoji="0" lang="fr-FR" sz="28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lvl="0" algn="ctr" fontAlgn="base">
              <a:spcBef>
                <a:spcPct val="0"/>
              </a:spcBef>
            </a:pPr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endParaRPr kumimoji="0" lang="fr-FR" sz="14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2" name="ZoneTexte 21"/>
          <p:cNvSpPr txBox="1"/>
          <p:nvPr/>
        </p:nvSpPr>
        <p:spPr>
          <a:xfrm>
            <a:off x="919368" y="5463765"/>
            <a:ext cx="175852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BADGE CARISTE N°11</a:t>
            </a:r>
            <a:endParaRPr lang="fr-FR" sz="1000" dirty="0"/>
          </a:p>
        </p:txBody>
      </p:sp>
      <p:sp>
        <p:nvSpPr>
          <p:cNvPr id="24" name="ZoneTexte 23"/>
          <p:cNvSpPr txBox="1"/>
          <p:nvPr/>
        </p:nvSpPr>
        <p:spPr>
          <a:xfrm>
            <a:off x="1062418" y="3191342"/>
            <a:ext cx="164307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BADGE CARISTE N°10</a:t>
            </a:r>
            <a:endParaRPr lang="fr-FR" sz="1000" dirty="0"/>
          </a:p>
        </p:txBody>
      </p:sp>
      <p:sp>
        <p:nvSpPr>
          <p:cNvPr id="27" name="ZoneTexte 26"/>
          <p:cNvSpPr txBox="1"/>
          <p:nvPr/>
        </p:nvSpPr>
        <p:spPr>
          <a:xfrm>
            <a:off x="1132780" y="7538923"/>
            <a:ext cx="159204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BADGE CARISTE N°12</a:t>
            </a:r>
            <a:endParaRPr lang="fr-FR" sz="1000" dirty="0"/>
          </a:p>
        </p:txBody>
      </p:sp>
      <p:pic>
        <p:nvPicPr>
          <p:cNvPr id="28" name="Picture 1" descr="Logo&#10;&#10;Description automatically generated with low confid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56" y="7072330"/>
            <a:ext cx="765410" cy="545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1" descr="Logo&#10;&#10;Description automatically generated with low confid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94" y="4929190"/>
            <a:ext cx="765410" cy="545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1" descr="Logo&#10;&#10;Description automatically generated with low confid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56" y="2643174"/>
            <a:ext cx="765410" cy="545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1" descr="Logo&#10;&#10;Description automatically generated with low confid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7628" y="2571736"/>
            <a:ext cx="765410" cy="545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1" descr="Logo&#10;&#10;Description automatically generated with low confid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504" y="5000628"/>
            <a:ext cx="765410" cy="545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1" descr="Logo&#10;&#10;Description automatically generated with low confid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504" y="7000892"/>
            <a:ext cx="765410" cy="545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ZoneTexte 37"/>
          <p:cNvSpPr txBox="1"/>
          <p:nvPr/>
        </p:nvSpPr>
        <p:spPr>
          <a:xfrm>
            <a:off x="814716" y="3487340"/>
            <a:ext cx="27146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dirty="0"/>
              <a:t>MATRICULE </a:t>
            </a:r>
            <a:r>
              <a:rPr lang="fr-FR" sz="1200" b="1" dirty="0" smtClean="0"/>
              <a:t>:2874</a:t>
            </a:r>
            <a:endParaRPr lang="fr-FR" sz="1100" b="1" dirty="0"/>
          </a:p>
          <a:p>
            <a:r>
              <a:rPr lang="fr-FR" sz="1200" b="1" dirty="0"/>
              <a:t>NOM ET PRENOM: BILEL </a:t>
            </a:r>
            <a:r>
              <a:rPr lang="fr-FR" sz="1200" b="1" dirty="0" smtClean="0"/>
              <a:t>AMOR</a:t>
            </a:r>
            <a:endParaRPr lang="fr-FR" sz="1200" b="1" dirty="0"/>
          </a:p>
          <a:p>
            <a:r>
              <a:rPr lang="fr-FR" sz="1200" b="1" dirty="0"/>
              <a:t>SERVICE : PRODUCTION</a:t>
            </a:r>
          </a:p>
        </p:txBody>
      </p:sp>
      <p:sp>
        <p:nvSpPr>
          <p:cNvPr id="39" name="ZoneTexte 38"/>
          <p:cNvSpPr txBox="1"/>
          <p:nvPr/>
        </p:nvSpPr>
        <p:spPr>
          <a:xfrm>
            <a:off x="714356" y="5709986"/>
            <a:ext cx="25717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/>
              <a:t>MATRICULE : 2564</a:t>
            </a:r>
          </a:p>
          <a:p>
            <a:r>
              <a:rPr lang="fr-FR" sz="1100" b="1" dirty="0"/>
              <a:t>NOM ET PRENOM: CHOKRI BACCOUCH</a:t>
            </a:r>
          </a:p>
          <a:p>
            <a:r>
              <a:rPr lang="fr-FR" sz="1100" b="1" dirty="0"/>
              <a:t>SERVICE :  LOGISTIQUE</a:t>
            </a:r>
          </a:p>
        </p:txBody>
      </p:sp>
      <p:sp>
        <p:nvSpPr>
          <p:cNvPr id="41" name="ZoneTexte 40"/>
          <p:cNvSpPr txBox="1"/>
          <p:nvPr/>
        </p:nvSpPr>
        <p:spPr>
          <a:xfrm>
            <a:off x="607199" y="7795017"/>
            <a:ext cx="278608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/>
              <a:t>MATRICULE : 2876</a:t>
            </a:r>
          </a:p>
          <a:p>
            <a:r>
              <a:rPr lang="fr-FR" sz="1100" b="1" dirty="0"/>
              <a:t>NOM ET PRENOM: ROCHDI BEN HCINE</a:t>
            </a:r>
          </a:p>
          <a:p>
            <a:r>
              <a:rPr lang="fr-FR" sz="1100" b="1" dirty="0"/>
              <a:t>SERVICE : PRODUCTION</a:t>
            </a:r>
          </a:p>
        </p:txBody>
      </p:sp>
      <p:sp>
        <p:nvSpPr>
          <p:cNvPr id="43" name="ZoneTexte 42">
            <a:extLst>
              <a:ext uri="{FF2B5EF4-FFF2-40B4-BE49-F238E27FC236}">
                <a16:creationId xmlns="" xmlns:a16="http://schemas.microsoft.com/office/drawing/2014/main" id="{FC4891BD-FA20-485F-A42C-F6D0AEE8553F}"/>
              </a:ext>
            </a:extLst>
          </p:cNvPr>
          <p:cNvSpPr txBox="1"/>
          <p:nvPr/>
        </p:nvSpPr>
        <p:spPr>
          <a:xfrm>
            <a:off x="3929066" y="1071538"/>
            <a:ext cx="24288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/>
              <a:t>Début de validité: 10/02/2022</a:t>
            </a:r>
          </a:p>
          <a:p>
            <a:r>
              <a:rPr lang="fr-FR" sz="1100" b="1" dirty="0"/>
              <a:t>Fin de validité: 09/02/2024</a:t>
            </a:r>
          </a:p>
          <a:p>
            <a:r>
              <a:rPr lang="fr-FR" sz="1100" b="1" dirty="0"/>
              <a:t>Délivré par le: Directeur Général</a:t>
            </a:r>
          </a:p>
          <a:p>
            <a:pPr algn="r"/>
            <a:r>
              <a:rPr lang="fr-FR" sz="1100" b="1" dirty="0"/>
              <a:t>SIGNATURE </a:t>
            </a:r>
          </a:p>
        </p:txBody>
      </p:sp>
      <p:sp>
        <p:nvSpPr>
          <p:cNvPr id="44" name="ZoneTexte 43">
            <a:extLst>
              <a:ext uri="{FF2B5EF4-FFF2-40B4-BE49-F238E27FC236}">
                <a16:creationId xmlns="" xmlns:a16="http://schemas.microsoft.com/office/drawing/2014/main" id="{BA765919-C051-4C1F-90DA-781567E966D7}"/>
              </a:ext>
            </a:extLst>
          </p:cNvPr>
          <p:cNvSpPr txBox="1"/>
          <p:nvPr/>
        </p:nvSpPr>
        <p:spPr>
          <a:xfrm>
            <a:off x="3957988" y="3257591"/>
            <a:ext cx="24288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/>
              <a:t>Début de validité: 10/02/2022</a:t>
            </a:r>
          </a:p>
          <a:p>
            <a:r>
              <a:rPr lang="fr-FR" sz="1100" b="1" dirty="0"/>
              <a:t>Fin de validité: 09/02/2024</a:t>
            </a:r>
          </a:p>
          <a:p>
            <a:r>
              <a:rPr lang="fr-FR" sz="1100" b="1" dirty="0"/>
              <a:t>Délivré par le: Directeur Général</a:t>
            </a:r>
          </a:p>
          <a:p>
            <a:pPr algn="r"/>
            <a:r>
              <a:rPr lang="fr-FR" sz="1100" b="1" dirty="0"/>
              <a:t>SIGNATURE </a:t>
            </a:r>
          </a:p>
        </p:txBody>
      </p:sp>
      <p:sp>
        <p:nvSpPr>
          <p:cNvPr id="45" name="ZoneTexte 44">
            <a:extLst>
              <a:ext uri="{FF2B5EF4-FFF2-40B4-BE49-F238E27FC236}">
                <a16:creationId xmlns="" xmlns:a16="http://schemas.microsoft.com/office/drawing/2014/main" id="{0DD05213-C92D-4367-A072-C737272ACEA0}"/>
              </a:ext>
            </a:extLst>
          </p:cNvPr>
          <p:cNvSpPr txBox="1"/>
          <p:nvPr/>
        </p:nvSpPr>
        <p:spPr>
          <a:xfrm>
            <a:off x="4033618" y="5618046"/>
            <a:ext cx="24288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/>
              <a:t>Début de validité: 10/02/2022</a:t>
            </a:r>
          </a:p>
          <a:p>
            <a:r>
              <a:rPr lang="fr-FR" sz="1100" b="1" dirty="0"/>
              <a:t>Fin de validité: 09/02/2024</a:t>
            </a:r>
          </a:p>
          <a:p>
            <a:r>
              <a:rPr lang="fr-FR" sz="1100" b="1" dirty="0"/>
              <a:t>Délivré par le: Directeur Général</a:t>
            </a:r>
          </a:p>
          <a:p>
            <a:pPr algn="r"/>
            <a:r>
              <a:rPr lang="fr-FR" sz="1100" b="1" dirty="0"/>
              <a:t>SIGNATURE </a:t>
            </a:r>
          </a:p>
        </p:txBody>
      </p:sp>
      <p:sp>
        <p:nvSpPr>
          <p:cNvPr id="46" name="ZoneTexte 45">
            <a:extLst>
              <a:ext uri="{FF2B5EF4-FFF2-40B4-BE49-F238E27FC236}">
                <a16:creationId xmlns="" xmlns:a16="http://schemas.microsoft.com/office/drawing/2014/main" id="{852E4872-413D-450E-A050-798752114C42}"/>
              </a:ext>
            </a:extLst>
          </p:cNvPr>
          <p:cNvSpPr txBox="1"/>
          <p:nvPr/>
        </p:nvSpPr>
        <p:spPr>
          <a:xfrm>
            <a:off x="4143380" y="7723286"/>
            <a:ext cx="24288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/>
              <a:t>Début de validité: 10/02/2022</a:t>
            </a:r>
          </a:p>
          <a:p>
            <a:r>
              <a:rPr lang="fr-FR" sz="1100" b="1" dirty="0"/>
              <a:t>Fin de validité:  09/02/2024</a:t>
            </a:r>
          </a:p>
          <a:p>
            <a:r>
              <a:rPr lang="fr-FR" sz="1100" b="1" dirty="0"/>
              <a:t>Délivré par le: Directeur Général</a:t>
            </a:r>
          </a:p>
          <a:p>
            <a:pPr algn="r"/>
            <a:r>
              <a:rPr lang="fr-FR" sz="1100" b="1" dirty="0"/>
              <a:t>SIGNATURE </a:t>
            </a:r>
          </a:p>
        </p:txBody>
      </p:sp>
      <p:pic>
        <p:nvPicPr>
          <p:cNvPr id="3" name="Image 2" descr="Une image contenant personne, homme&#10;&#10;Description générée automatiquement">
            <a:extLst>
              <a:ext uri="{FF2B5EF4-FFF2-40B4-BE49-F238E27FC236}">
                <a16:creationId xmlns="" xmlns:a16="http://schemas.microsoft.com/office/drawing/2014/main" id="{6E795E66-CAF1-28B6-CCE7-C5E6BAF2546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6619" y="403155"/>
            <a:ext cx="793984" cy="830074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="" xmlns:a16="http://schemas.microsoft.com/office/drawing/2014/main" id="{EE390159-393F-8A59-A63F-33683A157E9D}"/>
              </a:ext>
            </a:extLst>
          </p:cNvPr>
          <p:cNvSpPr txBox="1"/>
          <p:nvPr/>
        </p:nvSpPr>
        <p:spPr>
          <a:xfrm>
            <a:off x="-313964" y="1857320"/>
            <a:ext cx="28804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" dirty="0"/>
              <a:t>FI-HSE-55.00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="" xmlns:a16="http://schemas.microsoft.com/office/drawing/2014/main" id="{F453F187-720A-D406-4551-26E0AAAEF58A}"/>
              </a:ext>
            </a:extLst>
          </p:cNvPr>
          <p:cNvSpPr txBox="1"/>
          <p:nvPr/>
        </p:nvSpPr>
        <p:spPr>
          <a:xfrm>
            <a:off x="2851252" y="1845824"/>
            <a:ext cx="28804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" dirty="0"/>
              <a:t>FI-HSE-55.00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="" xmlns:a16="http://schemas.microsoft.com/office/drawing/2014/main" id="{4B81156E-0C55-4FD8-87FD-D580FBA42271}"/>
              </a:ext>
            </a:extLst>
          </p:cNvPr>
          <p:cNvSpPr txBox="1"/>
          <p:nvPr/>
        </p:nvSpPr>
        <p:spPr>
          <a:xfrm>
            <a:off x="-377820" y="4076613"/>
            <a:ext cx="28804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" dirty="0"/>
              <a:t>FI-HSE-55.00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="" xmlns:a16="http://schemas.microsoft.com/office/drawing/2014/main" id="{F9645E85-953E-D13B-67D9-4482EF36433A}"/>
              </a:ext>
            </a:extLst>
          </p:cNvPr>
          <p:cNvSpPr txBox="1"/>
          <p:nvPr/>
        </p:nvSpPr>
        <p:spPr>
          <a:xfrm>
            <a:off x="2859846" y="4073857"/>
            <a:ext cx="28804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" dirty="0"/>
              <a:t>FI-HSE-55.00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="" xmlns:a16="http://schemas.microsoft.com/office/drawing/2014/main" id="{7F3E9176-69F4-AF8E-2C0A-B72C3FD607A6}"/>
              </a:ext>
            </a:extLst>
          </p:cNvPr>
          <p:cNvSpPr txBox="1"/>
          <p:nvPr/>
        </p:nvSpPr>
        <p:spPr>
          <a:xfrm>
            <a:off x="-377820" y="6355249"/>
            <a:ext cx="28804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" dirty="0"/>
              <a:t>FI-HSE-55.00</a:t>
            </a:r>
          </a:p>
        </p:txBody>
      </p:sp>
      <p:sp>
        <p:nvSpPr>
          <p:cNvPr id="23" name="ZoneTexte 22">
            <a:extLst>
              <a:ext uri="{FF2B5EF4-FFF2-40B4-BE49-F238E27FC236}">
                <a16:creationId xmlns="" xmlns:a16="http://schemas.microsoft.com/office/drawing/2014/main" id="{AC4F7AAC-7695-65AA-8020-F9ED4AD64892}"/>
              </a:ext>
            </a:extLst>
          </p:cNvPr>
          <p:cNvSpPr txBox="1"/>
          <p:nvPr/>
        </p:nvSpPr>
        <p:spPr>
          <a:xfrm>
            <a:off x="2915108" y="6437244"/>
            <a:ext cx="28804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" dirty="0"/>
              <a:t>FI-HSE-55.00</a:t>
            </a:r>
          </a:p>
        </p:txBody>
      </p:sp>
      <p:sp>
        <p:nvSpPr>
          <p:cNvPr id="25" name="ZoneTexte 24">
            <a:extLst>
              <a:ext uri="{FF2B5EF4-FFF2-40B4-BE49-F238E27FC236}">
                <a16:creationId xmlns="" xmlns:a16="http://schemas.microsoft.com/office/drawing/2014/main" id="{A383AB08-EBF6-3D16-DC75-652DCCE2A8A8}"/>
              </a:ext>
            </a:extLst>
          </p:cNvPr>
          <p:cNvSpPr txBox="1"/>
          <p:nvPr/>
        </p:nvSpPr>
        <p:spPr>
          <a:xfrm>
            <a:off x="-343177" y="8509833"/>
            <a:ext cx="28804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" dirty="0"/>
              <a:t>FI-HSE-55.00</a:t>
            </a:r>
          </a:p>
        </p:txBody>
      </p:sp>
      <p:sp>
        <p:nvSpPr>
          <p:cNvPr id="26" name="ZoneTexte 25">
            <a:extLst>
              <a:ext uri="{FF2B5EF4-FFF2-40B4-BE49-F238E27FC236}">
                <a16:creationId xmlns="" xmlns:a16="http://schemas.microsoft.com/office/drawing/2014/main" id="{A2B2F0B5-C3FB-198C-D4B7-414D09B729AC}"/>
              </a:ext>
            </a:extLst>
          </p:cNvPr>
          <p:cNvSpPr txBox="1"/>
          <p:nvPr/>
        </p:nvSpPr>
        <p:spPr>
          <a:xfrm>
            <a:off x="2978198" y="8499022"/>
            <a:ext cx="28804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" dirty="0"/>
              <a:t>FI-HSE-55.00</a:t>
            </a:r>
          </a:p>
        </p:txBody>
      </p:sp>
      <p:pic>
        <p:nvPicPr>
          <p:cNvPr id="9" name="Image 8" descr="Une image contenant texte, personne, posant&#10;&#10;Description générée automatiquement">
            <a:extLst>
              <a:ext uri="{FF2B5EF4-FFF2-40B4-BE49-F238E27FC236}">
                <a16:creationId xmlns="" xmlns:a16="http://schemas.microsoft.com/office/drawing/2014/main" id="{756E29A5-A4EC-C516-88BD-F69363BEC89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830" y="7026083"/>
            <a:ext cx="589583" cy="796346"/>
          </a:xfrm>
          <a:prstGeom prst="rect">
            <a:avLst/>
          </a:prstGeom>
        </p:spPr>
      </p:pic>
      <p:pic>
        <p:nvPicPr>
          <p:cNvPr id="7" name="Image 6" descr="Une image contenant personne, homme, mur, intérieur&#10;&#10;Description générée automatiquement">
            <a:extLst>
              <a:ext uri="{FF2B5EF4-FFF2-40B4-BE49-F238E27FC236}">
                <a16:creationId xmlns="" xmlns:a16="http://schemas.microsoft.com/office/drawing/2014/main" id="{C8C0D694-4C9B-5134-AAAB-032C4614A80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2447" y="4980461"/>
            <a:ext cx="645321" cy="804500"/>
          </a:xfrm>
          <a:prstGeom prst="rect">
            <a:avLst/>
          </a:prstGeom>
        </p:spPr>
      </p:pic>
      <p:pic>
        <p:nvPicPr>
          <p:cNvPr id="42" name="Picture 2" descr="https://timserver.northeurope.cloudapp.azure.com/QalitasWeb/BatteriesNour/Uploaded/Employee/bilel%20amor-bc8d3ff3-a86d-4967-a41e-8784f03bc0a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71744" y="2640493"/>
            <a:ext cx="642942" cy="95250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4018358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>
            <a:spLocks noChangeArrowheads="1"/>
          </p:cNvSpPr>
          <p:nvPr/>
        </p:nvSpPr>
        <p:spPr bwMode="auto">
          <a:xfrm>
            <a:off x="500042" y="285720"/>
            <a:ext cx="2857520" cy="17859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57150">
            <a:solidFill>
              <a:srgbClr val="F38447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</a:pPr>
            <a:r>
              <a:rPr kumimoji="0" lang="fr-FR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      </a:t>
            </a:r>
            <a:endParaRPr kumimoji="0" lang="fr-FR" sz="28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lvl="0" algn="ctr" fontAlgn="base">
              <a:spcBef>
                <a:spcPct val="0"/>
              </a:spcBef>
            </a:pPr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endParaRPr kumimoji="0" lang="fr-FR" sz="14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9" name="Picture 1" descr="Logo&#10;&#10;Description automatically generated with low confid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80" y="500034"/>
            <a:ext cx="765410" cy="545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ZoneTexte 29"/>
          <p:cNvSpPr txBox="1"/>
          <p:nvPr/>
        </p:nvSpPr>
        <p:spPr>
          <a:xfrm>
            <a:off x="1052736" y="977542"/>
            <a:ext cx="166006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BADGE CARISTE N°13</a:t>
            </a:r>
            <a:endParaRPr lang="fr-FR" sz="1000" dirty="0"/>
          </a:p>
        </p:txBody>
      </p:sp>
      <p:sp>
        <p:nvSpPr>
          <p:cNvPr id="12" name="AutoShape 2"/>
          <p:cNvSpPr>
            <a:spLocks noChangeArrowheads="1"/>
          </p:cNvSpPr>
          <p:nvPr/>
        </p:nvSpPr>
        <p:spPr bwMode="auto">
          <a:xfrm>
            <a:off x="3714752" y="285720"/>
            <a:ext cx="2857520" cy="17859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57150">
            <a:solidFill>
              <a:srgbClr val="F38447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</a:pPr>
            <a:r>
              <a:rPr kumimoji="0" lang="fr-FR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      </a:t>
            </a:r>
            <a:endParaRPr kumimoji="0" lang="fr-FR" sz="28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lvl="0" algn="ctr" fontAlgn="base">
              <a:spcBef>
                <a:spcPct val="0"/>
              </a:spcBef>
            </a:pPr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endParaRPr kumimoji="0" lang="fr-FR" sz="14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678637" y="1234396"/>
            <a:ext cx="264320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/>
              <a:t>MATRICULE : 2868</a:t>
            </a:r>
          </a:p>
          <a:p>
            <a:r>
              <a:rPr lang="fr-FR" sz="1100" b="1" dirty="0"/>
              <a:t>NOM ET PRENOM: OMAR BEN KHAMARIA</a:t>
            </a:r>
          </a:p>
          <a:p>
            <a:r>
              <a:rPr lang="fr-FR" sz="1100" b="1" dirty="0"/>
              <a:t>SERVICE:  PRODUCTION</a:t>
            </a:r>
          </a:p>
        </p:txBody>
      </p:sp>
      <p:pic>
        <p:nvPicPr>
          <p:cNvPr id="14" name="Picture 1" descr="Logo&#10;&#10;Description automatically generated with low confid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7628" y="500034"/>
            <a:ext cx="765410" cy="545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AutoShape 2"/>
          <p:cNvSpPr>
            <a:spLocks noChangeArrowheads="1"/>
          </p:cNvSpPr>
          <p:nvPr/>
        </p:nvSpPr>
        <p:spPr bwMode="auto">
          <a:xfrm>
            <a:off x="500042" y="2500298"/>
            <a:ext cx="2857520" cy="17859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57150">
            <a:solidFill>
              <a:srgbClr val="F38447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</a:pPr>
            <a:r>
              <a:rPr kumimoji="0" lang="fr-FR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      </a:t>
            </a:r>
            <a:endParaRPr kumimoji="0" lang="fr-FR" sz="28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lvl="0" algn="ctr" fontAlgn="base">
              <a:spcBef>
                <a:spcPct val="0"/>
              </a:spcBef>
            </a:pPr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endParaRPr kumimoji="0" lang="fr-FR" sz="14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7" name="AutoShape 2"/>
          <p:cNvSpPr>
            <a:spLocks noChangeArrowheads="1"/>
          </p:cNvSpPr>
          <p:nvPr/>
        </p:nvSpPr>
        <p:spPr bwMode="auto">
          <a:xfrm>
            <a:off x="3714752" y="2500298"/>
            <a:ext cx="2857520" cy="17859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57150">
            <a:solidFill>
              <a:srgbClr val="F38447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</a:pPr>
            <a:r>
              <a:rPr kumimoji="0" lang="fr-FR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      </a:t>
            </a:r>
            <a:endParaRPr kumimoji="0" lang="fr-FR" sz="28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lvl="0" algn="ctr" fontAlgn="base">
              <a:spcBef>
                <a:spcPct val="0"/>
              </a:spcBef>
            </a:pPr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endParaRPr kumimoji="0" lang="fr-FR" sz="14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8" name="AutoShape 2"/>
          <p:cNvSpPr>
            <a:spLocks noChangeArrowheads="1"/>
          </p:cNvSpPr>
          <p:nvPr/>
        </p:nvSpPr>
        <p:spPr bwMode="auto">
          <a:xfrm>
            <a:off x="500042" y="4786314"/>
            <a:ext cx="2857520" cy="17859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57150">
            <a:solidFill>
              <a:srgbClr val="F38447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</a:pPr>
            <a:r>
              <a:rPr kumimoji="0" lang="fr-FR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      </a:t>
            </a:r>
            <a:endParaRPr kumimoji="0" lang="fr-FR" sz="28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lvl="0" algn="ctr" fontAlgn="base">
              <a:spcBef>
                <a:spcPct val="0"/>
              </a:spcBef>
            </a:pPr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endParaRPr kumimoji="0" lang="fr-FR" sz="14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9" name="AutoShape 2"/>
          <p:cNvSpPr>
            <a:spLocks noChangeArrowheads="1"/>
          </p:cNvSpPr>
          <p:nvPr/>
        </p:nvSpPr>
        <p:spPr bwMode="auto">
          <a:xfrm>
            <a:off x="3786190" y="4857752"/>
            <a:ext cx="2857520" cy="17859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57150">
            <a:solidFill>
              <a:srgbClr val="F38447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</a:pPr>
            <a:r>
              <a:rPr kumimoji="0" lang="fr-FR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      </a:t>
            </a:r>
            <a:endParaRPr kumimoji="0" lang="fr-FR" sz="28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lvl="0" algn="ctr" fontAlgn="base">
              <a:spcBef>
                <a:spcPct val="0"/>
              </a:spcBef>
            </a:pPr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endParaRPr kumimoji="0" lang="fr-FR" sz="14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" name="AutoShape 2"/>
          <p:cNvSpPr>
            <a:spLocks noChangeArrowheads="1"/>
          </p:cNvSpPr>
          <p:nvPr/>
        </p:nvSpPr>
        <p:spPr bwMode="auto">
          <a:xfrm>
            <a:off x="3857628" y="6929454"/>
            <a:ext cx="2857520" cy="17859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57150">
            <a:solidFill>
              <a:srgbClr val="F38447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</a:pPr>
            <a:r>
              <a:rPr kumimoji="0" lang="fr-FR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      </a:t>
            </a:r>
            <a:endParaRPr kumimoji="0" lang="fr-FR" sz="28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lvl="0" algn="ctr" fontAlgn="base">
              <a:spcBef>
                <a:spcPct val="0"/>
              </a:spcBef>
            </a:pPr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endParaRPr kumimoji="0" lang="fr-FR" sz="14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1" name="AutoShape 2"/>
          <p:cNvSpPr>
            <a:spLocks noChangeArrowheads="1"/>
          </p:cNvSpPr>
          <p:nvPr/>
        </p:nvSpPr>
        <p:spPr bwMode="auto">
          <a:xfrm>
            <a:off x="500042" y="6929454"/>
            <a:ext cx="2857520" cy="17859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57150">
            <a:solidFill>
              <a:srgbClr val="F38447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</a:pPr>
            <a:r>
              <a:rPr kumimoji="0" lang="fr-FR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      </a:t>
            </a:r>
            <a:endParaRPr kumimoji="0" lang="fr-FR" sz="28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  <a:p>
            <a:pPr lvl="0" algn="ctr" fontAlgn="base">
              <a:spcBef>
                <a:spcPct val="0"/>
              </a:spcBef>
            </a:pPr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endParaRPr kumimoji="0" lang="fr-FR" sz="14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4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2" name="ZoneTexte 21"/>
          <p:cNvSpPr txBox="1"/>
          <p:nvPr/>
        </p:nvSpPr>
        <p:spPr>
          <a:xfrm>
            <a:off x="908720" y="5540042"/>
            <a:ext cx="175852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BADGE CARISTE N°</a:t>
            </a:r>
            <a:endParaRPr lang="fr-FR" sz="1000" dirty="0"/>
          </a:p>
        </p:txBody>
      </p:sp>
      <p:sp>
        <p:nvSpPr>
          <p:cNvPr id="24" name="ZoneTexte 23"/>
          <p:cNvSpPr txBox="1"/>
          <p:nvPr/>
        </p:nvSpPr>
        <p:spPr>
          <a:xfrm>
            <a:off x="1052736" y="3095154"/>
            <a:ext cx="164307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BADGE CARISTE N°14</a:t>
            </a:r>
            <a:endParaRPr lang="fr-FR" sz="1000" dirty="0"/>
          </a:p>
        </p:txBody>
      </p:sp>
      <p:sp>
        <p:nvSpPr>
          <p:cNvPr id="27" name="ZoneTexte 26"/>
          <p:cNvSpPr txBox="1"/>
          <p:nvPr/>
        </p:nvSpPr>
        <p:spPr>
          <a:xfrm>
            <a:off x="1243540" y="7539207"/>
            <a:ext cx="159204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BADGE CARISTE N°</a:t>
            </a:r>
            <a:endParaRPr lang="fr-FR" sz="1000" dirty="0"/>
          </a:p>
        </p:txBody>
      </p:sp>
      <p:pic>
        <p:nvPicPr>
          <p:cNvPr id="28" name="Picture 1" descr="Logo&#10;&#10;Description automatically generated with low confid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56" y="7072330"/>
            <a:ext cx="765410" cy="545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1" descr="Logo&#10;&#10;Description automatically generated with low confid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94" y="4929190"/>
            <a:ext cx="765410" cy="545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1" descr="Logo&#10;&#10;Description automatically generated with low confid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56" y="2643174"/>
            <a:ext cx="765410" cy="545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1" descr="Logo&#10;&#10;Description automatically generated with low confid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7628" y="2571736"/>
            <a:ext cx="765410" cy="545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1" descr="Logo&#10;&#10;Description automatically generated with low confid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504" y="5000628"/>
            <a:ext cx="765410" cy="545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1" descr="Logo&#10;&#10;Description automatically generated with low confid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504" y="7000892"/>
            <a:ext cx="765410" cy="545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ZoneTexte 37"/>
          <p:cNvSpPr txBox="1"/>
          <p:nvPr/>
        </p:nvSpPr>
        <p:spPr>
          <a:xfrm>
            <a:off x="814716" y="3433630"/>
            <a:ext cx="27146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dirty="0"/>
              <a:t>MATRICULE : </a:t>
            </a:r>
            <a:r>
              <a:rPr lang="fr-FR" sz="1100" b="1" dirty="0"/>
              <a:t>2688</a:t>
            </a:r>
          </a:p>
          <a:p>
            <a:r>
              <a:rPr lang="fr-FR" sz="1200" b="1" dirty="0"/>
              <a:t>NOM ET PRENOM: NIZAR FERCHICHI</a:t>
            </a:r>
          </a:p>
          <a:p>
            <a:r>
              <a:rPr lang="fr-FR" sz="1200" b="1" dirty="0"/>
              <a:t>SERVICE : HSE</a:t>
            </a:r>
          </a:p>
        </p:txBody>
      </p:sp>
      <p:sp>
        <p:nvSpPr>
          <p:cNvPr id="39" name="ZoneTexte 38"/>
          <p:cNvSpPr txBox="1"/>
          <p:nvPr/>
        </p:nvSpPr>
        <p:spPr>
          <a:xfrm>
            <a:off x="714356" y="5750727"/>
            <a:ext cx="25717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/>
              <a:t>MATRICULE : </a:t>
            </a:r>
          </a:p>
          <a:p>
            <a:r>
              <a:rPr lang="fr-FR" sz="1100" b="1" dirty="0"/>
              <a:t>NOM ET PRENOM:</a:t>
            </a:r>
          </a:p>
          <a:p>
            <a:r>
              <a:rPr lang="fr-FR" sz="1100" b="1" dirty="0"/>
              <a:t>SERVICE :</a:t>
            </a:r>
          </a:p>
        </p:txBody>
      </p:sp>
      <p:sp>
        <p:nvSpPr>
          <p:cNvPr id="41" name="ZoneTexte 40"/>
          <p:cNvSpPr txBox="1"/>
          <p:nvPr/>
        </p:nvSpPr>
        <p:spPr>
          <a:xfrm>
            <a:off x="571480" y="7973810"/>
            <a:ext cx="278608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/>
              <a:t>MATRICULE :</a:t>
            </a:r>
            <a:endParaRPr lang="fr-FR" sz="1400" b="1" dirty="0"/>
          </a:p>
          <a:p>
            <a:r>
              <a:rPr lang="fr-FR" sz="1100" b="1" dirty="0"/>
              <a:t>NOM ET PRENOM:</a:t>
            </a:r>
          </a:p>
          <a:p>
            <a:r>
              <a:rPr lang="fr-FR" sz="1100" b="1" dirty="0"/>
              <a:t>SERVICE:</a:t>
            </a:r>
          </a:p>
        </p:txBody>
      </p:sp>
      <p:sp>
        <p:nvSpPr>
          <p:cNvPr id="43" name="ZoneTexte 42">
            <a:extLst>
              <a:ext uri="{FF2B5EF4-FFF2-40B4-BE49-F238E27FC236}">
                <a16:creationId xmlns="" xmlns:a16="http://schemas.microsoft.com/office/drawing/2014/main" id="{FC4891BD-FA20-485F-A42C-F6D0AEE8553F}"/>
              </a:ext>
            </a:extLst>
          </p:cNvPr>
          <p:cNvSpPr txBox="1"/>
          <p:nvPr/>
        </p:nvSpPr>
        <p:spPr>
          <a:xfrm>
            <a:off x="3929066" y="1071538"/>
            <a:ext cx="24288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/>
              <a:t>Début de validité: 10/02/2022</a:t>
            </a:r>
          </a:p>
          <a:p>
            <a:r>
              <a:rPr lang="fr-FR" sz="1100" b="1" dirty="0"/>
              <a:t>Fin de validité: 09/02/2024</a:t>
            </a:r>
          </a:p>
          <a:p>
            <a:r>
              <a:rPr lang="fr-FR" sz="1100" b="1" dirty="0"/>
              <a:t>Délivré par le: Directeur Général</a:t>
            </a:r>
          </a:p>
          <a:p>
            <a:pPr algn="r"/>
            <a:r>
              <a:rPr lang="fr-FR" sz="1100" b="1" dirty="0"/>
              <a:t>SIGNATURE </a:t>
            </a:r>
          </a:p>
        </p:txBody>
      </p:sp>
      <p:sp>
        <p:nvSpPr>
          <p:cNvPr id="44" name="ZoneTexte 43">
            <a:extLst>
              <a:ext uri="{FF2B5EF4-FFF2-40B4-BE49-F238E27FC236}">
                <a16:creationId xmlns="" xmlns:a16="http://schemas.microsoft.com/office/drawing/2014/main" id="{BA765919-C051-4C1F-90DA-781567E966D7}"/>
              </a:ext>
            </a:extLst>
          </p:cNvPr>
          <p:cNvSpPr txBox="1"/>
          <p:nvPr/>
        </p:nvSpPr>
        <p:spPr>
          <a:xfrm>
            <a:off x="3936392" y="3246707"/>
            <a:ext cx="24288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/>
              <a:t>Début de validité: 10/02/2022</a:t>
            </a:r>
          </a:p>
          <a:p>
            <a:r>
              <a:rPr lang="fr-FR" sz="1100" b="1" dirty="0"/>
              <a:t>Fin de validité: 09/02/2024</a:t>
            </a:r>
          </a:p>
          <a:p>
            <a:r>
              <a:rPr lang="fr-FR" sz="1100" b="1" dirty="0"/>
              <a:t>Délivré par le: Directeur Général</a:t>
            </a:r>
          </a:p>
          <a:p>
            <a:pPr algn="r"/>
            <a:r>
              <a:rPr lang="fr-FR" sz="1100" b="1" dirty="0"/>
              <a:t>SIGNATURE </a:t>
            </a:r>
          </a:p>
        </p:txBody>
      </p:sp>
      <p:sp>
        <p:nvSpPr>
          <p:cNvPr id="45" name="ZoneTexte 44">
            <a:extLst>
              <a:ext uri="{FF2B5EF4-FFF2-40B4-BE49-F238E27FC236}">
                <a16:creationId xmlns="" xmlns:a16="http://schemas.microsoft.com/office/drawing/2014/main" id="{0DD05213-C92D-4367-A072-C737272ACEA0}"/>
              </a:ext>
            </a:extLst>
          </p:cNvPr>
          <p:cNvSpPr txBox="1"/>
          <p:nvPr/>
        </p:nvSpPr>
        <p:spPr>
          <a:xfrm>
            <a:off x="4033618" y="5618046"/>
            <a:ext cx="24288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/>
              <a:t>Début de validité: </a:t>
            </a:r>
          </a:p>
          <a:p>
            <a:r>
              <a:rPr lang="fr-FR" sz="1100" b="1" dirty="0"/>
              <a:t>Fin de validité:</a:t>
            </a:r>
          </a:p>
          <a:p>
            <a:r>
              <a:rPr lang="fr-FR" sz="1100" b="1" dirty="0"/>
              <a:t>Délivré par le: Directeur Général</a:t>
            </a:r>
          </a:p>
          <a:p>
            <a:pPr algn="r"/>
            <a:r>
              <a:rPr lang="fr-FR" sz="1100" b="1" dirty="0"/>
              <a:t>SIGNATURE </a:t>
            </a:r>
          </a:p>
        </p:txBody>
      </p:sp>
      <p:sp>
        <p:nvSpPr>
          <p:cNvPr id="46" name="ZoneTexte 45">
            <a:extLst>
              <a:ext uri="{FF2B5EF4-FFF2-40B4-BE49-F238E27FC236}">
                <a16:creationId xmlns="" xmlns:a16="http://schemas.microsoft.com/office/drawing/2014/main" id="{852E4872-413D-450E-A050-798752114C42}"/>
              </a:ext>
            </a:extLst>
          </p:cNvPr>
          <p:cNvSpPr txBox="1"/>
          <p:nvPr/>
        </p:nvSpPr>
        <p:spPr>
          <a:xfrm>
            <a:off x="4143380" y="7723286"/>
            <a:ext cx="24288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/>
              <a:t>Début de validité:</a:t>
            </a:r>
          </a:p>
          <a:p>
            <a:r>
              <a:rPr lang="fr-FR" sz="1100" b="1" dirty="0"/>
              <a:t>Fin de validité:</a:t>
            </a:r>
          </a:p>
          <a:p>
            <a:r>
              <a:rPr lang="fr-FR" sz="1100" b="1" dirty="0"/>
              <a:t>Délivré par le: Directeur Général</a:t>
            </a:r>
          </a:p>
          <a:p>
            <a:pPr algn="r"/>
            <a:r>
              <a:rPr lang="fr-FR" sz="1100" b="1" dirty="0"/>
              <a:t>SIGNATURE </a:t>
            </a:r>
          </a:p>
        </p:txBody>
      </p:sp>
      <p:pic>
        <p:nvPicPr>
          <p:cNvPr id="5" name="Image 4" descr="Une image contenant texte, intérieur, personne&#10;&#10;Description générée automatiquement">
            <a:extLst>
              <a:ext uri="{FF2B5EF4-FFF2-40B4-BE49-F238E27FC236}">
                <a16:creationId xmlns="" xmlns:a16="http://schemas.microsoft.com/office/drawing/2014/main" id="{CE53E885-DA7F-1A3C-CB4F-CAB1C586DFF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477" t="24042" r="14511" b="-1"/>
          <a:stretch/>
        </p:blipFill>
        <p:spPr>
          <a:xfrm rot="10800000" flipV="1">
            <a:off x="2607993" y="2659732"/>
            <a:ext cx="660094" cy="941433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="" xmlns:a16="http://schemas.microsoft.com/office/drawing/2014/main" id="{7E3EDAA9-08EE-B05D-DC7F-BB05C9076339}"/>
              </a:ext>
            </a:extLst>
          </p:cNvPr>
          <p:cNvSpPr txBox="1"/>
          <p:nvPr/>
        </p:nvSpPr>
        <p:spPr>
          <a:xfrm>
            <a:off x="-387502" y="1866859"/>
            <a:ext cx="28804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" dirty="0"/>
              <a:t>FI-HSE-55.00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="" xmlns:a16="http://schemas.microsoft.com/office/drawing/2014/main" id="{3A0B7187-5FEF-B0B6-6C76-A20DD64B06B3}"/>
              </a:ext>
            </a:extLst>
          </p:cNvPr>
          <p:cNvSpPr txBox="1"/>
          <p:nvPr/>
        </p:nvSpPr>
        <p:spPr>
          <a:xfrm>
            <a:off x="2850164" y="1878338"/>
            <a:ext cx="28804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" dirty="0"/>
              <a:t>FI-HSE-55.00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="" xmlns:a16="http://schemas.microsoft.com/office/drawing/2014/main" id="{8B5ACE84-85E4-B1F2-11A9-F0B7E470495A}"/>
              </a:ext>
            </a:extLst>
          </p:cNvPr>
          <p:cNvSpPr txBox="1"/>
          <p:nvPr/>
        </p:nvSpPr>
        <p:spPr>
          <a:xfrm>
            <a:off x="-412295" y="4089162"/>
            <a:ext cx="28804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" dirty="0"/>
              <a:t>FI-HSE-55.00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="" xmlns:a16="http://schemas.microsoft.com/office/drawing/2014/main" id="{5A92E7A3-1AEE-F9F0-3E63-926048F467BC}"/>
              </a:ext>
            </a:extLst>
          </p:cNvPr>
          <p:cNvSpPr txBox="1"/>
          <p:nvPr/>
        </p:nvSpPr>
        <p:spPr>
          <a:xfrm>
            <a:off x="2825371" y="4091189"/>
            <a:ext cx="28804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" dirty="0"/>
              <a:t>FI-HSE-55.00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="" xmlns:a16="http://schemas.microsoft.com/office/drawing/2014/main" id="{BA3C2C73-9390-B931-727F-1C34B6DD7695}"/>
              </a:ext>
            </a:extLst>
          </p:cNvPr>
          <p:cNvSpPr txBox="1"/>
          <p:nvPr/>
        </p:nvSpPr>
        <p:spPr>
          <a:xfrm>
            <a:off x="-400753" y="6372850"/>
            <a:ext cx="28804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" dirty="0"/>
              <a:t>FI-HSE-55.00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="" xmlns:a16="http://schemas.microsoft.com/office/drawing/2014/main" id="{5FB32005-EA3E-E7F4-ADD7-406C699DF3D2}"/>
              </a:ext>
            </a:extLst>
          </p:cNvPr>
          <p:cNvSpPr txBox="1"/>
          <p:nvPr/>
        </p:nvSpPr>
        <p:spPr>
          <a:xfrm>
            <a:off x="2938039" y="6425013"/>
            <a:ext cx="28804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" dirty="0"/>
              <a:t>FI-HSE-55.00</a:t>
            </a:r>
          </a:p>
        </p:txBody>
      </p:sp>
      <p:pic>
        <p:nvPicPr>
          <p:cNvPr id="3" name="Image 2" descr="Une image contenant personne, homme, posant&#10;&#10;Description générée automatiquement">
            <a:extLst>
              <a:ext uri="{FF2B5EF4-FFF2-40B4-BE49-F238E27FC236}">
                <a16:creationId xmlns="" xmlns:a16="http://schemas.microsoft.com/office/drawing/2014/main" id="{C7B31F78-309F-A2CE-E2FD-749083768FA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9875" y="397976"/>
            <a:ext cx="700268" cy="91573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22541054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883</TotalTime>
  <Words>519</Words>
  <Application>Microsoft Office PowerPoint</Application>
  <PresentationFormat>Affichage à l'écran (4:3)</PresentationFormat>
  <Paragraphs>284</Paragraphs>
  <Slides>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Thème Office</vt:lpstr>
      <vt:lpstr>Diapositive 1</vt:lpstr>
      <vt:lpstr>Diapositive 2</vt:lpstr>
      <vt:lpstr>Diapositive 3</vt:lpstr>
      <vt:lpstr>Diapositive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MOHAMED ZNEGUI</dc:creator>
  <cp:lastModifiedBy>nizar_ferchichi</cp:lastModifiedBy>
  <cp:revision>51</cp:revision>
  <cp:lastPrinted>2022-09-30T11:10:40Z</cp:lastPrinted>
  <dcterms:modified xsi:type="dcterms:W3CDTF">2022-10-11T12:31:28Z</dcterms:modified>
</cp:coreProperties>
</file>