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4"/>
  </p:notesMasterIdLst>
  <p:sldIdLst>
    <p:sldId id="256" r:id="rId2"/>
    <p:sldId id="321" r:id="rId3"/>
    <p:sldId id="337" r:id="rId4"/>
    <p:sldId id="322" r:id="rId5"/>
    <p:sldId id="323" r:id="rId6"/>
    <p:sldId id="336" r:id="rId7"/>
    <p:sldId id="338" r:id="rId8"/>
    <p:sldId id="274" r:id="rId9"/>
    <p:sldId id="339" r:id="rId10"/>
    <p:sldId id="340" r:id="rId11"/>
    <p:sldId id="326" r:id="rId12"/>
    <p:sldId id="328" r:id="rId13"/>
    <p:sldId id="320" r:id="rId14"/>
    <p:sldId id="341" r:id="rId15"/>
    <p:sldId id="342" r:id="rId16"/>
    <p:sldId id="343" r:id="rId17"/>
    <p:sldId id="329" r:id="rId18"/>
    <p:sldId id="330" r:id="rId19"/>
    <p:sldId id="331" r:id="rId20"/>
    <p:sldId id="332" r:id="rId21"/>
    <p:sldId id="334" r:id="rId22"/>
    <p:sldId id="273" r:id="rId23"/>
  </p:sldIdLst>
  <p:sldSz cx="14077950" cy="7885113"/>
  <p:notesSz cx="6858000" cy="9144000"/>
  <p:defaultTextStyle>
    <a:defPPr>
      <a:defRPr lang="fr-FR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3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4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484">
          <p15:clr>
            <a:srgbClr val="A4A3A4"/>
          </p15:clr>
        </p15:guide>
        <p15:guide id="4" pos="44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C892CA-0932-4B08-99B2-E1683C4E8C2F}" v="74" dt="2022-04-20T11:58:25.3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4660"/>
  </p:normalViewPr>
  <p:slideViewPr>
    <p:cSldViewPr>
      <p:cViewPr varScale="1">
        <p:scale>
          <a:sx n="98" d="100"/>
          <a:sy n="98" d="100"/>
        </p:scale>
        <p:origin x="438" y="96"/>
      </p:cViewPr>
      <p:guideLst>
        <p:guide orient="horz" pos="2160"/>
        <p:guide pos="2880"/>
        <p:guide orient="horz" pos="2484"/>
        <p:guide pos="443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chref Riahi" userId="bd574349-e50c-4587-96fa-b8341b285eb6" providerId="ADAL" clId="{CE58E680-38BC-43DA-A0E6-4638A7725E6D}"/>
    <pc:docChg chg="undo custSel delSld modSld">
      <pc:chgData name="Achref Riahi" userId="bd574349-e50c-4587-96fa-b8341b285eb6" providerId="ADAL" clId="{CE58E680-38BC-43DA-A0E6-4638A7725E6D}" dt="2022-02-11T14:47:39.647" v="682"/>
      <pc:docMkLst>
        <pc:docMk/>
      </pc:docMkLst>
      <pc:sldChg chg="modSp mod">
        <pc:chgData name="Achref Riahi" userId="bd574349-e50c-4587-96fa-b8341b285eb6" providerId="ADAL" clId="{CE58E680-38BC-43DA-A0E6-4638A7725E6D}" dt="2022-02-09T13:05:31.264" v="7" actId="20577"/>
        <pc:sldMkLst>
          <pc:docMk/>
          <pc:sldMk cId="0" sldId="256"/>
        </pc:sldMkLst>
        <pc:spChg chg="mod">
          <ac:chgData name="Achref Riahi" userId="bd574349-e50c-4587-96fa-b8341b285eb6" providerId="ADAL" clId="{CE58E680-38BC-43DA-A0E6-4638A7725E6D}" dt="2022-02-09T13:05:31.264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CE58E680-38BC-43DA-A0E6-4638A7725E6D}" dt="2022-02-10T13:19:24.726" v="524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CE58E680-38BC-43DA-A0E6-4638A7725E6D}" dt="2022-02-10T13:19:11.229" v="519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9:10.573" v="51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09T15:28:22.341" v="399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9:24.726" v="524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9:13.807" v="520" actId="1076"/>
          <ac:picMkLst>
            <pc:docMk/>
            <pc:sldMk cId="0" sldId="314"/>
            <ac:picMk id="2" creationId="{A23D5B9C-699A-44E0-AAFF-FD36AD8A6C22}"/>
          </ac:picMkLst>
        </pc:picChg>
        <pc:picChg chg="del">
          <ac:chgData name="Achref Riahi" userId="bd574349-e50c-4587-96fa-b8341b285eb6" providerId="ADAL" clId="{CE58E680-38BC-43DA-A0E6-4638A7725E6D}" dt="2022-02-09T15:22:38.683" v="302" actId="478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 modAnim">
        <pc:chgData name="Achref Riahi" userId="bd574349-e50c-4587-96fa-b8341b285eb6" providerId="ADAL" clId="{CE58E680-38BC-43DA-A0E6-4638A7725E6D}" dt="2022-02-11T14:43:02.796" v="659"/>
        <pc:sldMkLst>
          <pc:docMk/>
          <pc:sldMk cId="1140368115" sldId="319"/>
        </pc:sldMkLst>
        <pc:spChg chg="ord">
          <ac:chgData name="Achref Riahi" userId="bd574349-e50c-4587-96fa-b8341b285eb6" providerId="ADAL" clId="{CE58E680-38BC-43DA-A0E6-4638A7725E6D}" dt="2022-02-11T14:43:02.796" v="659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3:02.132" v="658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CE58E680-38BC-43DA-A0E6-4638A7725E6D}" dt="2022-02-09T14:29:32.037" v="97" actId="1076"/>
          <ac:spMkLst>
            <pc:docMk/>
            <pc:sldMk cId="1140368115" sldId="319"/>
            <ac:spMk id="42" creationId="{00000000-0008-0000-0300-000016000000}"/>
          </ac:spMkLst>
        </pc:spChg>
        <pc:spChg chg="del">
          <ac:chgData name="Achref Riahi" userId="bd574349-e50c-4587-96fa-b8341b285eb6" providerId="ADAL" clId="{CE58E680-38BC-43DA-A0E6-4638A7725E6D}" dt="2022-02-09T15:02:31.790" v="244" actId="478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CE58E680-38BC-43DA-A0E6-4638A7725E6D}" dt="2022-02-09T14:28:52.976" v="93" actId="20577"/>
          <ac:spMkLst>
            <pc:docMk/>
            <pc:sldMk cId="1140368115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CE58E680-38BC-43DA-A0E6-4638A7725E6D}" dt="2022-02-09T14:29:39.157" v="99" actId="1076"/>
          <ac:spMkLst>
            <pc:docMk/>
            <pc:sldMk cId="1140368115" sldId="319"/>
            <ac:spMk id="52" creationId="{00000000-0008-0000-0300-00001B000000}"/>
          </ac:spMkLst>
        </pc:spChg>
        <pc:spChg chg="add mod">
          <ac:chgData name="Achref Riahi" userId="bd574349-e50c-4587-96fa-b8341b285eb6" providerId="ADAL" clId="{CE58E680-38BC-43DA-A0E6-4638A7725E6D}" dt="2022-02-09T14:58:46.250" v="227" actId="14100"/>
          <ac:spMkLst>
            <pc:docMk/>
            <pc:sldMk cId="1140368115" sldId="319"/>
            <ac:spMk id="57" creationId="{F63EC338-4505-487F-BEAA-92D3AF1781FB}"/>
          </ac:spMkLst>
        </pc:spChg>
        <pc:spChg chg="mod">
          <ac:chgData name="Achref Riahi" userId="bd574349-e50c-4587-96fa-b8341b285eb6" providerId="ADAL" clId="{CE58E680-38BC-43DA-A0E6-4638A7725E6D}" dt="2022-02-09T15:01:35.822" v="243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CE58E680-38BC-43DA-A0E6-4638A7725E6D}" dt="2022-02-09T14:29:12.177" v="9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CE58E680-38BC-43DA-A0E6-4638A7725E6D}" dt="2022-02-10T16:52:25.210" v="610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38:15.315" v="644" actId="478"/>
          <ac:graphicFrameMkLst>
            <pc:docMk/>
            <pc:sldMk cId="1140368115" sldId="319"/>
            <ac:graphicFrameMk id="23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42:47.220" v="655" actId="478"/>
          <ac:graphicFrameMkLst>
            <pc:docMk/>
            <pc:sldMk cId="1140368115" sldId="319"/>
            <ac:graphicFrameMk id="24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0.177" v="17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4:35:00.817" v="174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1.697" v="175" actId="478"/>
          <ac:graphicFrameMkLst>
            <pc:docMk/>
            <pc:sldMk cId="1140368115" sldId="319"/>
            <ac:graphicFrameMk id="32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5.707" v="166" actId="478"/>
          <ac:graphicFrameMkLst>
            <pc:docMk/>
            <pc:sldMk cId="1140368115" sldId="319"/>
            <ac:graphicFrameMk id="33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6.407" v="167" actId="478"/>
          <ac:graphicFrameMkLst>
            <pc:docMk/>
            <pc:sldMk cId="1140368115" sldId="319"/>
            <ac:graphicFrameMk id="3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087" v="168" actId="478"/>
          <ac:graphicFrameMkLst>
            <pc:docMk/>
            <pc:sldMk cId="1140368115" sldId="319"/>
            <ac:graphicFrameMk id="36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697" v="170" actId="478"/>
          <ac:graphicFrameMkLst>
            <pc:docMk/>
            <pc:sldMk cId="1140368115" sldId="319"/>
            <ac:graphicFrameMk id="37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8.497" v="171" actId="478"/>
          <ac:graphicFrameMkLst>
            <pc:docMk/>
            <pc:sldMk cId="1140368115" sldId="319"/>
            <ac:graphicFrameMk id="38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0" creationId="{51C8880A-D5E5-44E8-BDE8-89D25DA24BD9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1" creationId="{658BB170-93DA-4745-9993-3CA5F1297084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3" creationId="{42CB3AD4-630F-43C4-80D0-EBF65936A1E2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5" creationId="{B5D91F48-B22C-4D93-BDEB-368D5F637216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6" creationId="{9AA822FD-91AF-45DC-B2AB-2A5B8D730AF3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8" creationId="{17D2CA17-4A95-4419-8C6E-B18E0344805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5" creationId="{09D928F3-D325-46EE-B669-ACF1DC3A516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6" creationId="{78AD805F-72C8-4A43-80BC-983B278DC54B}"/>
          </ac:graphicFrameMkLst>
        </pc:graphicFrameChg>
        <pc:picChg chg="add del mod ord">
          <ac:chgData name="Achref Riahi" userId="bd574349-e50c-4587-96fa-b8341b285eb6" providerId="ADAL" clId="{CE58E680-38BC-43DA-A0E6-4638A7725E6D}" dt="2022-02-10T16:52:21.837" v="608" actId="478"/>
          <ac:picMkLst>
            <pc:docMk/>
            <pc:sldMk cId="1140368115" sldId="319"/>
            <ac:picMk id="2" creationId="{7B13CE33-B3C3-4FC3-97D5-C9D9BEA2FCF2}"/>
          </ac:picMkLst>
        </pc:picChg>
        <pc:picChg chg="add mod ord">
          <ac:chgData name="Achref Riahi" userId="bd574349-e50c-4587-96fa-b8341b285eb6" providerId="ADAL" clId="{CE58E680-38BC-43DA-A0E6-4638A7725E6D}" dt="2022-02-11T14:42:58.459" v="657" actId="167"/>
          <ac:picMkLst>
            <pc:docMk/>
            <pc:sldMk cId="1140368115" sldId="319"/>
            <ac:picMk id="2" creationId="{A016AE36-2D02-4D0F-BB55-894D0EAE595F}"/>
          </ac:picMkLst>
        </pc:picChg>
        <pc:picChg chg="add del mod ord">
          <ac:chgData name="Achref Riahi" userId="bd574349-e50c-4587-96fa-b8341b285eb6" providerId="ADAL" clId="{CE58E680-38BC-43DA-A0E6-4638A7725E6D}" dt="2022-02-11T14:42:44.152" v="653" actId="478"/>
          <ac:picMkLst>
            <pc:docMk/>
            <pc:sldMk cId="1140368115" sldId="319"/>
            <ac:picMk id="3" creationId="{B2DA81BF-116A-4EED-967E-6D0DDFFC9289}"/>
          </ac:picMkLst>
        </pc:picChg>
        <pc:picChg chg="del">
          <ac:chgData name="Achref Riahi" userId="bd574349-e50c-4587-96fa-b8341b285eb6" providerId="ADAL" clId="{CE58E680-38BC-43DA-A0E6-4638A7725E6D}" dt="2022-02-09T14:26:16.376" v="77" actId="478"/>
          <ac:picMkLst>
            <pc:docMk/>
            <pc:sldMk cId="1140368115" sldId="319"/>
            <ac:picMk id="8" creationId="{64CC4EB7-C64A-4838-9930-5BB5055A8DD9}"/>
          </ac:picMkLst>
        </pc:picChg>
        <pc:picChg chg="del">
          <ac:chgData name="Achref Riahi" userId="bd574349-e50c-4587-96fa-b8341b285eb6" providerId="ADAL" clId="{CE58E680-38BC-43DA-A0E6-4638A7725E6D}" dt="2022-02-09T14:28:22.296" v="86" actId="478"/>
          <ac:picMkLst>
            <pc:docMk/>
            <pc:sldMk cId="1140368115" sldId="319"/>
            <ac:picMk id="12" creationId="{08964EB6-8715-4C4A-BF92-DDA5DF1133EF}"/>
          </ac:picMkLst>
        </pc:picChg>
        <pc:picChg chg="del">
          <ac:chgData name="Achref Riahi" userId="bd574349-e50c-4587-96fa-b8341b285eb6" providerId="ADAL" clId="{CE58E680-38BC-43DA-A0E6-4638A7725E6D}" dt="2022-02-09T14:29:51.647" v="100" actId="478"/>
          <ac:picMkLst>
            <pc:docMk/>
            <pc:sldMk cId="1140368115" sldId="319"/>
            <ac:picMk id="15" creationId="{AE85D5DC-EE25-4789-946D-C751A68C29FC}"/>
          </ac:picMkLst>
        </pc:picChg>
        <pc:picChg chg="del">
          <ac:chgData name="Achref Riahi" userId="bd574349-e50c-4587-96fa-b8341b285eb6" providerId="ADAL" clId="{CE58E680-38BC-43DA-A0E6-4638A7725E6D}" dt="2022-02-09T14:31:23.492" v="113" actId="478"/>
          <ac:picMkLst>
            <pc:docMk/>
            <pc:sldMk cId="1140368115" sldId="319"/>
            <ac:picMk id="16" creationId="{9924AD69-0710-4461-BEC7-F8A5D16278F9}"/>
          </ac:picMkLst>
        </pc:picChg>
        <pc:picChg chg="del">
          <ac:chgData name="Achref Riahi" userId="bd574349-e50c-4587-96fa-b8341b285eb6" providerId="ADAL" clId="{CE58E680-38BC-43DA-A0E6-4638A7725E6D}" dt="2022-02-09T14:32:35.730" v="120" actId="478"/>
          <ac:picMkLst>
            <pc:docMk/>
            <pc:sldMk cId="1140368115" sldId="319"/>
            <ac:picMk id="17" creationId="{1A0CE793-A362-4EEF-92D5-17C063DC6D32}"/>
          </ac:picMkLst>
        </pc:picChg>
        <pc:picChg chg="del">
          <ac:chgData name="Achref Riahi" userId="bd574349-e50c-4587-96fa-b8341b285eb6" providerId="ADAL" clId="{CE58E680-38BC-43DA-A0E6-4638A7725E6D}" dt="2022-02-09T14:33:16.557" v="127" actId="478"/>
          <ac:picMkLst>
            <pc:docMk/>
            <pc:sldMk cId="1140368115" sldId="319"/>
            <ac:picMk id="18" creationId="{60088869-A621-4AC0-B83C-889C3965A6B5}"/>
          </ac:picMkLst>
        </pc:picChg>
        <pc:picChg chg="del">
          <ac:chgData name="Achref Riahi" userId="bd574349-e50c-4587-96fa-b8341b285eb6" providerId="ADAL" clId="{CE58E680-38BC-43DA-A0E6-4638A7725E6D}" dt="2022-02-09T14:33:53.797" v="138" actId="478"/>
          <ac:picMkLst>
            <pc:docMk/>
            <pc:sldMk cId="1140368115" sldId="319"/>
            <ac:picMk id="19" creationId="{79446624-9956-4350-A71C-64325F610649}"/>
          </ac:picMkLst>
        </pc:picChg>
        <pc:picChg chg="del">
          <ac:chgData name="Achref Riahi" userId="bd574349-e50c-4587-96fa-b8341b285eb6" providerId="ADAL" clId="{CE58E680-38BC-43DA-A0E6-4638A7725E6D}" dt="2022-02-09T14:34:05.397" v="140" actId="478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3:36:49.296" v="641" actId="478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CE58E680-38BC-43DA-A0E6-4638A7725E6D}" dt="2022-02-11T13:36:49.296" v="641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06.383" v="421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32.787" v="428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CE58E680-38BC-43DA-A0E6-4638A7725E6D}" dt="2022-02-11T13:36:32.886" v="638" actId="478"/>
          <ac:picMkLst>
            <pc:docMk/>
            <pc:sldMk cId="3047152585" sldId="321"/>
            <ac:picMk id="2" creationId="{4C423516-3B56-4CC1-B770-CC83C24ACF3A}"/>
          </ac:picMkLst>
        </pc:picChg>
        <pc:picChg chg="add mod">
          <ac:chgData name="Achref Riahi" userId="bd574349-e50c-4587-96fa-b8341b285eb6" providerId="ADAL" clId="{CE58E680-38BC-43DA-A0E6-4638A7725E6D}" dt="2022-02-10T13:07:10.585" v="422" actId="1076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CE58E680-38BC-43DA-A0E6-4638A7725E6D}" dt="2022-02-11T13:36:47.026" v="640" actId="1076"/>
          <ac:picMkLst>
            <pc:docMk/>
            <pc:sldMk cId="3047152585" sldId="321"/>
            <ac:picMk id="4" creationId="{8541A905-AF89-4429-9773-708FD5D0E896}"/>
          </ac:picMkLst>
        </pc:picChg>
        <pc:picChg chg="del">
          <ac:chgData name="Achref Riahi" userId="bd574349-e50c-4587-96fa-b8341b285eb6" providerId="ADAL" clId="{CE58E680-38BC-43DA-A0E6-4638A7725E6D}" dt="2022-02-10T13:06:01.462" v="407" actId="478"/>
          <ac:picMkLst>
            <pc:docMk/>
            <pc:sldMk cId="3047152585" sldId="321"/>
            <ac:picMk id="4" creationId="{A9E9B3F9-7265-4259-8ECA-0B1E9C32583C}"/>
          </ac:picMkLst>
        </pc:picChg>
        <pc:picChg chg="del">
          <ac:chgData name="Achref Riahi" userId="bd574349-e50c-4587-96fa-b8341b285eb6" providerId="ADAL" clId="{CE58E680-38BC-43DA-A0E6-4638A7725E6D}" dt="2022-02-10T13:06:41.029" v="415" actId="478"/>
          <ac:picMkLst>
            <pc:docMk/>
            <pc:sldMk cId="3047152585" sldId="321"/>
            <ac:picMk id="5" creationId="{1760395A-D228-4BF7-B59C-AC712D681583}"/>
          </ac:picMkLst>
        </pc:picChg>
        <pc:picChg chg="del">
          <ac:chgData name="Achref Riahi" userId="bd574349-e50c-4587-96fa-b8341b285eb6" providerId="ADAL" clId="{CE58E680-38BC-43DA-A0E6-4638A7725E6D}" dt="2022-02-10T13:07:33.865" v="429" actId="478"/>
          <ac:picMkLst>
            <pc:docMk/>
            <pc:sldMk cId="3047152585" sldId="321"/>
            <ac:picMk id="7" creationId="{E93E09D4-E4D3-480F-B943-E256BC923C6C}"/>
          </ac:picMkLst>
        </pc:picChg>
        <pc:picChg chg="add mod">
          <ac:chgData name="Achref Riahi" userId="bd574349-e50c-4587-96fa-b8341b285eb6" providerId="ADAL" clId="{CE58E680-38BC-43DA-A0E6-4638A7725E6D}" dt="2022-02-10T13:07:41.832" v="430" actId="1076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6:39.071" v="492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CE58E680-38BC-43DA-A0E6-4638A7725E6D}" dt="2022-02-10T13:15:11.995" v="470" actId="478"/>
          <ac:graphicFrameMkLst>
            <pc:docMk/>
            <pc:sldMk cId="2025206320" sldId="325"/>
            <ac:graphicFrameMk id="12" creationId="{00000000-0008-0000-0900-00001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5:32.785" v="477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6:16.716" v="488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5:16.166" v="471" actId="1076"/>
          <ac:picMkLst>
            <pc:docMk/>
            <pc:sldMk cId="2025206320" sldId="325"/>
            <ac:picMk id="2" creationId="{D7E9B59A-20B2-4545-A045-E297B0AC7A48}"/>
          </ac:picMkLst>
        </pc:picChg>
        <pc:picChg chg="add mod">
          <ac:chgData name="Achref Riahi" userId="bd574349-e50c-4587-96fa-b8341b285eb6" providerId="ADAL" clId="{CE58E680-38BC-43DA-A0E6-4638A7725E6D}" dt="2022-02-10T13:15:38.971" v="478" actId="1076"/>
          <ac:picMkLst>
            <pc:docMk/>
            <pc:sldMk cId="2025206320" sldId="325"/>
            <ac:picMk id="3" creationId="{F6CEF929-2CE6-4A62-BCBB-12EBB68CD973}"/>
          </ac:picMkLst>
        </pc:picChg>
        <pc:picChg chg="add mod">
          <ac:chgData name="Achref Riahi" userId="bd574349-e50c-4587-96fa-b8341b285eb6" providerId="ADAL" clId="{CE58E680-38BC-43DA-A0E6-4638A7725E6D}" dt="2022-02-10T13:16:02.782" v="482" actId="1076"/>
          <ac:picMkLst>
            <pc:docMk/>
            <pc:sldMk cId="2025206320" sldId="325"/>
            <ac:picMk id="4" creationId="{CD396386-4A77-4D76-8F07-B33345797112}"/>
          </ac:picMkLst>
        </pc:picChg>
        <pc:picChg chg="add mod">
          <ac:chgData name="Achref Riahi" userId="bd574349-e50c-4587-96fa-b8341b285eb6" providerId="ADAL" clId="{CE58E680-38BC-43DA-A0E6-4638A7725E6D}" dt="2022-02-10T13:16:19.747" v="489" actId="1076"/>
          <ac:picMkLst>
            <pc:docMk/>
            <pc:sldMk cId="2025206320" sldId="325"/>
            <ac:picMk id="5" creationId="{565D90BD-9291-4310-B9E1-C8F09B1CA442}"/>
          </ac:picMkLst>
        </pc:picChg>
        <pc:picChg chg="add mod">
          <ac:chgData name="Achref Riahi" userId="bd574349-e50c-4587-96fa-b8341b285eb6" providerId="ADAL" clId="{CE58E680-38BC-43DA-A0E6-4638A7725E6D}" dt="2022-02-10T13:16:39.071" v="492" actId="1076"/>
          <ac:picMkLst>
            <pc:docMk/>
            <pc:sldMk cId="2025206320" sldId="325"/>
            <ac:picMk id="7" creationId="{BBCBB747-92C6-4D19-9486-8C79B5A7CA50}"/>
          </ac:picMkLst>
        </pc:picChg>
        <pc:picChg chg="del">
          <ac:chgData name="Achref Riahi" userId="bd574349-e50c-4587-96fa-b8341b285eb6" providerId="ADAL" clId="{CE58E680-38BC-43DA-A0E6-4638A7725E6D}" dt="2022-02-10T13:15:05.013" v="467" actId="478"/>
          <ac:picMkLst>
            <pc:docMk/>
            <pc:sldMk cId="2025206320" sldId="325"/>
            <ac:picMk id="8" creationId="{D01BE70A-5B85-43D4-99D9-B63E5E2F50F8}"/>
          </ac:picMkLst>
        </pc:picChg>
        <pc:picChg chg="del">
          <ac:chgData name="Achref Riahi" userId="bd574349-e50c-4587-96fa-b8341b285eb6" providerId="ADAL" clId="{CE58E680-38BC-43DA-A0E6-4638A7725E6D}" dt="2022-02-10T13:15:31.910" v="476" actId="478"/>
          <ac:picMkLst>
            <pc:docMk/>
            <pc:sldMk cId="2025206320" sldId="325"/>
            <ac:picMk id="11" creationId="{C27E48AF-243E-493C-894C-14BEBA345577}"/>
          </ac:picMkLst>
        </pc:picChg>
        <pc:picChg chg="del">
          <ac:chgData name="Achref Riahi" userId="bd574349-e50c-4587-96fa-b8341b285eb6" providerId="ADAL" clId="{CE58E680-38BC-43DA-A0E6-4638A7725E6D}" dt="2022-02-10T13:15:58.236" v="481" actId="478"/>
          <ac:picMkLst>
            <pc:docMk/>
            <pc:sldMk cId="2025206320" sldId="325"/>
            <ac:picMk id="13" creationId="{B60A530A-D1D5-4154-8B95-0DDFEC65C027}"/>
          </ac:picMkLst>
        </pc:picChg>
        <pc:picChg chg="del">
          <ac:chgData name="Achref Riahi" userId="bd574349-e50c-4587-96fa-b8341b285eb6" providerId="ADAL" clId="{CE58E680-38BC-43DA-A0E6-4638A7725E6D}" dt="2022-02-10T13:16:05.282" v="483" actId="478"/>
          <ac:picMkLst>
            <pc:docMk/>
            <pc:sldMk cId="2025206320" sldId="325"/>
            <ac:picMk id="15" creationId="{BCE363AC-49F6-4E92-9D65-B178035BD5B9}"/>
          </ac:picMkLst>
        </pc:picChg>
        <pc:picChg chg="del">
          <ac:chgData name="Achref Riahi" userId="bd574349-e50c-4587-96fa-b8341b285eb6" providerId="ADAL" clId="{CE58E680-38BC-43DA-A0E6-4638A7725E6D}" dt="2022-02-10T13:16:27.683" v="491" actId="478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 delAnim">
        <pc:chgData name="Achref Riahi" userId="bd574349-e50c-4587-96fa-b8341b285eb6" providerId="ADAL" clId="{CE58E680-38BC-43DA-A0E6-4638A7725E6D}" dt="2022-02-11T14:44:09.294" v="671"/>
        <pc:sldMkLst>
          <pc:docMk/>
          <pc:sldMk cId="1753303492" sldId="328"/>
        </pc:sldMkLst>
        <pc:spChg chg="del">
          <ac:chgData name="Achref Riahi" userId="bd574349-e50c-4587-96fa-b8341b285eb6" providerId="ADAL" clId="{CE58E680-38BC-43DA-A0E6-4638A7725E6D}" dt="2022-02-09T15:11:04.460" v="295" actId="478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CE58E680-38BC-43DA-A0E6-4638A7725E6D}" dt="2022-02-09T15:09:07.598" v="28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CE58E680-38BC-43DA-A0E6-4638A7725E6D}" dt="2022-02-09T15:09:47.599" v="293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CE58E680-38BC-43DA-A0E6-4638A7725E6D}" dt="2022-02-09T15:07:08.926" v="267" actId="20577"/>
          <ac:spMkLst>
            <pc:docMk/>
            <pc:sldMk cId="1753303492" sldId="328"/>
            <ac:spMk id="21" creationId="{A608986F-22ED-48C2-9B18-E521CE8F2022}"/>
          </ac:spMkLst>
        </pc:spChg>
        <pc:spChg chg="del">
          <ac:chgData name="Achref Riahi" userId="bd574349-e50c-4587-96fa-b8341b285eb6" providerId="ADAL" clId="{CE58E680-38BC-43DA-A0E6-4638A7725E6D}" dt="2022-02-09T15:10:38.327" v="294" actId="478"/>
          <ac:spMkLst>
            <pc:docMk/>
            <pc:sldMk cId="1753303492" sldId="328"/>
            <ac:spMk id="25" creationId="{F62E0B96-8F6D-4432-81F6-1407FAA601EC}"/>
          </ac:spMkLst>
        </pc:spChg>
        <pc:spChg chg="del">
          <ac:chgData name="Achref Riahi" userId="bd574349-e50c-4587-96fa-b8341b285eb6" providerId="ADAL" clId="{CE58E680-38BC-43DA-A0E6-4638A7725E6D}" dt="2022-02-09T15:11:05.271" v="296" actId="478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CE58E680-38BC-43DA-A0E6-4638A7725E6D}" dt="2022-02-11T14:44:09.294" v="671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4:08.488" v="670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3:57.018" v="667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188" v="208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788" v="209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4.988" v="205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5.928" v="206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5:05:46.626" v="257" actId="478"/>
          <ac:graphicFrameMkLst>
            <pc:docMk/>
            <pc:sldMk cId="1753303492" sldId="328"/>
            <ac:graphicFrameMk id="23" creationId="{00000000-0008-0000-0700-000002000000}"/>
          </ac:graphicFrameMkLst>
        </pc:graphicFrameChg>
        <pc:picChg chg="add del mod ord">
          <ac:chgData name="Achref Riahi" userId="bd574349-e50c-4587-96fa-b8341b285eb6" providerId="ADAL" clId="{CE58E680-38BC-43DA-A0E6-4638A7725E6D}" dt="2022-02-11T14:43:54.894" v="665" actId="478"/>
          <ac:picMkLst>
            <pc:docMk/>
            <pc:sldMk cId="1753303492" sldId="328"/>
            <ac:picMk id="2" creationId="{3F528472-298A-4C32-8BA4-4F44054D5C72}"/>
          </ac:picMkLst>
        </pc:picChg>
        <pc:picChg chg="del">
          <ac:chgData name="Achref Riahi" userId="bd574349-e50c-4587-96fa-b8341b285eb6" providerId="ADAL" clId="{CE58E680-38BC-43DA-A0E6-4638A7725E6D}" dt="2022-02-09T14:36:50.908" v="191" actId="478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CE58E680-38BC-43DA-A0E6-4638A7725E6D}" dt="2022-02-11T14:44:06.872" v="669" actId="167"/>
          <ac:picMkLst>
            <pc:docMk/>
            <pc:sldMk cId="1753303492" sldId="328"/>
            <ac:picMk id="3" creationId="{078F8934-8512-4EDB-8DA2-929038CE039D}"/>
          </ac:picMkLst>
        </pc:picChg>
        <pc:picChg chg="del">
          <ac:chgData name="Achref Riahi" userId="bd574349-e50c-4587-96fa-b8341b285eb6" providerId="ADAL" clId="{CE58E680-38BC-43DA-A0E6-4638A7725E6D}" dt="2022-02-09T14:37:33.018" v="197" actId="478"/>
          <ac:picMkLst>
            <pc:docMk/>
            <pc:sldMk cId="1753303492" sldId="328"/>
            <ac:picMk id="3" creationId="{9ED59CCD-3860-463F-A629-BD1D81A43D79}"/>
          </ac:picMkLst>
        </pc:picChg>
        <pc:picChg chg="del">
          <ac:chgData name="Achref Riahi" userId="bd574349-e50c-4587-96fa-b8341b285eb6" providerId="ADAL" clId="{CE58E680-38BC-43DA-A0E6-4638A7725E6D}" dt="2022-02-09T14:38:01.120" v="202" actId="478"/>
          <ac:picMkLst>
            <pc:docMk/>
            <pc:sldMk cId="1753303492" sldId="328"/>
            <ac:picMk id="4" creationId="{9B2DF32C-6FAD-4712-9C97-D6F269FD59BF}"/>
          </ac:picMkLst>
        </pc:picChg>
        <pc:picChg chg="add del mod ord modCrop">
          <ac:chgData name="Achref Riahi" userId="bd574349-e50c-4587-96fa-b8341b285eb6" providerId="ADAL" clId="{CE58E680-38BC-43DA-A0E6-4638A7725E6D}" dt="2022-02-09T15:05:47.802" v="258" actId="478"/>
          <ac:picMkLst>
            <pc:docMk/>
            <pc:sldMk cId="1753303492" sldId="328"/>
            <ac:picMk id="5" creationId="{554DCEA2-73FB-4D9A-9B32-A696B8E53CF3}"/>
          </ac:picMkLst>
        </pc:picChg>
        <pc:picChg chg="add del mod ord">
          <ac:chgData name="Achref Riahi" userId="bd574349-e50c-4587-96fa-b8341b285eb6" providerId="ADAL" clId="{CE58E680-38BC-43DA-A0E6-4638A7725E6D}" dt="2022-02-10T16:55:42.154" v="624" actId="478"/>
          <ac:picMkLst>
            <pc:docMk/>
            <pc:sldMk cId="1753303492" sldId="328"/>
            <ac:picMk id="7" creationId="{4FF545A0-4398-4DF9-AE08-5448ECA06FFC}"/>
          </ac:picMkLst>
        </pc:picChg>
        <pc:picChg chg="del">
          <ac:chgData name="Achref Riahi" userId="bd574349-e50c-4587-96fa-b8341b285eb6" providerId="ADAL" clId="{CE58E680-38BC-43DA-A0E6-4638A7725E6D}" dt="2022-02-09T14:36:06.937" v="185" actId="478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8:28.338" v="508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CE58E680-38BC-43DA-A0E6-4638A7725E6D}" dt="2022-02-10T13:18:05.156" v="502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8:28.338" v="508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8:09.280" v="504" actId="1076"/>
          <ac:picMkLst>
            <pc:docMk/>
            <pc:sldMk cId="0" sldId="395"/>
            <ac:picMk id="2" creationId="{6E565694-05BE-4B85-A203-248EA9485E8E}"/>
          </ac:picMkLst>
        </pc:picChg>
        <pc:picChg chg="del">
          <ac:chgData name="Achref Riahi" userId="bd574349-e50c-4587-96fa-b8341b285eb6" providerId="ADAL" clId="{CE58E680-38BC-43DA-A0E6-4638A7725E6D}" dt="2022-02-10T13:18:05.828" v="503" actId="478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35:09.083" v="555" actId="20577"/>
        <pc:sldMkLst>
          <pc:docMk/>
          <pc:sldMk cId="2940928390" sldId="403"/>
        </pc:sldMkLst>
        <pc:graphicFrameChg chg="add mod modGraphic">
          <ac:chgData name="Achref Riahi" userId="bd574349-e50c-4587-96fa-b8341b285eb6" providerId="ADAL" clId="{CE58E680-38BC-43DA-A0E6-4638A7725E6D}" dt="2022-02-10T16:35:09.083" v="555" actId="20577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8:28.931" v="437" actId="478"/>
          <ac:graphicFrameMkLst>
            <pc:docMk/>
            <pc:sldMk cId="2940928390" sldId="403"/>
            <ac:graphicFrameMk id="8" creationId="{00000000-0008-0000-09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29.952" v="448" actId="478"/>
          <ac:graphicFrameMkLst>
            <pc:docMk/>
            <pc:sldMk cId="2940928390" sldId="403"/>
            <ac:graphicFrameMk id="10" creationId="{00000000-0008-0000-09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0.577" v="449" actId="478"/>
          <ac:graphicFrameMkLst>
            <pc:docMk/>
            <pc:sldMk cId="2940928390" sldId="403"/>
            <ac:graphicFrameMk id="11" creationId="{00000000-0008-0000-0900-000015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3.514" v="450" actId="478"/>
          <ac:graphicFrameMkLst>
            <pc:docMk/>
            <pc:sldMk cId="2940928390" sldId="403"/>
            <ac:graphicFrameMk id="12" creationId="{00000000-0008-0000-09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295" v="451" actId="478"/>
          <ac:graphicFrameMkLst>
            <pc:docMk/>
            <pc:sldMk cId="2940928390" sldId="403"/>
            <ac:graphicFrameMk id="13" creationId="{00000000-0008-0000-0900-00001B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982" v="452" actId="478"/>
          <ac:graphicFrameMkLst>
            <pc:docMk/>
            <pc:sldMk cId="2940928390" sldId="403"/>
            <ac:graphicFrameMk id="14" creationId="{00000000-0008-0000-0900-00001F000000}"/>
          </ac:graphicFrameMkLst>
        </pc:graphicFrameChg>
        <pc:picChg chg="del">
          <ac:chgData name="Achref Riahi" userId="bd574349-e50c-4587-96fa-b8341b285eb6" providerId="ADAL" clId="{CE58E680-38BC-43DA-A0E6-4638A7725E6D}" dt="2022-02-10T13:08:16.980" v="434" actId="478"/>
          <ac:picMkLst>
            <pc:docMk/>
            <pc:sldMk cId="2940928390" sldId="403"/>
            <ac:picMk id="2" creationId="{EBBD233C-001A-4AB5-9F8A-8C557C3ADB0B}"/>
          </ac:picMkLst>
        </pc:picChg>
        <pc:picChg chg="del">
          <ac:chgData name="Achref Riahi" userId="bd574349-e50c-4587-96fa-b8341b285eb6" providerId="ADAL" clId="{CE58E680-38BC-43DA-A0E6-4638A7725E6D}" dt="2022-02-10T13:09:13.711" v="439" actId="478"/>
          <ac:picMkLst>
            <pc:docMk/>
            <pc:sldMk cId="2940928390" sldId="403"/>
            <ac:picMk id="3" creationId="{9EB34A8D-DA08-4FDE-9B81-BD0041CF13C2}"/>
          </ac:picMkLst>
        </pc:picChg>
        <pc:picChg chg="add mod">
          <ac:chgData name="Achref Riahi" userId="bd574349-e50c-4587-96fa-b8341b285eb6" providerId="ADAL" clId="{CE58E680-38BC-43DA-A0E6-4638A7725E6D}" dt="2022-02-10T16:26:54.417" v="525" actId="1076"/>
          <ac:picMkLst>
            <pc:docMk/>
            <pc:sldMk cId="2940928390" sldId="403"/>
            <ac:picMk id="4" creationId="{2BD3D664-D597-4206-AC78-A8DB7C1CF102}"/>
          </ac:picMkLst>
        </pc:picChg>
        <pc:picChg chg="add mod">
          <ac:chgData name="Achref Riahi" userId="bd574349-e50c-4587-96fa-b8341b285eb6" providerId="ADAL" clId="{CE58E680-38BC-43DA-A0E6-4638A7725E6D}" dt="2022-02-10T13:09:37.763" v="453" actId="1076"/>
          <ac:picMkLst>
            <pc:docMk/>
            <pc:sldMk cId="2940928390" sldId="403"/>
            <ac:picMk id="5" creationId="{E5624B77-543A-4C67-8F91-90C4CFE94BF9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41:50.469" v="602" actId="113"/>
        <pc:sldMkLst>
          <pc:docMk/>
          <pc:sldMk cId="3284125605" sldId="404"/>
        </pc:sldMkLst>
        <pc:graphicFrameChg chg="add mod modGraphic">
          <ac:chgData name="Achref Riahi" userId="bd574349-e50c-4587-96fa-b8341b285eb6" providerId="ADAL" clId="{CE58E680-38BC-43DA-A0E6-4638A7725E6D}" dt="2022-02-10T16:41:50.469" v="602" actId="113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6:36:52.747" v="565" actId="478"/>
          <ac:graphicFrameMkLst>
            <pc:docMk/>
            <pc:sldMk cId="3284125605" sldId="404"/>
            <ac:graphicFrameMk id="8" creationId="{00000000-0008-0000-0900-000009000000}"/>
          </ac:graphicFrameMkLst>
        </pc:graphicFrameChg>
        <pc:picChg chg="del">
          <ac:chgData name="Achref Riahi" userId="bd574349-e50c-4587-96fa-b8341b285eb6" providerId="ADAL" clId="{CE58E680-38BC-43DA-A0E6-4638A7725E6D}" dt="2022-02-10T13:13:45.322" v="456" actId="478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CE58E680-38BC-43DA-A0E6-4638A7725E6D}" dt="2022-02-10T16:41:01.087" v="599" actId="14100"/>
          <ac:picMkLst>
            <pc:docMk/>
            <pc:sldMk cId="3284125605" sldId="404"/>
            <ac:picMk id="2" creationId="{B4B93840-E63C-4102-9F48-061A1A89D4AC}"/>
          </ac:picMkLst>
        </pc:picChg>
        <pc:picChg chg="del">
          <ac:chgData name="Achref Riahi" userId="bd574349-e50c-4587-96fa-b8341b285eb6" providerId="ADAL" clId="{CE58E680-38BC-43DA-A0E6-4638A7725E6D}" dt="2022-02-10T13:13:59.304" v="461" actId="478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CE58E680-38BC-43DA-A0E6-4638A7725E6D}" dt="2022-02-10T16:36:34.750" v="560" actId="478"/>
          <ac:picMkLst>
            <pc:docMk/>
            <pc:sldMk cId="3284125605" sldId="404"/>
            <ac:picMk id="4" creationId="{7C7B5F0F-AB2D-4C3D-89DE-63E8F47135B2}"/>
          </ac:picMkLst>
        </pc:picChg>
        <pc:picChg chg="add mod">
          <ac:chgData name="Achref Riahi" userId="bd574349-e50c-4587-96fa-b8341b285eb6" providerId="ADAL" clId="{CE58E680-38BC-43DA-A0E6-4638A7725E6D}" dt="2022-02-10T13:14:11.870" v="463" actId="1076"/>
          <ac:picMkLst>
            <pc:docMk/>
            <pc:sldMk cId="3284125605" sldId="404"/>
            <ac:picMk id="5" creationId="{5C661A4F-5244-4330-847E-F77C91315C61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4:47:39.647" v="682"/>
        <pc:sldMkLst>
          <pc:docMk/>
          <pc:sldMk cId="4115812339" sldId="405"/>
        </pc:sldMkLst>
        <pc:spChg chg="ord">
          <ac:chgData name="Achref Riahi" userId="bd574349-e50c-4587-96fa-b8341b285eb6" providerId="ADAL" clId="{CE58E680-38BC-43DA-A0E6-4638A7725E6D}" dt="2022-02-11T14:47:39.647" v="682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7:38.791" v="681"/>
          <ac:spMkLst>
            <pc:docMk/>
            <pc:sldMk cId="4115812339" sldId="405"/>
            <ac:spMk id="18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7:29.205" v="678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1.105" v="61" actId="478"/>
          <ac:graphicFrameMkLst>
            <pc:docMk/>
            <pc:sldMk cId="4115812339" sldId="405"/>
            <ac:graphicFrameMk id="13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0.476" v="60" actId="478"/>
          <ac:graphicFrameMkLst>
            <pc:docMk/>
            <pc:sldMk cId="4115812339" sldId="405"/>
            <ac:graphicFrameMk id="14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9.967" v="59" actId="478"/>
          <ac:graphicFrameMkLst>
            <pc:docMk/>
            <pc:sldMk cId="4115812339" sldId="405"/>
            <ac:graphicFrameMk id="15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4.400" v="55" actId="478"/>
          <ac:graphicFrameMkLst>
            <pc:docMk/>
            <pc:sldMk cId="4115812339" sldId="405"/>
            <ac:graphicFrameMk id="16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5.330" v="56" actId="478"/>
          <ac:graphicFrameMkLst>
            <pc:docMk/>
            <pc:sldMk cId="4115812339" sldId="405"/>
            <ac:graphicFrameMk id="20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6.264" v="57" actId="478"/>
          <ac:graphicFrameMkLst>
            <pc:docMk/>
            <pc:sldMk cId="4115812339" sldId="405"/>
            <ac:graphicFrameMk id="21" creationId="{00000000-0008-0000-0400-000018000000}"/>
          </ac:graphicFrameMkLst>
        </pc:graphicFrameChg>
        <pc:picChg chg="del">
          <ac:chgData name="Achref Riahi" userId="bd574349-e50c-4587-96fa-b8341b285eb6" providerId="ADAL" clId="{CE58E680-38BC-43DA-A0E6-4638A7725E6D}" dt="2022-02-09T13:08:25.447" v="13" actId="478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CE58E680-38BC-43DA-A0E6-4638A7725E6D}" dt="2022-02-11T14:47:36.722" v="680" actId="167"/>
          <ac:picMkLst>
            <pc:docMk/>
            <pc:sldMk cId="4115812339" sldId="405"/>
            <ac:picMk id="2" creationId="{D24D1B4C-17FE-4EE8-9916-DF33B7FEEA83}"/>
          </ac:picMkLst>
        </pc:picChg>
        <pc:picChg chg="del">
          <ac:chgData name="Achref Riahi" userId="bd574349-e50c-4587-96fa-b8341b285eb6" providerId="ADAL" clId="{CE58E680-38BC-43DA-A0E6-4638A7725E6D}" dt="2022-02-09T13:09:12.747" v="21" actId="478"/>
          <ac:picMkLst>
            <pc:docMk/>
            <pc:sldMk cId="4115812339" sldId="405"/>
            <ac:picMk id="3" creationId="{EF9499AE-0C3D-4653-8FA4-00B6E9AD911C}"/>
          </ac:picMkLst>
        </pc:picChg>
        <pc:picChg chg="del">
          <ac:chgData name="Achref Riahi" userId="bd574349-e50c-4587-96fa-b8341b285eb6" providerId="ADAL" clId="{CE58E680-38BC-43DA-A0E6-4638A7725E6D}" dt="2022-02-09T13:09:24.078" v="23" actId="478"/>
          <ac:picMkLst>
            <pc:docMk/>
            <pc:sldMk cId="4115812339" sldId="405"/>
            <ac:picMk id="4" creationId="{D1BCF83D-E287-4841-AC02-04F0E2EE3C37}"/>
          </ac:picMkLst>
        </pc:picChg>
        <pc:picChg chg="del">
          <ac:chgData name="Achref Riahi" userId="bd574349-e50c-4587-96fa-b8341b285eb6" providerId="ADAL" clId="{CE58E680-38BC-43DA-A0E6-4638A7725E6D}" dt="2022-02-09T13:13:10.574" v="36" actId="478"/>
          <ac:picMkLst>
            <pc:docMk/>
            <pc:sldMk cId="4115812339" sldId="405"/>
            <ac:picMk id="5" creationId="{22638022-B26B-4A8A-AE3A-08DB41AADF99}"/>
          </ac:picMkLst>
        </pc:picChg>
        <pc:picChg chg="mod">
          <ac:chgData name="Achref Riahi" userId="bd574349-e50c-4587-96fa-b8341b285eb6" providerId="ADAL" clId="{CE58E680-38BC-43DA-A0E6-4638A7725E6D}" dt="2022-02-10T17:01:38.559" v="632" actId="14100"/>
          <ac:picMkLst>
            <pc:docMk/>
            <pc:sldMk cId="4115812339" sldId="405"/>
            <ac:picMk id="6" creationId="{00000000-0000-0000-0000-000000000000}"/>
          </ac:picMkLst>
        </pc:picChg>
        <pc:picChg chg="del">
          <ac:chgData name="Achref Riahi" userId="bd574349-e50c-4587-96fa-b8341b285eb6" providerId="ADAL" clId="{CE58E680-38BC-43DA-A0E6-4638A7725E6D}" dt="2022-02-09T13:15:44.161" v="44" actId="478"/>
          <ac:picMkLst>
            <pc:docMk/>
            <pc:sldMk cId="4115812339" sldId="405"/>
            <ac:picMk id="7" creationId="{CA81B901-C4BF-4F87-8FA3-20EE6CD7486F}"/>
          </ac:picMkLst>
        </pc:picChg>
        <pc:picChg chg="del">
          <ac:chgData name="Achref Riahi" userId="bd574349-e50c-4587-96fa-b8341b285eb6" providerId="ADAL" clId="{CE58E680-38BC-43DA-A0E6-4638A7725E6D}" dt="2022-02-09T13:16:11.391" v="52" actId="478"/>
          <ac:picMkLst>
            <pc:docMk/>
            <pc:sldMk cId="4115812339" sldId="405"/>
            <ac:picMk id="8" creationId="{C2CAE26C-98D1-406F-AD67-C683103CDCDE}"/>
          </ac:picMkLst>
        </pc:picChg>
        <pc:picChg chg="add del mod ord">
          <ac:chgData name="Achref Riahi" userId="bd574349-e50c-4587-96fa-b8341b285eb6" providerId="ADAL" clId="{CE58E680-38BC-43DA-A0E6-4638A7725E6D}" dt="2022-02-11T14:47:27.241" v="676" actId="478"/>
          <ac:picMkLst>
            <pc:docMk/>
            <pc:sldMk cId="4115812339" sldId="405"/>
            <ac:picMk id="9" creationId="{E985ED02-92A0-46B9-9B6E-EAC7343D9DA5}"/>
          </ac:picMkLst>
        </pc:picChg>
      </pc:sldChg>
      <pc:sldChg chg="modSp del mod">
        <pc:chgData name="Achref Riahi" userId="bd574349-e50c-4587-96fa-b8341b285eb6" providerId="ADAL" clId="{CE58E680-38BC-43DA-A0E6-4638A7725E6D}" dt="2022-02-10T13:16:51.552" v="493" actId="2696"/>
        <pc:sldMkLst>
          <pc:docMk/>
          <pc:sldMk cId="1139487084" sldId="416"/>
        </pc:sldMkLst>
        <pc:graphicFrameChg chg="modGraphic">
          <ac:chgData name="Achref Riahi" userId="bd574349-e50c-4587-96fa-b8341b285eb6" providerId="ADAL" clId="{CE58E680-38BC-43DA-A0E6-4638A7725E6D}" dt="2022-02-09T13:17:38.812" v="68" actId="6549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3827E2E3-EDAC-45D1-8F04-42C47AD6EB02}"/>
    <pc:docChg chg="undo redo custSel addSld delSld modSld">
      <pc:chgData name="Achref Riahi" userId="bd574349-e50c-4587-96fa-b8341b285eb6" providerId="ADAL" clId="{3827E2E3-EDAC-45D1-8F04-42C47AD6EB02}" dt="2021-12-09T07:13:37.611" v="661" actId="47"/>
      <pc:docMkLst>
        <pc:docMk/>
      </pc:docMkLst>
      <pc:sldChg chg="modSp mod">
        <pc:chgData name="Achref Riahi" userId="bd574349-e50c-4587-96fa-b8341b285eb6" providerId="ADAL" clId="{3827E2E3-EDAC-45D1-8F04-42C47AD6EB02}" dt="2021-12-02T09:35:46.330" v="12" actId="20577"/>
        <pc:sldMkLst>
          <pc:docMk/>
          <pc:sldMk cId="0" sldId="256"/>
        </pc:sldMkLst>
        <pc:spChg chg="mod">
          <ac:chgData name="Achref Riahi" userId="bd574349-e50c-4587-96fa-b8341b285eb6" providerId="ADAL" clId="{3827E2E3-EDAC-45D1-8F04-42C47AD6EB02}" dt="2021-12-02T09:35:46.330" v="1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3827E2E3-EDAC-45D1-8F04-42C47AD6EB02}" dt="2021-12-08T16:16:59.946" v="571" actId="108"/>
        <pc:sldMkLst>
          <pc:docMk/>
          <pc:sldMk cId="0" sldId="314"/>
        </pc:sldMkLst>
        <pc:graphicFrameChg chg="mod modGraphic">
          <ac:chgData name="Achref Riahi" userId="bd574349-e50c-4587-96fa-b8341b285eb6" providerId="ADAL" clId="{3827E2E3-EDAC-45D1-8F04-42C47AD6EB02}" dt="2021-12-08T16:16:59.946" v="571" actId="108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6:58.436" v="570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3:33:12.496" v="391"/>
        <pc:sldMkLst>
          <pc:docMk/>
          <pc:sldMk cId="1140368115" sldId="319"/>
        </pc:sldMkLst>
        <pc:spChg chg="ord">
          <ac:chgData name="Achref Riahi" userId="bd574349-e50c-4587-96fa-b8341b285eb6" providerId="ADAL" clId="{3827E2E3-EDAC-45D1-8F04-42C47AD6EB02}" dt="2021-12-02T13:16:51.132" v="168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09:17.315" v="120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3827E2E3-EDAC-45D1-8F04-42C47AD6EB02}" dt="2021-12-02T13:25:25.186" v="334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3827E2E3-EDAC-45D1-8F04-42C47AD6EB02}" dt="2021-12-02T13:19:53.430" v="208" actId="14100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3827E2E3-EDAC-45D1-8F04-42C47AD6EB02}" dt="2021-12-02T13:23:24.866" v="293" actId="14100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3827E2E3-EDAC-45D1-8F04-42C47AD6EB02}" dt="2021-12-02T13:22:11.825" v="255" actId="20577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3827E2E3-EDAC-45D1-8F04-42C47AD6EB02}" dt="2021-12-02T13:20:22.485" v="217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3827E2E3-EDAC-45D1-8F04-42C47AD6EB02}" dt="2021-12-02T13:23:05.966" v="291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3827E2E3-EDAC-45D1-8F04-42C47AD6EB02}" dt="2021-12-02T13:09:35.255" v="12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3827E2E3-EDAC-45D1-8F04-42C47AD6EB02}" dt="2021-12-02T13:07:55.634" v="110" actId="1076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09:13.715" v="119" actId="167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7:31.645" v="10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8:43.065" v="115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0:52.232" v="132" actId="14100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2:37.667" v="140" actId="14100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0:30.996" v="130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3:47.631" v="146" actId="167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5:40.825" v="160" actId="14100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2:17.750" v="138" actId="478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3:05.775" v="141" actId="478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4:08.681" v="148" actId="478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6:26.832" v="164" actId="478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5:00.927" v="155" actId="478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20:48.617" v="597" actId="14100"/>
        <pc:sldMkLst>
          <pc:docMk/>
          <pc:sldMk cId="3047152585" sldId="321"/>
        </pc:sldMkLst>
        <pc:graphicFrameChg chg="add mod">
          <ac:chgData name="Achref Riahi" userId="bd574349-e50c-4587-96fa-b8341b285eb6" providerId="ADAL" clId="{3827E2E3-EDAC-45D1-8F04-42C47AD6EB02}" dt="2021-12-08T16:18:03.676" v="577" actId="1076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8:30.647" v="584" actId="1076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00.516" v="576" actId="478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25.027" v="583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9:08.607" v="590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8T16:20:15.250" v="593" actId="478"/>
          <ac:graphicFrameMkLst>
            <pc:docMk/>
            <pc:sldMk cId="3047152585" sldId="321"/>
            <ac:graphicFrameMk id="15" creationId="{00000000-0008-0000-0600-00001D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20:48.617" v="597" actId="14100"/>
          <ac:graphicFrameMkLst>
            <pc:docMk/>
            <pc:sldMk cId="3047152585" sldId="321"/>
            <ac:graphicFrameMk id="19" creationId="{00000000-0008-0000-0600-00001D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3:19.593" v="660" actId="14100"/>
        <pc:sldMkLst>
          <pc:docMk/>
          <pc:sldMk cId="2025206320" sldId="325"/>
        </pc:sldMkLst>
        <pc:graphicFrameChg chg="add mod">
          <ac:chgData name="Achref Riahi" userId="bd574349-e50c-4587-96fa-b8341b285eb6" providerId="ADAL" clId="{3827E2E3-EDAC-45D1-8F04-42C47AD6EB02}" dt="2021-12-08T16:41:32.602" v="632" actId="1076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03.397" v="640" actId="1076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5.183" v="659" actId="14100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25.212" v="631" actId="478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58.922" v="639" actId="478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3.352" v="641" actId="478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9.593" v="660" actId="14100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56.884" v="654" actId="14100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4.212" v="642" actId="478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del">
          <ac:chgData name="Achref Riahi" userId="bd574349-e50c-4587-96fa-b8341b285eb6" providerId="ADAL" clId="{3827E2E3-EDAC-45D1-8F04-42C47AD6EB02}" dt="2021-12-08T16:42:25.802" v="645" actId="478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5:07:56.464" v="519" actId="27918"/>
        <pc:sldMkLst>
          <pc:docMk/>
          <pc:sldMk cId="1753303492" sldId="328"/>
        </pc:sldMkLst>
        <pc:spChg chg="mod">
          <ac:chgData name="Achref Riahi" userId="bd574349-e50c-4587-96fa-b8341b285eb6" providerId="ADAL" clId="{3827E2E3-EDAC-45D1-8F04-42C47AD6EB02}" dt="2021-12-02T15:01:47.564" v="501" actId="1037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3827E2E3-EDAC-45D1-8F04-42C47AD6EB02}" dt="2021-12-02T14:59:04.164" v="435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3827E2E3-EDAC-45D1-8F04-42C47AD6EB02}" dt="2021-12-02T14:59:58.259" v="450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3827E2E3-EDAC-45D1-8F04-42C47AD6EB02}" dt="2021-12-02T15:03:15.673" v="518" actId="20577"/>
          <ac:spMkLst>
            <pc:docMk/>
            <pc:sldMk cId="1753303492" sldId="328"/>
            <ac:spMk id="21" creationId="{A608986F-22ED-48C2-9B18-E521CE8F2022}"/>
          </ac:spMkLst>
        </pc:spChg>
        <pc:spChg chg="add mod">
          <ac:chgData name="Achref Riahi" userId="bd574349-e50c-4587-96fa-b8341b285eb6" providerId="ADAL" clId="{3827E2E3-EDAC-45D1-8F04-42C47AD6EB02}" dt="2021-12-02T15:01:42.589" v="495" actId="1035"/>
          <ac:spMkLst>
            <pc:docMk/>
            <pc:sldMk cId="1753303492" sldId="328"/>
            <ac:spMk id="25" creationId="{F62E0B96-8F6D-4432-81F6-1407FAA601EC}"/>
          </ac:spMkLst>
        </pc:spChg>
        <pc:spChg chg="add mod">
          <ac:chgData name="Achref Riahi" userId="bd574349-e50c-4587-96fa-b8341b285eb6" providerId="ADAL" clId="{3827E2E3-EDAC-45D1-8F04-42C47AD6EB02}" dt="2021-12-02T15:02:24.850" v="506" actId="571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3827E2E3-EDAC-45D1-8F04-42C47AD6EB02}" dt="2021-12-02T14:56:48.054" v="422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39:36.967" v="406" actId="167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3827E2E3-EDAC-45D1-8F04-42C47AD6EB02}" dt="2021-12-02T13:38:38.257" v="397" actId="478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38:46.397" v="398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39:32.707" v="40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5:52.574" v="412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38:59.757" v="399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6:33.864" v="419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5:39.964" v="409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6:44.594" v="421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15:41.895" v="556" actId="108"/>
        <pc:sldMkLst>
          <pc:docMk/>
          <pc:sldMk cId="0" sldId="395"/>
        </pc:sldMkLst>
        <pc:graphicFrameChg chg="del">
          <ac:chgData name="Achref Riahi" userId="bd574349-e50c-4587-96fa-b8341b285eb6" providerId="ADAL" clId="{3827E2E3-EDAC-45D1-8F04-42C47AD6EB02}" dt="2021-12-08T16:14:36.760" v="539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4:39.865" v="540" actId="1076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5:41.895" v="556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39:52.372" v="612" actId="1076"/>
        <pc:sldMkLst>
          <pc:docMk/>
          <pc:sldMk cId="2940928390" sldId="403"/>
        </pc:sldMkLst>
        <pc:graphicFrameChg chg="del">
          <ac:chgData name="Achref Riahi" userId="bd574349-e50c-4587-96fa-b8341b285eb6" providerId="ADAL" clId="{3827E2E3-EDAC-45D1-8F04-42C47AD6EB02}" dt="2021-12-08T16:39:18.332" v="603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23.917" v="604" actId="1076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5" creationId="{00000000-0008-0000-0600-00001F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0:44.952" v="625" actId="1076"/>
        <pc:sldMkLst>
          <pc:docMk/>
          <pc:sldMk cId="3284125605" sldId="404"/>
        </pc:sldMkLst>
        <pc:graphicFrameChg chg="add mod">
          <ac:chgData name="Achref Riahi" userId="bd574349-e50c-4587-96fa-b8341b285eb6" providerId="ADAL" clId="{3827E2E3-EDAC-45D1-8F04-42C47AD6EB02}" dt="2021-12-08T16:40:26.512" v="617" actId="1076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21.492" v="616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5" creationId="{00000000-0008-0000-0600-00002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09:57:32.189" v="103" actId="166"/>
        <pc:sldMkLst>
          <pc:docMk/>
          <pc:sldMk cId="4115812339" sldId="405"/>
        </pc:sldMkLst>
        <pc:spChg chg="ord">
          <ac:chgData name="Achref Riahi" userId="bd574349-e50c-4587-96fa-b8341b285eb6" providerId="ADAL" clId="{3827E2E3-EDAC-45D1-8F04-42C47AD6EB02}" dt="2021-12-02T09:57:32.189" v="103" actId="166"/>
          <ac:spMkLst>
            <pc:docMk/>
            <pc:sldMk cId="4115812339" sldId="405"/>
            <ac:spMk id="19" creationId="{7A323CD7-7399-45F8-987D-8C284F31BA0C}"/>
          </ac:spMkLst>
        </pc:spChg>
        <pc:spChg chg="add mod">
          <ac:chgData name="Achref Riahi" userId="bd574349-e50c-4587-96fa-b8341b285eb6" providerId="ADAL" clId="{3827E2E3-EDAC-45D1-8F04-42C47AD6EB02}" dt="2021-12-02T09:55:00.620" v="83" actId="14100"/>
          <ac:spMkLst>
            <pc:docMk/>
            <pc:sldMk cId="4115812339" sldId="405"/>
            <ac:spMk id="23" creationId="{7796415D-C083-40E0-A3B4-AA55F17DFA81}"/>
          </ac:spMkLst>
        </pc:spChg>
        <pc:graphicFrameChg chg="add mod">
          <ac:chgData name="Achref Riahi" userId="bd574349-e50c-4587-96fa-b8341b285eb6" providerId="ADAL" clId="{3827E2E3-EDAC-45D1-8F04-42C47AD6EB02}" dt="2021-12-02T09:37:01.723" v="19" actId="1076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2T09:49:43.959" v="34" actId="478"/>
          <ac:graphicFrameMkLst>
            <pc:docMk/>
            <pc:sldMk cId="4115812339" sldId="405"/>
            <ac:graphicFrameMk id="14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36:55.991" v="18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0:39.339" v="39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0:46.690" v="40" actId="1076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1:16.690" v="46" actId="1076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2:08.940" v="53" actId="1076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6:45.389" v="97" actId="1076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08.409" v="45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7:18.205" v="102" actId="14100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56.310" v="52" actId="478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6:39.209" v="96" actId="478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7:04.819" v="100" actId="478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del">
        <pc:chgData name="Achref Riahi" userId="bd574349-e50c-4587-96fa-b8341b285eb6" providerId="ADAL" clId="{3827E2E3-EDAC-45D1-8F04-42C47AD6EB02}" dt="2021-12-09T07:13:37.611" v="661" actId="47"/>
        <pc:sldMkLst>
          <pc:docMk/>
          <pc:sldMk cId="1200171535" sldId="415"/>
        </pc:sldMkLst>
      </pc:sldChg>
      <pc:sldChg chg="modSp add mod">
        <pc:chgData name="Achref Riahi" userId="bd574349-e50c-4587-96fa-b8341b285eb6" providerId="ADAL" clId="{3827E2E3-EDAC-45D1-8F04-42C47AD6EB02}" dt="2021-12-06T09:23:44.965" v="532"/>
        <pc:sldMkLst>
          <pc:docMk/>
          <pc:sldMk cId="1139487084" sldId="416"/>
        </pc:sldMkLst>
        <pc:spChg chg="mod">
          <ac:chgData name="Achref Riahi" userId="bd574349-e50c-4587-96fa-b8341b285eb6" providerId="ADAL" clId="{3827E2E3-EDAC-45D1-8F04-42C47AD6EB02}" dt="2021-12-06T09:21:38.055" v="521" actId="20577"/>
          <ac:spMkLst>
            <pc:docMk/>
            <pc:sldMk cId="1139487084" sldId="416"/>
            <ac:spMk id="19" creationId="{00000000-0000-0000-0000-000000000000}"/>
          </ac:spMkLst>
        </pc:spChg>
        <pc:graphicFrameChg chg="mod modGraphic">
          <ac:chgData name="Achref Riahi" userId="bd574349-e50c-4587-96fa-b8341b285eb6" providerId="ADAL" clId="{3827E2E3-EDAC-45D1-8F04-42C47AD6EB02}" dt="2021-12-06T09:23:44.965" v="532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87566C2F-4CD4-409C-ADB3-FF63AA08F028}"/>
    <pc:docChg chg="modSld">
      <pc:chgData name="Achref Riahi" userId="bd574349-e50c-4587-96fa-b8341b285eb6" providerId="ADAL" clId="{87566C2F-4CD4-409C-ADB3-FF63AA08F028}" dt="2021-03-08T08:45:43.165" v="49" actId="20577"/>
      <pc:docMkLst>
        <pc:docMk/>
      </pc:docMkLst>
      <pc:sldChg chg="modSp mod">
        <pc:chgData name="Achref Riahi" userId="bd574349-e50c-4587-96fa-b8341b285eb6" providerId="ADAL" clId="{87566C2F-4CD4-409C-ADB3-FF63AA08F028}" dt="2021-03-08T08:45:43.165" v="49" actId="20577"/>
        <pc:sldMkLst>
          <pc:docMk/>
          <pc:sldMk cId="3851485938" sldId="274"/>
        </pc:sldMkLst>
        <pc:spChg chg="mod">
          <ac:chgData name="Achref Riahi" userId="bd574349-e50c-4587-96fa-b8341b285eb6" providerId="ADAL" clId="{87566C2F-4CD4-409C-ADB3-FF63AA08F028}" dt="2021-03-08T08:45:43.165" v="49" actId="20577"/>
          <ac:spMkLst>
            <pc:docMk/>
            <pc:sldMk cId="3851485938" sldId="274"/>
            <ac:spMk id="9" creationId="{00000000-0000-0000-0000-000000000000}"/>
          </ac:spMkLst>
        </pc:spChg>
      </pc:sldChg>
    </pc:docChg>
  </pc:docChgLst>
  <pc:docChgLst>
    <pc:chgData name="Achref Riahi" userId="bd574349-e50c-4587-96fa-b8341b285eb6" providerId="ADAL" clId="{F910A28F-69E4-4C33-B7E8-629E18C71E04}"/>
    <pc:docChg chg="undo custSel modSld">
      <pc:chgData name="Achref Riahi" userId="bd574349-e50c-4587-96fa-b8341b285eb6" providerId="ADAL" clId="{F910A28F-69E4-4C33-B7E8-629E18C71E04}" dt="2021-07-02T16:05:35.982" v="818" actId="1076"/>
      <pc:docMkLst>
        <pc:docMk/>
      </pc:docMkLst>
      <pc:sldChg chg="modSp mod">
        <pc:chgData name="Achref Riahi" userId="bd574349-e50c-4587-96fa-b8341b285eb6" providerId="ADAL" clId="{F910A28F-69E4-4C33-B7E8-629E18C71E04}" dt="2021-07-02T12:14:54.130" v="3" actId="20577"/>
        <pc:sldMkLst>
          <pc:docMk/>
          <pc:sldMk cId="0" sldId="256"/>
        </pc:sldMkLst>
        <pc:spChg chg="mod">
          <ac:chgData name="Achref Riahi" userId="bd574349-e50c-4587-96fa-b8341b285eb6" providerId="ADAL" clId="{F910A28F-69E4-4C33-B7E8-629E18C71E04}" dt="2021-07-02T12:14:54.130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F910A28F-69E4-4C33-B7E8-629E18C71E04}" dt="2021-07-02T14:06:15.563" v="163" actId="14100"/>
        <pc:sldMkLst>
          <pc:docMk/>
          <pc:sldMk cId="3851485938" sldId="276"/>
        </pc:sldMkLst>
        <pc:spChg chg="mod">
          <ac:chgData name="Achref Riahi" userId="bd574349-e50c-4587-96fa-b8341b285eb6" providerId="ADAL" clId="{F910A28F-69E4-4C33-B7E8-629E18C71E04}" dt="2021-07-02T14:03:42.875" v="114" actId="20577"/>
          <ac:spMkLst>
            <pc:docMk/>
            <pc:sldMk cId="3851485938" sldId="276"/>
            <ac:spMk id="3" creationId="{2B46034A-5B92-4956-8547-58EC1AEDEBC9}"/>
          </ac:spMkLst>
        </pc:spChg>
        <pc:spChg chg="ord">
          <ac:chgData name="Achref Riahi" userId="bd574349-e50c-4587-96fa-b8341b285eb6" providerId="ADAL" clId="{F910A28F-69E4-4C33-B7E8-629E18C71E04}" dt="2021-07-02T13:51:13.693" v="41" actId="167"/>
          <ac:spMkLst>
            <pc:docMk/>
            <pc:sldMk cId="3851485938" sldId="276"/>
            <ac:spMk id="18" creationId="{00000000-0000-0000-0000-000000000000}"/>
          </ac:spMkLst>
        </pc:spChg>
        <pc:spChg chg="del mod">
          <ac:chgData name="Achref Riahi" userId="bd574349-e50c-4587-96fa-b8341b285eb6" providerId="ADAL" clId="{F910A28F-69E4-4C33-B7E8-629E18C71E04}" dt="2021-07-02T13:47:31.223" v="15" actId="478"/>
          <ac:spMkLst>
            <pc:docMk/>
            <pc:sldMk cId="3851485938" sldId="276"/>
            <ac:spMk id="19" creationId="{1B57A525-C9C9-4E56-9868-1BD3016E7828}"/>
          </ac:spMkLst>
        </pc:spChg>
        <pc:spChg chg="mod">
          <ac:chgData name="Achref Riahi" userId="bd574349-e50c-4587-96fa-b8341b285eb6" providerId="ADAL" clId="{F910A28F-69E4-4C33-B7E8-629E18C71E04}" dt="2021-07-02T14:06:15.563" v="163" actId="14100"/>
          <ac:spMkLst>
            <pc:docMk/>
            <pc:sldMk cId="3851485938" sldId="276"/>
            <ac:spMk id="20" creationId="{95C6C9F5-F5C5-4A96-883D-37DC40F54AD0}"/>
          </ac:spMkLst>
        </pc:spChg>
        <pc:spChg chg="mod">
          <ac:chgData name="Achref Riahi" userId="bd574349-e50c-4587-96fa-b8341b285eb6" providerId="ADAL" clId="{F910A28F-69E4-4C33-B7E8-629E18C71E04}" dt="2021-07-02T14:04:03.713" v="123" actId="20577"/>
          <ac:spMkLst>
            <pc:docMk/>
            <pc:sldMk cId="3851485938" sldId="276"/>
            <ac:spMk id="32" creationId="{82225DB7-414A-4245-A8E8-578613429FDB}"/>
          </ac:spMkLst>
        </pc:spChg>
        <pc:graphicFrameChg chg="add del mod ord">
          <ac:chgData name="Achref Riahi" userId="bd574349-e50c-4587-96fa-b8341b285eb6" providerId="ADAL" clId="{F910A28F-69E4-4C33-B7E8-629E18C71E04}" dt="2021-07-02T13:50:22.783" v="28" actId="478"/>
          <ac:graphicFrameMkLst>
            <pc:docMk/>
            <pc:sldMk cId="3851485938" sldId="276"/>
            <ac:graphicFrameMk id="16" creationId="{00000000-0008-0000-05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6:51.553" v="7" actId="478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del mod ord">
          <ac:chgData name="Achref Riahi" userId="bd574349-e50c-4587-96fa-b8341b285eb6" providerId="ADAL" clId="{F910A28F-69E4-4C33-B7E8-629E18C71E04}" dt="2021-07-02T13:50:39.973" v="33" actId="478"/>
          <ac:graphicFrameMkLst>
            <pc:docMk/>
            <pc:sldMk cId="3851485938" sldId="276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8:18.433" v="20" actId="478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F910A28F-69E4-4C33-B7E8-629E18C71E04}" dt="2021-07-02T13:52:19.483" v="53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0:34.873" v="32" actId="14100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3:51:09.968" v="40" actId="167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1:55.490" v="47" actId="478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1:40.213" v="46" actId="14100"/>
          <ac:graphicFrameMkLst>
            <pc:docMk/>
            <pc:sldMk cId="3851485938" sldId="276"/>
            <ac:graphicFrameMk id="28" creationId="{00000000-0008-0000-0500-000014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3:51:29.714" v="44" actId="478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2:35.473" v="56" actId="478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3:03.933" v="58" actId="478"/>
          <ac:graphicFrameMkLst>
            <pc:docMk/>
            <pc:sldMk cId="3851485938" sldId="276"/>
            <ac:graphicFrameMk id="31" creationId="{460BAB52-CB22-47A6-B6E6-604BD0D4F07B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08.403" v="52" actId="14100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43.163" v="57" actId="1076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3:11.683" v="62" actId="14100"/>
          <ac:graphicFrameMkLst>
            <pc:docMk/>
            <pc:sldMk cId="3851485938" sldId="276"/>
            <ac:graphicFrameMk id="35" creationId="{00000000-0008-0000-0500-000018000000}"/>
          </ac:graphicFrameMkLst>
        </pc:graphicFrameChg>
      </pc:sldChg>
      <pc:sldChg chg="addSp delSp modSp mod addAnim delAnim modAnim">
        <pc:chgData name="Achref Riahi" userId="bd574349-e50c-4587-96fa-b8341b285eb6" providerId="ADAL" clId="{F910A28F-69E4-4C33-B7E8-629E18C71E04}" dt="2021-07-02T15:42:59.922" v="621" actId="14100"/>
        <pc:sldMkLst>
          <pc:docMk/>
          <pc:sldMk cId="3851485938" sldId="319"/>
        </pc:sldMkLst>
        <pc:spChg chg="del">
          <ac:chgData name="Achref Riahi" userId="bd574349-e50c-4587-96fa-b8341b285eb6" providerId="ADAL" clId="{F910A28F-69E4-4C33-B7E8-629E18C71E04}" dt="2021-07-02T14:50:04.002" v="168" actId="478"/>
          <ac:spMkLst>
            <pc:docMk/>
            <pc:sldMk cId="3851485938" sldId="319"/>
            <ac:spMk id="2" creationId="{C15EF8D0-C934-4987-A409-F3295DD46901}"/>
          </ac:spMkLst>
        </pc:spChg>
        <pc:spChg chg="add del mod">
          <ac:chgData name="Achref Riahi" userId="bd574349-e50c-4587-96fa-b8341b285eb6" providerId="ADAL" clId="{F910A28F-69E4-4C33-B7E8-629E18C71E04}" dt="2021-07-02T15:24:09.062" v="239" actId="11529"/>
          <ac:spMkLst>
            <pc:docMk/>
            <pc:sldMk cId="3851485938" sldId="319"/>
            <ac:spMk id="3" creationId="{FD241CE3-EF94-4867-86AC-181CC25CA0C3}"/>
          </ac:spMkLst>
        </pc:spChg>
        <pc:spChg chg="add mod">
          <ac:chgData name="Achref Riahi" userId="bd574349-e50c-4587-96fa-b8341b285eb6" providerId="ADAL" clId="{F910A28F-69E4-4C33-B7E8-629E18C71E04}" dt="2021-07-02T15:25:40.472" v="255" actId="208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F910A28F-69E4-4C33-B7E8-629E18C71E04}" dt="2021-07-02T15:23:18.473" v="235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4:51:53.752" v="186" actId="167"/>
          <ac:spMkLst>
            <pc:docMk/>
            <pc:sldMk cId="3851485938" sldId="319"/>
            <ac:spMk id="29" creationId="{00000000-0000-0000-0000-000000000000}"/>
          </ac:spMkLst>
        </pc:spChg>
        <pc:spChg chg="del">
          <ac:chgData name="Achref Riahi" userId="bd574349-e50c-4587-96fa-b8341b285eb6" providerId="ADAL" clId="{F910A28F-69E4-4C33-B7E8-629E18C71E04}" dt="2021-07-02T15:25:07.112" v="249" actId="478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F910A28F-69E4-4C33-B7E8-629E18C71E04}" dt="2021-07-02T15:42:16.882" v="613" actId="14100"/>
          <ac:spMkLst>
            <pc:docMk/>
            <pc:sldMk cId="3851485938" sldId="319"/>
            <ac:spMk id="32" creationId="{E7710172-EDF2-4457-B83E-38345EF7C4CB}"/>
          </ac:spMkLst>
        </pc:spChg>
        <pc:spChg chg="del">
          <ac:chgData name="Achref Riahi" userId="bd574349-e50c-4587-96fa-b8341b285eb6" providerId="ADAL" clId="{F910A28F-69E4-4C33-B7E8-629E18C71E04}" dt="2021-07-02T15:25:12.148" v="250" actId="478"/>
          <ac:spMkLst>
            <pc:docMk/>
            <pc:sldMk cId="3851485938" sldId="319"/>
            <ac:spMk id="34" creationId="{9F58388D-37DC-4BA3-987A-231EABF3FDBB}"/>
          </ac:spMkLst>
        </pc:spChg>
        <pc:spChg chg="mod ord">
          <ac:chgData name="Achref Riahi" userId="bd574349-e50c-4587-96fa-b8341b285eb6" providerId="ADAL" clId="{F910A28F-69E4-4C33-B7E8-629E18C71E04}" dt="2021-07-02T15:42:35.714" v="617" actId="16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F910A28F-69E4-4C33-B7E8-629E18C71E04}" dt="2021-07-02T15:42:48.323" v="620" actId="1076"/>
          <ac:spMkLst>
            <pc:docMk/>
            <pc:sldMk cId="3851485938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F910A28F-69E4-4C33-B7E8-629E18C71E04}" dt="2021-07-02T15:40:01.373" v="564" actId="20577"/>
          <ac:spMkLst>
            <pc:docMk/>
            <pc:sldMk cId="3851485938" sldId="319"/>
            <ac:spMk id="38" creationId="{8520E041-3FB6-4B6C-9E89-08700F069FC0}"/>
          </ac:spMkLst>
        </pc:spChg>
        <pc:spChg chg="mod">
          <ac:chgData name="Achref Riahi" userId="bd574349-e50c-4587-96fa-b8341b285eb6" providerId="ADAL" clId="{F910A28F-69E4-4C33-B7E8-629E18C71E04}" dt="2021-07-02T15:40:29.812" v="582" actId="20577"/>
          <ac:spMkLst>
            <pc:docMk/>
            <pc:sldMk cId="3851485938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F910A28F-69E4-4C33-B7E8-629E18C71E04}" dt="2021-07-02T15:42:59.922" v="621" actId="14100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F910A28F-69E4-4C33-B7E8-629E18C71E04}" dt="2021-07-02T15:41:23.211" v="603" actId="20577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F910A28F-69E4-4C33-B7E8-629E18C71E04}" dt="2021-07-02T15:41:41.299" v="612" actId="478"/>
          <ac:spMkLst>
            <pc:docMk/>
            <pc:sldMk cId="3851485938" sldId="319"/>
            <ac:spMk id="45" creationId="{E505096B-7DA7-4F5A-8CB6-D414E046201A}"/>
          </ac:spMkLst>
        </pc:spChg>
        <pc:spChg chg="add del mod">
          <ac:chgData name="Achref Riahi" userId="bd574349-e50c-4587-96fa-b8341b285eb6" providerId="ADAL" clId="{F910A28F-69E4-4C33-B7E8-629E18C71E04}" dt="2021-07-02T15:37:38.059" v="503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1" creationId="{00000000-0008-0000-0500-000014000000}"/>
          </ac:spMkLst>
        </pc:spChg>
        <pc:spChg chg="del">
          <ac:chgData name="Achref Riahi" userId="bd574349-e50c-4587-96fa-b8341b285eb6" providerId="ADAL" clId="{F910A28F-69E4-4C33-B7E8-629E18C71E04}" dt="2021-07-02T15:29:59.392" v="367" actId="478"/>
          <ac:spMkLst>
            <pc:docMk/>
            <pc:sldMk cId="3851485938" sldId="319"/>
            <ac:spMk id="62" creationId="{9B6655D8-C624-48DE-A1A3-CCEDC1DF68E2}"/>
          </ac:spMkLst>
        </pc:spChg>
        <pc:spChg chg="mod">
          <ac:chgData name="Achref Riahi" userId="bd574349-e50c-4587-96fa-b8341b285eb6" providerId="ADAL" clId="{F910A28F-69E4-4C33-B7E8-629E18C71E04}" dt="2021-07-02T15:38:22.067" v="529" actId="20577"/>
          <ac:spMkLst>
            <pc:docMk/>
            <pc:sldMk cId="3851485938" sldId="319"/>
            <ac:spMk id="63" creationId="{8A1A6235-142F-42A2-A358-2CC9442105C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4" creationId="{00000000-0008-0000-0500-000016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5" creationId="{00000000-0008-0000-0500-000017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6" creationId="{00000000-0008-0000-0500-000018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7" creationId="{00000000-0008-0000-0500-00001A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8" creationId="{00000000-0008-0000-0500-00001B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9" creationId="{00000000-0008-0000-0500-00001D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70" creationId="{00000000-0008-0000-0500-00001F000000}"/>
          </ac:spMkLst>
        </pc:spChg>
        <pc:spChg chg="add mod">
          <ac:chgData name="Achref Riahi" userId="bd574349-e50c-4587-96fa-b8341b285eb6" providerId="ADAL" clId="{F910A28F-69E4-4C33-B7E8-629E18C71E04}" dt="2021-07-02T15:42:26.562" v="616" actId="14100"/>
          <ac:spMkLst>
            <pc:docMk/>
            <pc:sldMk cId="3851485938" sldId="319"/>
            <ac:spMk id="77" creationId="{19D479A9-0F70-4E73-8ED0-25238AD4A9A5}"/>
          </ac:spMkLst>
        </pc:spChg>
        <pc:grpChg chg="add del mod">
          <ac:chgData name="Achref Riahi" userId="bd574349-e50c-4587-96fa-b8341b285eb6" providerId="ADAL" clId="{F910A28F-69E4-4C33-B7E8-629E18C71E04}" dt="2021-07-02T14:51:39.342" v="182" actId="478"/>
          <ac:grpSpMkLst>
            <pc:docMk/>
            <pc:sldMk cId="3851485938" sldId="319"/>
            <ac:grpSpMk id="60" creationId="{00000000-0008-0000-0500-00004F000000}"/>
          </ac:grpSpMkLst>
        </pc:grpChg>
        <pc:graphicFrameChg chg="del">
          <ac:chgData name="Achref Riahi" userId="bd574349-e50c-4587-96fa-b8341b285eb6" providerId="ADAL" clId="{F910A28F-69E4-4C33-B7E8-629E18C71E04}" dt="2021-07-02T14:50:02.192" v="167" actId="478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1:34.842" v="181" actId="478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4:05.682" v="202" actId="14100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1:13.132" v="175"/>
          <ac:graphicFrameMkLst>
            <pc:docMk/>
            <pc:sldMk cId="3851485938" sldId="319"/>
            <ac:graphicFrameMk id="43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01.862" v="209" actId="478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2:51.477" v="189" actId="478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3:31.052" v="196" actId="478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28.942" v="213" actId="478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1:50.712" v="185" actId="167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04.032" v="221" actId="478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32.397" v="226" actId="478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3:13.022" v="195" actId="14100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4:20.432" v="203" actId="167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3.972" v="231" actId="167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8.732" v="232" actId="167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1.582" v="233" actId="167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4.973" v="234" actId="167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2:42.222" v="810" actId="14100"/>
        <pc:sldMkLst>
          <pc:docMk/>
          <pc:sldMk cId="3851485938" sldId="321"/>
        </pc:sldMkLst>
        <pc:spChg chg="ord">
          <ac:chgData name="Achref Riahi" userId="bd574349-e50c-4587-96fa-b8341b285eb6" providerId="ADAL" clId="{F910A28F-69E4-4C33-B7E8-629E18C71E04}" dt="2021-07-02T16:01:43.802" v="805" actId="167"/>
          <ac:spMkLst>
            <pc:docMk/>
            <pc:sldMk cId="3851485938" sldId="321"/>
            <ac:spMk id="17" creationId="{00000000-0000-0000-0000-000000000000}"/>
          </ac:spMkLst>
        </pc:spChg>
        <pc:graphicFrameChg chg="add mod">
          <ac:chgData name="Achref Riahi" userId="bd574349-e50c-4587-96fa-b8341b285eb6" providerId="ADAL" clId="{F910A28F-69E4-4C33-B7E8-629E18C71E04}" dt="2021-07-02T16:00:45.362" v="796" actId="14100"/>
          <ac:graphicFrameMkLst>
            <pc:docMk/>
            <pc:sldMk cId="3851485938" sldId="321"/>
            <ac:graphicFrameMk id="10" creationId="{00000000-0008-0000-09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1:39.652" v="804" actId="167"/>
          <ac:graphicFrameMkLst>
            <pc:docMk/>
            <pc:sldMk cId="3851485938" sldId="321"/>
            <ac:graphicFrameMk id="11" creationId="{00000000-0008-0000-0900-00001D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6:02:42.222" v="810" actId="14100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0:35.027" v="794" actId="478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2:31.872" v="808" actId="478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1:20.612" v="799" actId="478"/>
          <ac:graphicFrameMkLst>
            <pc:docMk/>
            <pc:sldMk cId="3851485938" sldId="321"/>
            <ac:graphicFrameMk id="15" creationId="{00000000-0008-0000-0800-00001D000000}"/>
          </ac:graphicFrameMkLst>
        </pc:graphicFrameChg>
      </pc:sldChg>
      <pc:sldChg chg="addSp delSp modSp mod delAnim">
        <pc:chgData name="Achref Riahi" userId="bd574349-e50c-4587-96fa-b8341b285eb6" providerId="ADAL" clId="{F910A28F-69E4-4C33-B7E8-629E18C71E04}" dt="2021-07-02T15:57:27.804" v="790" actId="27918"/>
        <pc:sldMkLst>
          <pc:docMk/>
          <pc:sldMk cId="3851485938" sldId="328"/>
        </pc:sldMkLst>
        <pc:spChg chg="mod">
          <ac:chgData name="Achref Riahi" userId="bd574349-e50c-4587-96fa-b8341b285eb6" providerId="ADAL" clId="{F910A28F-69E4-4C33-B7E8-629E18C71E04}" dt="2021-07-02T15:57:10.642" v="780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F910A28F-69E4-4C33-B7E8-629E18C71E04}" dt="2021-07-02T15:57:16.384" v="783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F910A28F-69E4-4C33-B7E8-629E18C71E04}" dt="2021-07-02T15:57:20.374" v="786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F910A28F-69E4-4C33-B7E8-629E18C71E04}" dt="2021-07-02T15:54:03.442" v="699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F910A28F-69E4-4C33-B7E8-629E18C71E04}" dt="2021-07-02T15:54:37.732" v="713" actId="20577"/>
          <ac:spMkLst>
            <pc:docMk/>
            <pc:sldMk cId="3851485938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F910A28F-69E4-4C33-B7E8-629E18C71E04}" dt="2021-07-02T15:55:07.682" v="724" actId="478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F910A28F-69E4-4C33-B7E8-629E18C71E04}" dt="2021-07-02T15:56:33.062" v="773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F910A28F-69E4-4C33-B7E8-629E18C71E04}" dt="2021-07-02T15:48:25.011" v="652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5:46:15.552" v="63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5:45:30.573" v="625" actId="478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5:45:39.152" v="627" actId="14100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6:12.762" v="633" actId="167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7:12.432" v="644" actId="167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5:51.512" v="628" actId="478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8:22.031" v="651" actId="167"/>
          <ac:graphicFrameMkLst>
            <pc:docMk/>
            <pc:sldMk cId="3851485938" sldId="328"/>
            <ac:graphicFrameMk id="25" creationId="{00000000-0008-0000-0700-000002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5:46:49.197" v="640" actId="478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7:59.951" v="648" actId="478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5:35.982" v="818" actId="1076"/>
        <pc:sldMkLst>
          <pc:docMk/>
          <pc:sldMk cId="2940928390" sldId="329"/>
        </pc:sldMkLst>
        <pc:spChg chg="mod">
          <ac:chgData name="Achref Riahi" userId="bd574349-e50c-4587-96fa-b8341b285eb6" providerId="ADAL" clId="{F910A28F-69E4-4C33-B7E8-629E18C71E04}" dt="2021-07-02T16:05:35.982" v="818" actId="1076"/>
          <ac:spMkLst>
            <pc:docMk/>
            <pc:sldMk cId="2940928390" sldId="329"/>
            <ac:spMk id="12" creationId="{20C61709-1BED-471D-AEDD-98D30188BF44}"/>
          </ac:spMkLst>
        </pc:spChg>
        <pc:spChg chg="ord">
          <ac:chgData name="Achref Riahi" userId="bd574349-e50c-4587-96fa-b8341b285eb6" providerId="ADAL" clId="{F910A28F-69E4-4C33-B7E8-629E18C71E04}" dt="2021-07-02T16:05:31.342" v="817" actId="167"/>
          <ac:spMkLst>
            <pc:docMk/>
            <pc:sldMk cId="2940928390" sldId="329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6:05:19.962" v="814" actId="478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5:28.862" v="816" actId="167"/>
          <ac:graphicFrameMkLst>
            <pc:docMk/>
            <pc:sldMk cId="2940928390" sldId="329"/>
            <ac:graphicFrameMk id="15" creationId="{00000000-0008-0000-0900-000003000000}"/>
          </ac:graphicFrameMkLst>
        </pc:graphicFrameChg>
      </pc:sldChg>
    </pc:docChg>
  </pc:docChgLst>
  <pc:docChgLst>
    <pc:chgData name="Achref Riahi" userId="bd574349-e50c-4587-96fa-b8341b285eb6" providerId="ADAL" clId="{2C1AAF04-6B10-466A-AC27-889C0FF5DB6B}"/>
    <pc:docChg chg="undo custSel addSld delSld modSld">
      <pc:chgData name="Achref Riahi" userId="bd574349-e50c-4587-96fa-b8341b285eb6" providerId="ADAL" clId="{2C1AAF04-6B10-466A-AC27-889C0FF5DB6B}" dt="2022-04-15T13:54:35.626" v="286" actId="1076"/>
      <pc:docMkLst>
        <pc:docMk/>
      </pc:docMkLst>
      <pc:sldChg chg="modSp mod">
        <pc:chgData name="Achref Riahi" userId="bd574349-e50c-4587-96fa-b8341b285eb6" providerId="ADAL" clId="{2C1AAF04-6B10-466A-AC27-889C0FF5DB6B}" dt="2022-04-15T12:30:17.039" v="5" actId="20577"/>
        <pc:sldMkLst>
          <pc:docMk/>
          <pc:sldMk cId="0" sldId="256"/>
        </pc:sldMkLst>
        <pc:spChg chg="mod">
          <ac:chgData name="Achref Riahi" userId="bd574349-e50c-4587-96fa-b8341b285eb6" providerId="ADAL" clId="{2C1AAF04-6B10-466A-AC27-889C0FF5DB6B}" dt="2022-04-15T12:30:17.039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851485938" sldId="274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917017494" sldId="320"/>
        </pc:sldMkLst>
      </pc:sldChg>
      <pc:sldChg chg="addSp delSp modSp mod">
        <pc:chgData name="Achref Riahi" userId="bd574349-e50c-4587-96fa-b8341b285eb6" providerId="ADAL" clId="{2C1AAF04-6B10-466A-AC27-889C0FF5DB6B}" dt="2022-04-15T13:21:17.350" v="56" actId="1076"/>
        <pc:sldMkLst>
          <pc:docMk/>
          <pc:sldMk cId="3047152585" sldId="321"/>
        </pc:sldMkLst>
        <pc:graphicFrameChg chg="add mod modGraphic">
          <ac:chgData name="Achref Riahi" userId="bd574349-e50c-4587-96fa-b8341b285eb6" providerId="ADAL" clId="{2C1AAF04-6B10-466A-AC27-889C0FF5DB6B}" dt="2022-04-15T13:20:20.326" v="53" actId="14100"/>
          <ac:graphicFrameMkLst>
            <pc:docMk/>
            <pc:sldMk cId="3047152585" sldId="321"/>
            <ac:graphicFrameMk id="2" creationId="{81C0273B-E64E-4A14-B45F-F491B789F484}"/>
          </ac:graphicFrameMkLst>
        </pc:graphicFrameChg>
        <pc:graphicFrameChg chg="del">
          <ac:chgData name="Achref Riahi" userId="bd574349-e50c-4587-96fa-b8341b285eb6" providerId="ADAL" clId="{2C1AAF04-6B10-466A-AC27-889C0FF5DB6B}" dt="2022-04-15T12:42:55.405" v="6" actId="478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2:57:45.637" v="23" actId="478"/>
          <ac:graphicFrameMkLst>
            <pc:docMk/>
            <pc:sldMk cId="3047152585" sldId="321"/>
            <ac:graphicFrameMk id="9" creationId="{B9D555CF-80C7-4EB2-9D9C-7B794A2939BC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3:00:47.049" v="33" actId="478"/>
          <ac:graphicFrameMkLst>
            <pc:docMk/>
            <pc:sldMk cId="3047152585" sldId="321"/>
            <ac:graphicFrameMk id="11" creationId="{B49A0A15-42E3-4D91-865F-3BC82DAE3644}"/>
          </ac:graphicFrameMkLst>
        </pc:graphicFrameChg>
        <pc:graphicFrameChg chg="del">
          <ac:chgData name="Achref Riahi" userId="bd574349-e50c-4587-96fa-b8341b285eb6" providerId="ADAL" clId="{2C1AAF04-6B10-466A-AC27-889C0FF5DB6B}" dt="2022-04-15T12:56:42.692" v="10" actId="478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2C1AAF04-6B10-466A-AC27-889C0FF5DB6B}" dt="2022-04-15T12:56:43.327" v="11" actId="478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add del mod">
          <ac:chgData name="Achref Riahi" userId="bd574349-e50c-4587-96fa-b8341b285eb6" providerId="ADAL" clId="{2C1AAF04-6B10-466A-AC27-889C0FF5DB6B}" dt="2022-04-15T13:00:47.854" v="34" actId="478"/>
          <ac:picMkLst>
            <pc:docMk/>
            <pc:sldMk cId="3047152585" sldId="321"/>
            <ac:picMk id="3" creationId="{B92E9201-45F4-415F-A939-98C85FF849EC}"/>
          </ac:picMkLst>
        </pc:picChg>
        <pc:picChg chg="add del mod">
          <ac:chgData name="Achref Riahi" userId="bd574349-e50c-4587-96fa-b8341b285eb6" providerId="ADAL" clId="{2C1AAF04-6B10-466A-AC27-889C0FF5DB6B}" dt="2022-04-15T12:59:45.239" v="31"/>
          <ac:picMkLst>
            <pc:docMk/>
            <pc:sldMk cId="3047152585" sldId="321"/>
            <ac:picMk id="5" creationId="{570B9072-0562-45B9-B192-A985A2F8FBFA}"/>
          </ac:picMkLst>
        </pc:picChg>
        <pc:picChg chg="add del mod">
          <ac:chgData name="Achref Riahi" userId="bd574349-e50c-4587-96fa-b8341b285eb6" providerId="ADAL" clId="{2C1AAF04-6B10-466A-AC27-889C0FF5DB6B}" dt="2022-04-15T13:19:49.009" v="49" actId="478"/>
          <ac:picMkLst>
            <pc:docMk/>
            <pc:sldMk cId="3047152585" sldId="321"/>
            <ac:picMk id="7" creationId="{B0759697-2C5A-4974-BB27-858AAF8E8AAC}"/>
          </ac:picMkLst>
        </pc:picChg>
        <pc:picChg chg="add del mod">
          <ac:chgData name="Achref Riahi" userId="bd574349-e50c-4587-96fa-b8341b285eb6" providerId="ADAL" clId="{2C1AAF04-6B10-466A-AC27-889C0FF5DB6B}" dt="2022-04-15T13:21:11.884" v="55" actId="478"/>
          <ac:picMkLst>
            <pc:docMk/>
            <pc:sldMk cId="3047152585" sldId="321"/>
            <ac:picMk id="8" creationId="{55213D22-874B-4203-9870-6D023905C0AC}"/>
          </ac:picMkLst>
        </pc:picChg>
        <pc:picChg chg="add mod">
          <ac:chgData name="Achref Riahi" userId="bd574349-e50c-4587-96fa-b8341b285eb6" providerId="ADAL" clId="{2C1AAF04-6B10-466A-AC27-889C0FF5DB6B}" dt="2022-04-15T13:21:17.350" v="56" actId="1076"/>
          <ac:picMkLst>
            <pc:docMk/>
            <pc:sldMk cId="3047152585" sldId="321"/>
            <ac:picMk id="10" creationId="{0C173F72-4CA7-4720-83EC-0905E17133FC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25:04.173" v="60" actId="1076"/>
        <pc:sldMkLst>
          <pc:docMk/>
          <pc:sldMk cId="2848400242" sldId="322"/>
        </pc:sldMkLst>
        <pc:graphicFrameChg chg="del">
          <ac:chgData name="Achref Riahi" userId="bd574349-e50c-4587-96fa-b8341b285eb6" providerId="ADAL" clId="{2C1AAF04-6B10-466A-AC27-889C0FF5DB6B}" dt="2022-04-15T13:01:41.439" v="36" actId="478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add del mod modGraphic">
          <ac:chgData name="Achref Riahi" userId="bd574349-e50c-4587-96fa-b8341b285eb6" providerId="ADAL" clId="{2C1AAF04-6B10-466A-AC27-889C0FF5DB6B}" dt="2022-04-15T13:21:27.091" v="57" actId="478"/>
          <ac:graphicFrameMkLst>
            <pc:docMk/>
            <pc:sldMk cId="2848400242" sldId="322"/>
            <ac:graphicFrameMk id="3" creationId="{1796DA5C-20C1-4ACE-96A9-8816C5DEF52A}"/>
          </ac:graphicFrameMkLst>
        </pc:graphicFrameChg>
        <pc:picChg chg="add mod">
          <ac:chgData name="Achref Riahi" userId="bd574349-e50c-4587-96fa-b8341b285eb6" providerId="ADAL" clId="{2C1AAF04-6B10-466A-AC27-889C0FF5DB6B}" dt="2022-04-15T13:25:04.173" v="60" actId="1076"/>
          <ac:picMkLst>
            <pc:docMk/>
            <pc:sldMk cId="2848400242" sldId="322"/>
            <ac:picMk id="5" creationId="{AF68F32A-8E48-40FB-BB81-A6910F29E7E0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41:45.978" v="188"/>
        <pc:sldMkLst>
          <pc:docMk/>
          <pc:sldMk cId="184216021" sldId="323"/>
        </pc:sldMkLst>
        <pc:spChg chg="mod">
          <ac:chgData name="Achref Riahi" userId="bd574349-e50c-4587-96fa-b8341b285eb6" providerId="ADAL" clId="{2C1AAF04-6B10-466A-AC27-889C0FF5DB6B}" dt="2022-04-15T13:29:24.738" v="65" actId="1076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2C1AAF04-6B10-466A-AC27-889C0FF5DB6B}" dt="2022-04-15T13:32:38.095" v="78" actId="1076"/>
          <ac:spMkLst>
            <pc:docMk/>
            <pc:sldMk cId="184216021" sldId="323"/>
            <ac:spMk id="8" creationId="{3E817B28-1441-4468-BDB6-C3B252359FBC}"/>
          </ac:spMkLst>
        </pc:spChg>
        <pc:spChg chg="mod">
          <ac:chgData name="Achref Riahi" userId="bd574349-e50c-4587-96fa-b8341b285eb6" providerId="ADAL" clId="{2C1AAF04-6B10-466A-AC27-889C0FF5DB6B}" dt="2022-04-15T13:39:53.575" v="111" actId="1076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2C1AAF04-6B10-466A-AC27-889C0FF5DB6B}" dt="2022-04-15T13:29:33.142" v="68" actId="1076"/>
          <ac:spMkLst>
            <pc:docMk/>
            <pc:sldMk cId="184216021" sldId="323"/>
            <ac:spMk id="16" creationId="{00000000-0000-0000-0000-000000000000}"/>
          </ac:spMkLst>
        </pc:spChg>
        <pc:graphicFrameChg chg="add mod modGraphic">
          <ac:chgData name="Achref Riahi" userId="bd574349-e50c-4587-96fa-b8341b285eb6" providerId="ADAL" clId="{2C1AAF04-6B10-466A-AC27-889C0FF5DB6B}" dt="2022-04-15T13:33:59.702" v="102" actId="14100"/>
          <ac:graphicFrameMkLst>
            <pc:docMk/>
            <pc:sldMk cId="184216021" sldId="323"/>
            <ac:graphicFrameMk id="2" creationId="{054B1819-32BA-4C5A-9A6B-69723475A51F}"/>
          </ac:graphicFrameMkLst>
        </pc:graphicFrameChg>
        <pc:graphicFrameChg chg="del">
          <ac:chgData name="Achref Riahi" userId="bd574349-e50c-4587-96fa-b8341b285eb6" providerId="ADAL" clId="{2C1AAF04-6B10-466A-AC27-889C0FF5DB6B}" dt="2022-04-15T13:29:14.471" v="61" actId="478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2C1AAF04-6B10-466A-AC27-889C0FF5DB6B}" dt="2022-04-15T13:32:16.231" v="72" actId="478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2C1AAF04-6B10-466A-AC27-889C0FF5DB6B}" dt="2022-04-15T13:34:03.593" v="103" actId="478"/>
          <ac:graphicFrameMkLst>
            <pc:docMk/>
            <pc:sldMk cId="184216021" sldId="323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2C1AAF04-6B10-466A-AC27-889C0FF5DB6B}" dt="2022-04-15T13:33:54.672" v="101" actId="14100"/>
          <ac:graphicFrameMkLst>
            <pc:docMk/>
            <pc:sldMk cId="184216021" sldId="323"/>
            <ac:graphicFrameMk id="9" creationId="{2D0AC79A-3921-4AC9-BA09-A89C31408152}"/>
          </ac:graphicFrameMkLst>
        </pc:graphicFrameChg>
        <pc:graphicFrameChg chg="add mod modGraphic">
          <ac:chgData name="Achref Riahi" userId="bd574349-e50c-4587-96fa-b8341b285eb6" providerId="ADAL" clId="{2C1AAF04-6B10-466A-AC27-889C0FF5DB6B}" dt="2022-04-15T13:40:55.748" v="186" actId="113"/>
          <ac:graphicFrameMkLst>
            <pc:docMk/>
            <pc:sldMk cId="184216021" sldId="323"/>
            <ac:graphicFrameMk id="11" creationId="{77425C28-5AF5-470C-BF8C-FE8C56C19D76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3:41:45.978" v="188"/>
          <ac:graphicFrameMkLst>
            <pc:docMk/>
            <pc:sldMk cId="184216021" sldId="323"/>
            <ac:graphicFrameMk id="12" creationId="{4CDDC1B1-22E0-466A-9695-020AE909A9FB}"/>
          </ac:graphicFrameMkLst>
        </pc:graphicFrameChg>
      </pc:sldChg>
      <pc:sldChg chg="addSp delSp modSp mod">
        <pc:chgData name="Achref Riahi" userId="bd574349-e50c-4587-96fa-b8341b285eb6" providerId="ADAL" clId="{2C1AAF04-6B10-466A-AC27-889C0FF5DB6B}" dt="2022-04-15T13:54:35.626" v="286" actId="1076"/>
        <pc:sldMkLst>
          <pc:docMk/>
          <pc:sldMk cId="723105489" sldId="324"/>
        </pc:sldMkLst>
        <pc:graphicFrameChg chg="mod modGraphic">
          <ac:chgData name="Achref Riahi" userId="bd574349-e50c-4587-96fa-b8341b285eb6" providerId="ADAL" clId="{2C1AAF04-6B10-466A-AC27-889C0FF5DB6B}" dt="2022-04-15T13:48:23.755" v="263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">
          <ac:chgData name="Achref Riahi" userId="bd574349-e50c-4587-96fa-b8341b285eb6" providerId="ADAL" clId="{2C1AAF04-6B10-466A-AC27-889C0FF5DB6B}" dt="2022-04-15T13:45:49.121" v="233" actId="22"/>
          <ac:picMkLst>
            <pc:docMk/>
            <pc:sldMk cId="723105489" sldId="324"/>
            <ac:picMk id="3" creationId="{64E91585-1B32-46A0-8B88-FC0CB66661B1}"/>
          </ac:picMkLst>
        </pc:picChg>
        <pc:picChg chg="add mod">
          <ac:chgData name="Achref Riahi" userId="bd574349-e50c-4587-96fa-b8341b285eb6" providerId="ADAL" clId="{2C1AAF04-6B10-466A-AC27-889C0FF5DB6B}" dt="2022-04-15T13:46:18.037" v="237" actId="14100"/>
          <ac:picMkLst>
            <pc:docMk/>
            <pc:sldMk cId="723105489" sldId="324"/>
            <ac:picMk id="5" creationId="{C0458446-B202-4CAE-BEEF-2C2967776305}"/>
          </ac:picMkLst>
        </pc:picChg>
        <pc:picChg chg="add mod">
          <ac:chgData name="Achref Riahi" userId="bd574349-e50c-4587-96fa-b8341b285eb6" providerId="ADAL" clId="{2C1AAF04-6B10-466A-AC27-889C0FF5DB6B}" dt="2022-04-15T13:54:33.079" v="285" actId="1076"/>
          <ac:picMkLst>
            <pc:docMk/>
            <pc:sldMk cId="723105489" sldId="324"/>
            <ac:picMk id="8" creationId="{A247CD59-AA89-411E-B633-2D8EB1E548EB}"/>
          </ac:picMkLst>
        </pc:picChg>
        <pc:picChg chg="add del mod">
          <ac:chgData name="Achref Riahi" userId="bd574349-e50c-4587-96fa-b8341b285eb6" providerId="ADAL" clId="{2C1AAF04-6B10-466A-AC27-889C0FF5DB6B}" dt="2022-04-15T13:54:25.877" v="282" actId="478"/>
          <ac:picMkLst>
            <pc:docMk/>
            <pc:sldMk cId="723105489" sldId="324"/>
            <ac:picMk id="10" creationId="{76C0BBAB-A29F-4FFD-ACBE-FD5E4F0AE587}"/>
          </ac:picMkLst>
        </pc:picChg>
        <pc:picChg chg="del">
          <ac:chgData name="Achref Riahi" userId="bd574349-e50c-4587-96fa-b8341b285eb6" providerId="ADAL" clId="{2C1AAF04-6B10-466A-AC27-889C0FF5DB6B}" dt="2022-04-15T13:45:31.054" v="231" actId="478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2C1AAF04-6B10-466A-AC27-889C0FF5DB6B}" dt="2022-04-15T13:54:35.626" v="286" actId="1076"/>
          <ac:picMkLst>
            <pc:docMk/>
            <pc:sldMk cId="723105489" sldId="324"/>
            <ac:picMk id="14" creationId="{AC7A6AD2-5C52-478D-9E54-CF0D9C451BE7}"/>
          </ac:picMkLst>
        </pc:picChg>
        <pc:picChg chg="del">
          <ac:chgData name="Achref Riahi" userId="bd574349-e50c-4587-96fa-b8341b285eb6" providerId="ADAL" clId="{2C1AAF04-6B10-466A-AC27-889C0FF5DB6B}" dt="2022-04-15T13:46:56.005" v="241" actId="478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49:20.050" v="274" actId="1076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2C1AAF04-6B10-466A-AC27-889C0FF5DB6B}" dt="2022-04-15T13:48:16.419" v="261" actId="20577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del">
          <ac:chgData name="Achref Riahi" userId="bd574349-e50c-4587-96fa-b8341b285eb6" providerId="ADAL" clId="{2C1AAF04-6B10-466A-AC27-889C0FF5DB6B}" dt="2022-04-15T13:48:26.941" v="264" actId="478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2C1AAF04-6B10-466A-AC27-889C0FF5DB6B}" dt="2022-04-15T13:48:58.801" v="272" actId="1076"/>
          <ac:picMkLst>
            <pc:docMk/>
            <pc:sldMk cId="906704091" sldId="325"/>
            <ac:picMk id="4" creationId="{ECB16481-E0D2-4221-9AF9-CAD08F46EC66}"/>
          </ac:picMkLst>
        </pc:picChg>
        <pc:picChg chg="del">
          <ac:chgData name="Achref Riahi" userId="bd574349-e50c-4587-96fa-b8341b285eb6" providerId="ADAL" clId="{2C1AAF04-6B10-466A-AC27-889C0FF5DB6B}" dt="2022-04-15T13:48:27.785" v="265" actId="478"/>
          <ac:picMkLst>
            <pc:docMk/>
            <pc:sldMk cId="906704091" sldId="325"/>
            <ac:picMk id="5" creationId="{3ADF3DC8-840B-4F4E-815B-E83C1B39148A}"/>
          </ac:picMkLst>
        </pc:picChg>
        <pc:picChg chg="add mod">
          <ac:chgData name="Achref Riahi" userId="bd574349-e50c-4587-96fa-b8341b285eb6" providerId="ADAL" clId="{2C1AAF04-6B10-466A-AC27-889C0FF5DB6B}" dt="2022-04-15T13:49:20.050" v="274" actId="1076"/>
          <ac:picMkLst>
            <pc:docMk/>
            <pc:sldMk cId="906704091" sldId="325"/>
            <ac:picMk id="8" creationId="{06381FD2-C6BB-4542-9CB2-EB6C04D27914}"/>
          </ac:picMkLst>
        </pc:picChg>
      </pc:sldChg>
      <pc:sldChg chg="add del">
        <pc:chgData name="Achref Riahi" userId="bd574349-e50c-4587-96fa-b8341b285eb6" providerId="ADAL" clId="{2C1AAF04-6B10-466A-AC27-889C0FF5DB6B}" dt="2022-04-15T13:42:35.323" v="192" actId="47"/>
        <pc:sldMkLst>
          <pc:docMk/>
          <pc:sldMk cId="336263396" sldId="326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78916770" sldId="327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561801851" sldId="328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293674535" sldId="329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36263396" sldId="330"/>
        </pc:sldMkLst>
      </pc:sldChg>
      <pc:sldChg chg="modSp add mod">
        <pc:chgData name="Achref Riahi" userId="bd574349-e50c-4587-96fa-b8341b285eb6" providerId="ADAL" clId="{2C1AAF04-6B10-466A-AC27-889C0FF5DB6B}" dt="2022-04-15T13:43:20.553" v="227" actId="20577"/>
        <pc:sldMkLst>
          <pc:docMk/>
          <pc:sldMk cId="751288650" sldId="331"/>
        </pc:sldMkLst>
        <pc:spChg chg="mod">
          <ac:chgData name="Achref Riahi" userId="bd574349-e50c-4587-96fa-b8341b285eb6" providerId="ADAL" clId="{2C1AAF04-6B10-466A-AC27-889C0FF5DB6B}" dt="2022-04-15T13:43:20.553" v="227" actId="20577"/>
          <ac:spMkLst>
            <pc:docMk/>
            <pc:sldMk cId="751288650" sldId="331"/>
            <ac:spMk id="2" creationId="{DBC130AB-F865-4E0D-918E-2D875D4A3648}"/>
          </ac:spMkLst>
        </pc:spChg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4061131191" sldId="332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2052088896" sldId="333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70178387" sldId="334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179484657" sldId="335"/>
        </pc:sldMkLst>
      </pc:sldChg>
      <pc:sldChg chg="modSp add mod">
        <pc:chgData name="Achref Riahi" userId="bd574349-e50c-4587-96fa-b8341b285eb6" providerId="ADAL" clId="{2C1AAF04-6B10-466A-AC27-889C0FF5DB6B}" dt="2022-04-15T13:42:52.950" v="225" actId="6549"/>
        <pc:sldMkLst>
          <pc:docMk/>
          <pc:sldMk cId="1962663664" sldId="336"/>
        </pc:sldMkLst>
        <pc:spChg chg="mod">
          <ac:chgData name="Achref Riahi" userId="bd574349-e50c-4587-96fa-b8341b285eb6" providerId="ADAL" clId="{2C1AAF04-6B10-466A-AC27-889C0FF5DB6B}" dt="2022-04-15T13:42:52.950" v="225" actId="6549"/>
          <ac:spMkLst>
            <pc:docMk/>
            <pc:sldMk cId="1962663664" sldId="336"/>
            <ac:spMk id="2" creationId="{DBC130AB-F865-4E0D-918E-2D875D4A3648}"/>
          </ac:spMkLst>
        </pc:spChg>
      </pc:sldChg>
    </pc:docChg>
  </pc:docChgLst>
  <pc:docChgLst>
    <pc:chgData name="Achref Riahi" userId="bd574349-e50c-4587-96fa-b8341b285eb6" providerId="ADAL" clId="{0BB14655-834D-4E8D-A35D-646941A901BD}"/>
    <pc:docChg chg="undo custSel addSld delSld modSld">
      <pc:chgData name="Achref Riahi" userId="bd574349-e50c-4587-96fa-b8341b285eb6" providerId="ADAL" clId="{0BB14655-834D-4E8D-A35D-646941A901BD}" dt="2021-08-09T14:08:39.042" v="877" actId="14100"/>
      <pc:docMkLst>
        <pc:docMk/>
      </pc:docMkLst>
      <pc:sldChg chg="modSp mod">
        <pc:chgData name="Achref Riahi" userId="bd574349-e50c-4587-96fa-b8341b285eb6" providerId="ADAL" clId="{0BB14655-834D-4E8D-A35D-646941A901BD}" dt="2021-08-03T07:45:50.315" v="4" actId="20577"/>
        <pc:sldMkLst>
          <pc:docMk/>
          <pc:sldMk cId="0" sldId="256"/>
        </pc:sldMkLst>
        <pc:spChg chg="mod">
          <ac:chgData name="Achref Riahi" userId="bd574349-e50c-4587-96fa-b8341b285eb6" providerId="ADAL" clId="{0BB14655-834D-4E8D-A35D-646941A901BD}" dt="2021-08-03T07:45:50.315" v="4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0BB14655-834D-4E8D-A35D-646941A901BD}" dt="2021-08-03T07:46:59.425" v="6"/>
        <pc:sldMkLst>
          <pc:docMk/>
          <pc:sldMk cId="3851485938" sldId="276"/>
        </pc:sldMkLst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7" creationId="{00000000-0000-0000-0000-00000000000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19" creationId="{27679A44-EF20-45EC-9F77-02F97927989D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1" creationId="{17B290E2-B839-42BE-BB37-22804AC5D99F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3" creationId="{91111FB5-B39D-4FC7-BA08-CEBE87F72796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4" creationId="{ADA4352F-9250-4107-90D8-A314F684F7AB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6" creationId="{86A4CF70-15EC-4664-BB00-8065B06ED4E2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31" creationId="{CD85DA6E-4C09-40A5-A460-25D6EAD456FE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2" creationId="{0F116521-5C13-4713-B0AB-44C067890FEE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7" creationId="{991EC204-1CD6-4723-92EF-F0DF302B8441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8" creationId="{5102F7ED-9A92-4BEB-9C75-F1F7E2C19D09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9" creationId="{12B4559F-2D7F-44EF-A9EB-F36382CB042D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0" creationId="{857F0364-FEEB-49B8-AAA9-CEED8FB4041F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5" creationId="{00000000-0008-0000-05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6" creationId="{B2F4B8C4-ED6B-473E-8B1D-5E31D1BC7BAC}"/>
          </ac:graphicFrameMkLst>
        </pc:graphicFrameChg>
      </pc:sldChg>
      <pc:sldChg chg="addSp delSp modSp mod delAnim modAnim">
        <pc:chgData name="Achref Riahi" userId="bd574349-e50c-4587-96fa-b8341b285eb6" providerId="ADAL" clId="{0BB14655-834D-4E8D-A35D-646941A901BD}" dt="2021-08-03T08:28:05.048" v="406" actId="27918"/>
        <pc:sldMkLst>
          <pc:docMk/>
          <pc:sldMk cId="3851485938" sldId="319"/>
        </pc:sldMkLst>
        <pc:spChg chg="ord">
          <ac:chgData name="Achref Riahi" userId="bd574349-e50c-4587-96fa-b8341b285eb6" providerId="ADAL" clId="{0BB14655-834D-4E8D-A35D-646941A901BD}" dt="2021-08-03T08:02:49.304" v="67" actId="166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0BB14655-834D-4E8D-A35D-646941A901BD}" dt="2021-08-03T08:08:38.211" v="193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7:49:31.157" v="22" actId="167"/>
          <ac:spMkLst>
            <pc:docMk/>
            <pc:sldMk cId="3851485938" sldId="319"/>
            <ac:spMk id="29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02:55.056" v="68" actId="166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0BB14655-834D-4E8D-A35D-646941A901BD}" dt="2021-08-03T08:08:46.689" v="204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0BB14655-834D-4E8D-A35D-646941A901BD}" dt="2021-08-03T08:07:39.122" v="172" actId="14100"/>
          <ac:spMkLst>
            <pc:docMk/>
            <pc:sldMk cId="3851485938" sldId="319"/>
            <ac:spMk id="46" creationId="{9985003B-1AC8-42BD-86F0-BD1F159B2BAF}"/>
          </ac:spMkLst>
        </pc:spChg>
        <pc:spChg chg="add del mod">
          <ac:chgData name="Achref Riahi" userId="bd574349-e50c-4587-96fa-b8341b285eb6" providerId="ADAL" clId="{0BB14655-834D-4E8D-A35D-646941A901BD}" dt="2021-08-03T08:08:50.199" v="205" actId="478"/>
          <ac:spMkLst>
            <pc:docMk/>
            <pc:sldMk cId="3851485938" sldId="319"/>
            <ac:spMk id="47" creationId="{192E924F-D558-4013-BF7E-3101EDDF337D}"/>
          </ac:spMkLst>
        </pc:spChg>
        <pc:spChg chg="mod">
          <ac:chgData name="Achref Riahi" userId="bd574349-e50c-4587-96fa-b8341b285eb6" providerId="ADAL" clId="{0BB14655-834D-4E8D-A35D-646941A901BD}" dt="2021-08-03T08:05:11.358" v="99" actId="14100"/>
          <ac:spMkLst>
            <pc:docMk/>
            <pc:sldMk cId="3851485938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BB14655-834D-4E8D-A35D-646941A901BD}" dt="2021-08-03T08:05:45.207" v="118" actId="1076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0BB14655-834D-4E8D-A35D-646941A901BD}" dt="2021-08-03T07:50:09.111" v="2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BB14655-834D-4E8D-A35D-646941A901BD}" dt="2021-08-03T07:48:29.894" v="12" actId="14100"/>
          <ac:graphicFrameMkLst>
            <pc:docMk/>
            <pc:sldMk cId="3851485938" sldId="319"/>
            <ac:graphicFrameMk id="3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7:49:27.309" v="21" actId="167"/>
          <ac:graphicFrameMkLst>
            <pc:docMk/>
            <pc:sldMk cId="3851485938" sldId="319"/>
            <ac:graphicFrameMk id="32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3:16.711" v="31" actId="14100"/>
          <ac:graphicFrameMkLst>
            <pc:docMk/>
            <pc:sldMk cId="3851485938" sldId="319"/>
            <ac:graphicFrameMk id="33" creationId="{00000000-0008-0000-0500-00002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4:49.966" v="38" actId="14100"/>
          <ac:graphicFrameMkLst>
            <pc:docMk/>
            <pc:sldMk cId="3851485938" sldId="319"/>
            <ac:graphicFrameMk id="36" creationId="{00000000-0008-0000-0500-00002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7:18.798" v="43" actId="14100"/>
          <ac:graphicFrameMkLst>
            <pc:docMk/>
            <pc:sldMk cId="3851485938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8:19.705" v="10" actId="478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2:40.055" v="66" actId="14100"/>
          <ac:graphicFrameMkLst>
            <pc:docMk/>
            <pc:sldMk cId="3851485938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8:32.627" v="192" actId="167"/>
          <ac:graphicFrameMkLst>
            <pc:docMk/>
            <pc:sldMk cId="3851485938" sldId="319"/>
            <ac:graphicFrameMk id="44" creationId="{00000000-0008-0000-0500-00003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8:02:32.894" v="65" actId="14100"/>
          <ac:graphicFrameMkLst>
            <pc:docMk/>
            <pc:sldMk cId="3851485938" sldId="319"/>
            <ac:graphicFrameMk id="45" creationId="{00000000-0008-0000-0500-000036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9:10.090" v="18" actId="478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2:38.531" v="27" actId="478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4:20.123" v="34" actId="478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6:09.500" v="39" actId="478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8:58.063" v="49" actId="478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01:02.975" v="56" actId="478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del">
          <ac:chgData name="Achref Riahi" userId="bd574349-e50c-4587-96fa-b8341b285eb6" providerId="ADAL" clId="{0BB14655-834D-4E8D-A35D-646941A901BD}" dt="2021-08-03T08:01:52.452" v="61" actId="478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modSp mod">
        <pc:chgData name="Achref Riahi" userId="bd574349-e50c-4587-96fa-b8341b285eb6" providerId="ADAL" clId="{0BB14655-834D-4E8D-A35D-646941A901BD}" dt="2021-08-05T10:37:41.237" v="800" actId="20577"/>
        <pc:sldMkLst>
          <pc:docMk/>
          <pc:sldMk cId="3851485938" sldId="320"/>
        </pc:sldMkLst>
        <pc:spChg chg="mod">
          <ac:chgData name="Achref Riahi" userId="bd574349-e50c-4587-96fa-b8341b285eb6" providerId="ADAL" clId="{0BB14655-834D-4E8D-A35D-646941A901BD}" dt="2021-08-05T10:37:41.237" v="800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0BB14655-834D-4E8D-A35D-646941A901BD}" dt="2021-08-09T14:08:39.042" v="87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BB14655-834D-4E8D-A35D-646941A901BD}" dt="2021-08-09T14:08:23.262" v="874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19.751" v="845" actId="207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3:42:40.041" v="869" actId="478"/>
          <ac:graphicFrameMkLst>
            <pc:docMk/>
            <pc:sldMk cId="3047152585" sldId="321"/>
            <ac:graphicFrameMk id="12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4:08:39.042" v="877" actId="14100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1.672" v="846" actId="207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2:27:01.612" v="810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0:32.430" v="633" actId="478"/>
          <ac:graphicFrameMkLst>
            <pc:docMk/>
            <pc:sldMk cId="3047152585" sldId="321"/>
            <ac:graphicFrameMk id="15" creationId="{00000000-0008-0000-0900-00000E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31:06.356" v="835" actId="27918"/>
        <pc:sldMkLst>
          <pc:docMk/>
          <pc:sldMk cId="2025206320" sldId="325"/>
        </pc:sldMkLst>
        <pc:graphicFrameChg chg="add mod">
          <ac:chgData name="Achref Riahi" userId="bd574349-e50c-4587-96fa-b8341b285eb6" providerId="ADAL" clId="{0BB14655-834D-4E8D-A35D-646941A901BD}" dt="2021-08-05T10:19:55.701" v="725" actId="1076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0:36.654" v="732" actId="1076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34.167" v="754" actId="14100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9:48.831" v="724" actId="478"/>
          <ac:graphicFrameMkLst>
            <pc:docMk/>
            <pc:sldMk cId="2025206320" sldId="325"/>
            <ac:graphicFrameMk id="15" creationId="{00000000-0008-0000-0900-00001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0:29.703" v="731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del mod">
          <ac:chgData name="Achref Riahi" userId="bd574349-e50c-4587-96fa-b8341b285eb6" providerId="ADAL" clId="{0BB14655-834D-4E8D-A35D-646941A901BD}" dt="2021-08-05T10:21:18.875" v="741" actId="478"/>
          <ac:graphicFrameMkLst>
            <pc:docMk/>
            <pc:sldMk cId="2025206320" sldId="325"/>
            <ac:graphicFrameMk id="17" creationId="{00000000-0008-0000-0900-000010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48.388" v="756" actId="1076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17.744" v="751" actId="14100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34.492" v="744" actId="478"/>
          <ac:graphicFrameMkLst>
            <pc:docMk/>
            <pc:sldMk cId="2025206320" sldId="325"/>
            <ac:graphicFrameMk id="21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58.438" v="748" actId="478"/>
          <ac:graphicFrameMkLst>
            <pc:docMk/>
            <pc:sldMk cId="2025206320" sldId="325"/>
            <ac:graphicFrameMk id="22" creationId="{00000000-0008-0000-0900-000011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4T12:20:17.900" v="442" actId="1076"/>
        <pc:sldMkLst>
          <pc:docMk/>
          <pc:sldMk cId="3851485938" sldId="328"/>
        </pc:sldMkLst>
        <pc:spChg chg="mod">
          <ac:chgData name="Achref Riahi" userId="bd574349-e50c-4587-96fa-b8341b285eb6" providerId="ADAL" clId="{0BB14655-834D-4E8D-A35D-646941A901BD}" dt="2021-08-04T12:20:11.693" v="441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0BB14655-834D-4E8D-A35D-646941A901BD}" dt="2021-08-03T08:23:17.052" v="380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0BB14655-834D-4E8D-A35D-646941A901BD}" dt="2021-08-04T12:20:17.900" v="442" actId="1076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0BB14655-834D-4E8D-A35D-646941A901BD}" dt="2021-08-03T08:20:35.529" v="264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BB14655-834D-4E8D-A35D-646941A901BD}" dt="2021-08-03T08:21:42.949" v="330" actId="1076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BB14655-834D-4E8D-A35D-646941A901BD}" dt="2021-08-03T08:19:45.527" v="250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BB14655-834D-4E8D-A35D-646941A901BD}" dt="2021-08-03T08:31:14.612" v="415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14:25.523" v="220" actId="167"/>
          <ac:spMkLst>
            <pc:docMk/>
            <pc:sldMk cId="3851485938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BB14655-834D-4E8D-A35D-646941A901BD}" dt="2021-08-03T08:13:28.153" v="211" actId="1076"/>
          <ac:graphicFrameMkLst>
            <pc:docMk/>
            <pc:sldMk cId="3851485938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4:21.354" v="219" actId="167"/>
          <ac:graphicFrameMkLst>
            <pc:docMk/>
            <pc:sldMk cId="3851485938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31:10.351" v="414" actId="167"/>
          <ac:graphicFrameMkLst>
            <pc:docMk/>
            <pc:sldMk cId="3851485938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3:12.871" v="210" actId="478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del mod ord">
          <ac:chgData name="Achref Riahi" userId="bd574349-e50c-4587-96fa-b8341b285eb6" providerId="ADAL" clId="{0BB14655-834D-4E8D-A35D-646941A901BD}" dt="2021-08-03T08:30:42.799" v="407" actId="478"/>
          <ac:graphicFrameMkLst>
            <pc:docMk/>
            <pc:sldMk cId="3851485938" sldId="328"/>
            <ac:graphicFrameMk id="20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4:00.952" v="215" actId="478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6:48.812" v="224" actId="478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7:51.868" v="237" actId="167"/>
          <ac:graphicFrameMkLst>
            <pc:docMk/>
            <pc:sldMk cId="3851485938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7:32.150" v="232" actId="478"/>
          <ac:graphicFrameMkLst>
            <pc:docMk/>
            <pc:sldMk cId="3851485938" sldId="328"/>
            <ac:graphicFrameMk id="25" creationId="{00000000-0008-0000-0700-000002000000}"/>
          </ac:graphicFrameMkLst>
        </pc:graphicFrameChg>
      </pc:sldChg>
      <pc:sldChg chg="modSp add del mod">
        <pc:chgData name="Achref Riahi" userId="bd574349-e50c-4587-96fa-b8341b285eb6" providerId="ADAL" clId="{0BB14655-834D-4E8D-A35D-646941A901BD}" dt="2021-08-04T12:25:12.990" v="468" actId="313"/>
        <pc:sldMkLst>
          <pc:docMk/>
          <pc:sldMk cId="170178387" sldId="343"/>
        </pc:sldMkLst>
        <pc:graphicFrameChg chg="modGraphic">
          <ac:chgData name="Achref Riahi" userId="bd574349-e50c-4587-96fa-b8341b285eb6" providerId="ADAL" clId="{0BB14655-834D-4E8D-A35D-646941A901BD}" dt="2021-08-04T12:25:12.990" v="468" actId="313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0BB14655-834D-4E8D-A35D-646941A901BD}" dt="2021-08-04T11:20:46.192" v="418" actId="47"/>
        <pc:sldMkLst>
          <pc:docMk/>
          <pc:sldMk cId="2573215459" sldId="364"/>
        </pc:sldMkLst>
      </pc:sldChg>
      <pc:sldChg chg="del">
        <pc:chgData name="Achref Riahi" userId="bd574349-e50c-4587-96fa-b8341b285eb6" providerId="ADAL" clId="{0BB14655-834D-4E8D-A35D-646941A901BD}" dt="2021-08-04T11:17:33.618" v="416" actId="47"/>
        <pc:sldMkLst>
          <pc:docMk/>
          <pc:sldMk cId="3685959948" sldId="379"/>
        </pc:sldMkLst>
      </pc:sldChg>
      <pc:sldChg chg="addSp delSp modSp mod">
        <pc:chgData name="Achref Riahi" userId="bd574349-e50c-4587-96fa-b8341b285eb6" providerId="ADAL" clId="{0BB14655-834D-4E8D-A35D-646941A901BD}" dt="2021-08-09T12:46:01.106" v="867" actId="6549"/>
        <pc:sldMkLst>
          <pc:docMk/>
          <pc:sldMk cId="2940928390" sldId="403"/>
        </pc:sldMkLst>
        <pc:spChg chg="mod">
          <ac:chgData name="Achref Riahi" userId="bd574349-e50c-4587-96fa-b8341b285eb6" providerId="ADAL" clId="{0BB14655-834D-4E8D-A35D-646941A901BD}" dt="2021-08-09T12:46:01.106" v="867" actId="6549"/>
          <ac:spMkLst>
            <pc:docMk/>
            <pc:sldMk cId="2940928390" sldId="403"/>
            <ac:spMk id="12" creationId="{20C61709-1BED-471D-AEDD-98D30188BF44}"/>
          </ac:spMkLst>
        </pc:spChg>
        <pc:spChg chg="mod">
          <ac:chgData name="Achref Riahi" userId="bd574349-e50c-4587-96fa-b8341b285eb6" providerId="ADAL" clId="{0BB14655-834D-4E8D-A35D-646941A901BD}" dt="2021-08-09T12:39:36.064" v="841" actId="20577"/>
          <ac:spMkLst>
            <pc:docMk/>
            <pc:sldMk cId="2940928390" sldId="403"/>
            <ac:spMk id="17" creationId="{95648EB2-994C-447F-9336-F5C6B69D2D60}"/>
          </ac:spMkLst>
        </pc:spChg>
        <pc:spChg chg="add del ord">
          <ac:chgData name="Achref Riahi" userId="bd574349-e50c-4587-96fa-b8341b285eb6" providerId="ADAL" clId="{0BB14655-834D-4E8D-A35D-646941A901BD}" dt="2021-08-09T12:42:00.757" v="854" actId="478"/>
          <ac:spMkLst>
            <pc:docMk/>
            <pc:sldMk cId="2940928390" sldId="403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0BB14655-834D-4E8D-A35D-646941A901BD}" dt="2021-08-09T12:41:24.568" v="847" actId="207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4:25.042" v="641" actId="478"/>
          <ac:graphicFrameMkLst>
            <pc:docMk/>
            <pc:sldMk cId="2940928390" sldId="403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16" creationId="{00000000-0008-0000-0900-00001B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0.665" v="850" actId="207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6.448" v="848" actId="207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8.577" v="849" actId="207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2.912" v="851" actId="207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4" creationId="{00000000-0008-0000-09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5" creationId="{00000000-0008-0000-0900-00001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6" creationId="{00000000-0008-0000-0900-000015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7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5.519" v="852" actId="207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29:57.944" v="830" actId="1076"/>
        <pc:sldMkLst>
          <pc:docMk/>
          <pc:sldMk cId="3284125605" sldId="404"/>
        </pc:sldMkLst>
        <pc:graphicFrameChg chg="del mod">
          <ac:chgData name="Achref Riahi" userId="bd574349-e50c-4587-96fa-b8341b285eb6" providerId="ADAL" clId="{0BB14655-834D-4E8D-A35D-646941A901BD}" dt="2021-08-05T10:13:44.145" v="698" actId="478"/>
          <ac:graphicFrameMkLst>
            <pc:docMk/>
            <pc:sldMk cId="3284125605" sldId="404"/>
            <ac:graphicFrameMk id="12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3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3:48.076" v="699" actId="1076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5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07.485" v="707" actId="1076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52.589" v="716" actId="1076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42.877" v="714" actId="1076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7.944" v="830" actId="1076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3.784" v="829" actId="1076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3" creationId="{00000000-0008-0000-0900-000018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4" creationId="{00000000-0008-0000-09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5" creationId="{D29D70C9-1C9E-4C8F-9C9B-A2DF954C92F8}"/>
          </ac:graphicFrameMkLst>
        </pc:graphicFrameChg>
      </pc:sldChg>
      <pc:sldChg chg="modSp add mod">
        <pc:chgData name="Achref Riahi" userId="bd574349-e50c-4587-96fa-b8341b285eb6" providerId="ADAL" clId="{0BB14655-834D-4E8D-A35D-646941A901BD}" dt="2021-08-04T13:31:31.463" v="617" actId="2161"/>
        <pc:sldMkLst>
          <pc:docMk/>
          <pc:sldMk cId="257419833" sldId="405"/>
        </pc:sldMkLst>
        <pc:graphicFrameChg chg="mod modGraphic">
          <ac:chgData name="Achref Riahi" userId="bd574349-e50c-4587-96fa-b8341b285eb6" providerId="ADAL" clId="{0BB14655-834D-4E8D-A35D-646941A901BD}" dt="2021-08-04T13:31:31.463" v="617" actId="2161"/>
          <ac:graphicFrameMkLst>
            <pc:docMk/>
            <pc:sldMk cId="257419833" sldId="405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68BFD317-F1EC-49C2-8D46-B3886376ACAD}"/>
    <pc:docChg chg="undo redo custSel modSld">
      <pc:chgData name="Achref Riahi" userId="bd574349-e50c-4587-96fa-b8341b285eb6" providerId="ADAL" clId="{68BFD317-F1EC-49C2-8D46-B3886376ACAD}" dt="2021-10-11T09:13:47.400" v="642" actId="20577"/>
      <pc:docMkLst>
        <pc:docMk/>
      </pc:docMkLst>
      <pc:sldChg chg="modSp mod">
        <pc:chgData name="Achref Riahi" userId="bd574349-e50c-4587-96fa-b8341b285eb6" providerId="ADAL" clId="{68BFD317-F1EC-49C2-8D46-B3886376ACAD}" dt="2021-10-04T15:28:06.975" v="3" actId="20577"/>
        <pc:sldMkLst>
          <pc:docMk/>
          <pc:sldMk cId="0" sldId="256"/>
        </pc:sldMkLst>
        <pc:spChg chg="mod">
          <ac:chgData name="Achref Riahi" userId="bd574349-e50c-4587-96fa-b8341b285eb6" providerId="ADAL" clId="{68BFD317-F1EC-49C2-8D46-B3886376ACAD}" dt="2021-10-04T15:28:06.975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68BFD317-F1EC-49C2-8D46-B3886376ACAD}" dt="2021-10-08T13:40:30.118" v="544" actId="20577"/>
        <pc:sldMkLst>
          <pc:docMk/>
          <pc:sldMk cId="3851485938" sldId="274"/>
        </pc:sldMkLst>
        <pc:spChg chg="mod">
          <ac:chgData name="Achref Riahi" userId="bd574349-e50c-4587-96fa-b8341b285eb6" providerId="ADAL" clId="{68BFD317-F1EC-49C2-8D46-B3886376ACAD}" dt="2021-10-08T13:40:30.118" v="544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68BFD317-F1EC-49C2-8D46-B3886376ACAD}" dt="2021-10-05T08:33:24.929" v="383" actId="27918"/>
        <pc:sldMkLst>
          <pc:docMk/>
          <pc:sldMk cId="1140368115" sldId="319"/>
        </pc:sldMkLst>
        <pc:spChg chg="mod">
          <ac:chgData name="Achref Riahi" userId="bd574349-e50c-4587-96fa-b8341b285eb6" providerId="ADAL" clId="{68BFD317-F1EC-49C2-8D46-B3886376ACAD}" dt="2021-10-05T07:41:25.282" v="51" actId="14100"/>
          <ac:spMkLst>
            <pc:docMk/>
            <pc:sldMk cId="1140368115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68BFD317-F1EC-49C2-8D46-B3886376ACAD}" dt="2021-10-05T08:18:22.668" v="173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4T16:07:36.694" v="35" actId="167"/>
          <ac:spMkLst>
            <pc:docMk/>
            <pc:sldMk cId="1140368115" sldId="319"/>
            <ac:spMk id="29" creationId="{00000000-0000-0000-0000-000000000000}"/>
          </ac:spMkLst>
        </pc:spChg>
        <pc:spChg chg="del ord">
          <ac:chgData name="Achref Riahi" userId="bd574349-e50c-4587-96fa-b8341b285eb6" providerId="ADAL" clId="{68BFD317-F1EC-49C2-8D46-B3886376ACAD}" dt="2021-10-05T08:25:20.466" v="229" actId="478"/>
          <ac:spMkLst>
            <pc:docMk/>
            <pc:sldMk cId="1140368115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68BFD317-F1EC-49C2-8D46-B3886376ACAD}" dt="2021-10-05T08:32:06.644" v="357" actId="14100"/>
          <ac:spMkLst>
            <pc:docMk/>
            <pc:sldMk cId="1140368115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68BFD317-F1EC-49C2-8D46-B3886376ACAD}" dt="2021-10-05T08:24:30.238" v="212" actId="478"/>
          <ac:spMkLst>
            <pc:docMk/>
            <pc:sldMk cId="1140368115" sldId="319"/>
            <ac:spMk id="46" creationId="{9985003B-1AC8-42BD-86F0-BD1F159B2BAF}"/>
          </ac:spMkLst>
        </pc:spChg>
        <pc:spChg chg="add mod">
          <ac:chgData name="Achref Riahi" userId="bd574349-e50c-4587-96fa-b8341b285eb6" providerId="ADAL" clId="{68BFD317-F1EC-49C2-8D46-B3886376ACAD}" dt="2021-10-05T08:33:13.359" v="377" actId="20577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68BFD317-F1EC-49C2-8D46-B3886376ACAD}" dt="2021-10-05T08:27:47.839" v="279" actId="1076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68BFD317-F1EC-49C2-8D46-B3886376ACAD}" dt="2021-10-05T08:28:49.019" v="295" actId="14100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68BFD317-F1EC-49C2-8D46-B3886376ACAD}" dt="2021-10-05T08:24:23.748" v="211" actId="1076"/>
          <ac:spMkLst>
            <pc:docMk/>
            <pc:sldMk cId="1140368115" sldId="319"/>
            <ac:spMk id="64" creationId="{DC9BE15D-BA50-4A1E-A69B-B53636457FA4}"/>
          </ac:spMkLst>
        </pc:spChg>
        <pc:spChg chg="del">
          <ac:chgData name="Achref Riahi" userId="bd574349-e50c-4587-96fa-b8341b285eb6" providerId="ADAL" clId="{68BFD317-F1EC-49C2-8D46-B3886376ACAD}" dt="2021-10-05T08:24:31.933" v="213" actId="478"/>
          <ac:spMkLst>
            <pc:docMk/>
            <pc:sldMk cId="1140368115" sldId="319"/>
            <ac:spMk id="65" creationId="{F317A344-93AD-4F60-9D84-BBA6AE1E30AE}"/>
          </ac:spMkLst>
        </pc:spChg>
        <pc:spChg chg="mod">
          <ac:chgData name="Achref Riahi" userId="bd574349-e50c-4587-96fa-b8341b285eb6" providerId="ADAL" clId="{68BFD317-F1EC-49C2-8D46-B3886376ACAD}" dt="2021-10-05T08:24:39.198" v="216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68BFD317-F1EC-49C2-8D46-B3886376ACAD}" dt="2021-10-05T08:29:21.009" v="306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68BFD317-F1EC-49C2-8D46-B3886376ACAD}" dt="2021-10-04T16:07:48.894" v="3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68BFD317-F1EC-49C2-8D46-B3886376ACAD}" dt="2021-10-04T15:44:00.872" v="11" actId="14100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4T16:07:27.833" v="34" actId="167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39:33.377" v="42" actId="14100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40:55.649" v="49" actId="14100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4T15:43:33.738" v="8" actId="478"/>
          <ac:graphicFrameMkLst>
            <pc:docMk/>
            <pc:sldMk cId="1140368115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del">
          <ac:chgData name="Achref Riahi" userId="bd574349-e50c-4587-96fa-b8341b285eb6" providerId="ADAL" clId="{68BFD317-F1EC-49C2-8D46-B3886376ACAD}" dt="2021-10-04T16:06:24.422" v="28" actId="478"/>
          <ac:graphicFrameMkLst>
            <pc:docMk/>
            <pc:sldMk cId="1140368115" sldId="319"/>
            <ac:graphicFrameMk id="47" creationId="{00000000-0008-0000-0500-000003000000}"/>
          </ac:graphicFrameMkLst>
        </pc:graphicFrameChg>
        <pc:graphicFrameChg chg="del mod">
          <ac:chgData name="Achref Riahi" userId="bd574349-e50c-4587-96fa-b8341b285eb6" providerId="ADAL" clId="{68BFD317-F1EC-49C2-8D46-B3886376ACAD}" dt="2021-10-05T07:39:05.666" v="39" actId="478"/>
          <ac:graphicFrameMkLst>
            <pc:docMk/>
            <pc:sldMk cId="1140368115" sldId="319"/>
            <ac:graphicFrameMk id="4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7:40:21.577" v="45" actId="478"/>
          <ac:graphicFrameMkLst>
            <pc:docMk/>
            <pc:sldMk cId="1140368115" sldId="319"/>
            <ac:graphicFrameMk id="55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4.672" v="164" actId="478"/>
          <ac:graphicFrameMkLst>
            <pc:docMk/>
            <pc:sldMk cId="1140368115" sldId="319"/>
            <ac:graphicFrameMk id="58" creationId="{00000000-0008-0000-0500-000035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5.390" v="165" actId="478"/>
          <ac:graphicFrameMkLst>
            <pc:docMk/>
            <pc:sldMk cId="1140368115" sldId="319"/>
            <ac:graphicFrameMk id="60" creationId="{00000000-0008-0000-0500-000036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4.761" v="148" actId="478"/>
          <ac:graphicFrameMkLst>
            <pc:docMk/>
            <pc:sldMk cId="1140368115" sldId="319"/>
            <ac:graphicFrameMk id="61" creationId="{00000000-0008-0000-0500-00002F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8.344" v="149" actId="478"/>
          <ac:graphicFrameMkLst>
            <pc:docMk/>
            <pc:sldMk cId="1140368115" sldId="319"/>
            <ac:graphicFrameMk id="62" creationId="{00000000-0008-0000-0500-000034000000}"/>
          </ac:graphicFrameMkLst>
        </pc:graphicFrameChg>
      </pc:sldChg>
      <pc:sldChg chg="addSp delSp modSp mod delAnim">
        <pc:chgData name="Achref Riahi" userId="bd574349-e50c-4587-96fa-b8341b285eb6" providerId="ADAL" clId="{68BFD317-F1EC-49C2-8D46-B3886376ACAD}" dt="2021-10-05T08:49:21.190" v="475" actId="1076"/>
        <pc:sldMkLst>
          <pc:docMk/>
          <pc:sldMk cId="1753303492" sldId="328"/>
        </pc:sldMkLst>
        <pc:spChg chg="del">
          <ac:chgData name="Achref Riahi" userId="bd574349-e50c-4587-96fa-b8341b285eb6" providerId="ADAL" clId="{68BFD317-F1EC-49C2-8D46-B3886376ACAD}" dt="2021-10-05T08:49:06.119" v="469" actId="478"/>
          <ac:spMkLst>
            <pc:docMk/>
            <pc:sldMk cId="1753303492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68BFD317-F1EC-49C2-8D46-B3886376ACAD}" dt="2021-10-05T08:49:21.190" v="475" actId="1076"/>
          <ac:spMkLst>
            <pc:docMk/>
            <pc:sldMk cId="1753303492" sldId="328"/>
            <ac:spMk id="13" creationId="{B39EF7A7-8D96-495F-86F6-2559A900A93C}"/>
          </ac:spMkLst>
        </pc:spChg>
        <pc:spChg chg="del">
          <ac:chgData name="Achref Riahi" userId="bd574349-e50c-4587-96fa-b8341b285eb6" providerId="ADAL" clId="{68BFD317-F1EC-49C2-8D46-B3886376ACAD}" dt="2021-10-05T08:49:07.230" v="470" actId="478"/>
          <ac:spMkLst>
            <pc:docMk/>
            <pc:sldMk cId="1753303492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68BFD317-F1EC-49C2-8D46-B3886376ACAD}" dt="2021-10-05T08:44:41.740" v="440" actId="14100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68BFD317-F1EC-49C2-8D46-B3886376ACAD}" dt="2021-10-05T08:43:56.608" v="423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68BFD317-F1EC-49C2-8D46-B3886376ACAD}" dt="2021-10-05T08:42:47.764" v="41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08:41:05.779" v="396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68BFD317-F1EC-49C2-8D46-B3886376ACAD}" dt="2021-10-05T08:40:38.014" v="389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03.099" v="39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46.640" v="403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26.284" v="388" actId="478"/>
          <ac:graphicFrameMkLst>
            <pc:docMk/>
            <pc:sldMk cId="1753303492" sldId="328"/>
            <ac:graphicFrameMk id="20" creationId="{00000000-0008-0000-07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43.909" v="390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1:36.919" v="401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2:45.199" v="414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2:28.124" v="412" actId="478"/>
          <ac:graphicFrameMkLst>
            <pc:docMk/>
            <pc:sldMk cId="1753303492" sldId="328"/>
            <ac:graphicFrameMk id="25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05T14:09:22.100" v="542" actId="14100"/>
        <pc:sldMkLst>
          <pc:docMk/>
          <pc:sldMk cId="4115812339" sldId="405"/>
        </pc:sldMkLst>
        <pc:spChg chg="mod">
          <ac:chgData name="Achref Riahi" userId="bd574349-e50c-4587-96fa-b8341b285eb6" providerId="ADAL" clId="{68BFD317-F1EC-49C2-8D46-B3886376ACAD}" dt="2021-10-05T14:08:59.421" v="539" actId="20577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68BFD317-F1EC-49C2-8D46-B3886376ACAD}" dt="2021-10-05T14:07:39.328" v="532" actId="167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14:02:16.418" v="496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68BFD317-F1EC-49C2-8D46-B3886376ACAD}" dt="2021-10-05T14:09:22.100" v="542" actId="14100"/>
          <ac:spMkLst>
            <pc:docMk/>
            <pc:sldMk cId="4115812339" sldId="405"/>
            <ac:spMk id="19" creationId="{7A323CD7-7399-45F8-987D-8C284F31BA0C}"/>
          </ac:spMkLst>
        </pc:spChg>
        <pc:spChg chg="mod">
          <ac:chgData name="Achref Riahi" userId="bd574349-e50c-4587-96fa-b8341b285eb6" providerId="ADAL" clId="{68BFD317-F1EC-49C2-8D46-B3886376ACAD}" dt="2021-10-05T14:09:05.389" v="540" actId="20577"/>
          <ac:spMkLst>
            <pc:docMk/>
            <pc:sldMk cId="4115812339" sldId="405"/>
            <ac:spMk id="20" creationId="{95C6C9F5-F5C5-4A96-883D-37DC40F54AD0}"/>
          </ac:spMkLst>
        </pc:spChg>
        <pc:graphicFrameChg chg="del">
          <ac:chgData name="Achref Riahi" userId="bd574349-e50c-4587-96fa-b8341b285eb6" providerId="ADAL" clId="{68BFD317-F1EC-49C2-8D46-B3886376ACAD}" dt="2021-10-05T14:00:46.228" v="482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03.478" v="492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0:51.538" v="483" actId="1076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2:13.788" v="495" actId="167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2:56.378" v="505" actId="14100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5:48.299" v="512" actId="1076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34.198" v="497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6:38.628" v="519" actId="167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7:31.248" v="531" actId="167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10.398" v="513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50.565" v="521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5:40.408" v="511" actId="478"/>
          <ac:graphicFrameMkLst>
            <pc:docMk/>
            <pc:sldMk cId="4115812339" sldId="405"/>
            <ac:graphicFrameMk id="30" creationId="{00000000-0008-0000-0500-00001A000000}"/>
          </ac:graphicFrameMkLst>
        </pc:graphicFrameChg>
      </pc:sldChg>
      <pc:sldChg chg="modSp mod">
        <pc:chgData name="Achref Riahi" userId="bd574349-e50c-4587-96fa-b8341b285eb6" providerId="ADAL" clId="{68BFD317-F1EC-49C2-8D46-B3886376ACAD}" dt="2021-10-11T09:13:47.400" v="642" actId="20577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68BFD317-F1EC-49C2-8D46-B3886376ACAD}" dt="2021-10-11T09:13:47.400" v="642" actId="20577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11T08:11:37.486" v="634"/>
        <pc:sldMkLst>
          <pc:docMk/>
          <pc:sldMk cId="1736002742" sldId="416"/>
        </pc:sldMkLst>
        <pc:graphicFrameChg chg="del modGraphic">
          <ac:chgData name="Achref Riahi" userId="bd574349-e50c-4587-96fa-b8341b285eb6" providerId="ADAL" clId="{68BFD317-F1EC-49C2-8D46-B3886376ACAD}" dt="2021-10-08T15:16:33.722" v="582" actId="478"/>
          <ac:graphicFrameMkLst>
            <pc:docMk/>
            <pc:sldMk cId="1736002742" sldId="416"/>
            <ac:graphicFrameMk id="7" creationId="{00000000-0000-0000-0000-000000000000}"/>
          </ac:graphicFrameMkLst>
        </pc:graphicFrameChg>
        <pc:graphicFrameChg chg="add mod modGraphic">
          <ac:chgData name="Achref Riahi" userId="bd574349-e50c-4587-96fa-b8341b285eb6" providerId="ADAL" clId="{68BFD317-F1EC-49C2-8D46-B3886376ACAD}" dt="2021-10-11T08:11:37.486" v="634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  <pc:docChgLst>
    <pc:chgData name="Achref Riahi" userId="bd574349-e50c-4587-96fa-b8341b285eb6" providerId="ADAL" clId="{D0252C06-7DE9-4FB3-A0CF-60590F2933C7}"/>
    <pc:docChg chg="undo custSel addSld modSld">
      <pc:chgData name="Achref Riahi" userId="bd574349-e50c-4587-96fa-b8341b285eb6" providerId="ADAL" clId="{D0252C06-7DE9-4FB3-A0CF-60590F2933C7}" dt="2021-06-04T10:59:06.635" v="1576" actId="14734"/>
      <pc:docMkLst>
        <pc:docMk/>
      </pc:docMkLst>
      <pc:sldChg chg="modSp mod">
        <pc:chgData name="Achref Riahi" userId="bd574349-e50c-4587-96fa-b8341b285eb6" providerId="ADAL" clId="{D0252C06-7DE9-4FB3-A0CF-60590F2933C7}" dt="2021-06-02T09:27:52.285" v="2" actId="20577"/>
        <pc:sldMkLst>
          <pc:docMk/>
          <pc:sldMk cId="0" sldId="256"/>
        </pc:sldMkLst>
        <pc:spChg chg="mod">
          <ac:chgData name="Achref Riahi" userId="bd574349-e50c-4587-96fa-b8341b285eb6" providerId="ADAL" clId="{D0252C06-7DE9-4FB3-A0CF-60590F2933C7}" dt="2021-06-02T09:27:52.285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D0252C06-7DE9-4FB3-A0CF-60590F2933C7}" dt="2021-06-03T15:43:59.038" v="811"/>
        <pc:sldMkLst>
          <pc:docMk/>
          <pc:sldMk cId="3851485938" sldId="276"/>
        </pc:sldMkLst>
        <pc:spChg chg="mod">
          <ac:chgData name="Achref Riahi" userId="bd574349-e50c-4587-96fa-b8341b285eb6" providerId="ADAL" clId="{D0252C06-7DE9-4FB3-A0CF-60590F2933C7}" dt="2021-06-03T15:29:12.414" v="788" actId="14100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D0252C06-7DE9-4FB3-A0CF-60590F2933C7}" dt="2021-06-03T14:31:17.945" v="681" actId="478"/>
          <ac:spMkLst>
            <pc:docMk/>
            <pc:sldMk cId="3851485938" sldId="276"/>
            <ac:spMk id="4" creationId="{D623A878-CDB4-422D-BE5E-00EDC6834A15}"/>
          </ac:spMkLst>
        </pc:spChg>
        <pc:spChg chg="ord">
          <ac:chgData name="Achref Riahi" userId="bd574349-e50c-4587-96fa-b8341b285eb6" providerId="ADAL" clId="{D0252C06-7DE9-4FB3-A0CF-60590F2933C7}" dt="2021-06-03T15:04:34.860" v="766" actId="167"/>
          <ac:spMkLst>
            <pc:docMk/>
            <pc:sldMk cId="3851485938" sldId="276"/>
            <ac:spMk id="17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4:29:12.609" v="66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5:24:13.785" v="769" actId="14100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D0252C06-7DE9-4FB3-A0CF-60590F2933C7}" dt="2021-06-03T14:31:16.131" v="680" actId="478"/>
          <ac:spMkLst>
            <pc:docMk/>
            <pc:sldMk cId="3851485938" sldId="276"/>
            <ac:spMk id="22" creationId="{E76BF3D8-062C-4C8C-9B0B-AFC82D48785E}"/>
          </ac:spMkLst>
        </pc:spChg>
        <pc:spChg chg="add mod">
          <ac:chgData name="Achref Riahi" userId="bd574349-e50c-4587-96fa-b8341b285eb6" providerId="ADAL" clId="{D0252C06-7DE9-4FB3-A0CF-60590F2933C7}" dt="2021-06-03T15:31:19.427" v="810" actId="14100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D0252C06-7DE9-4FB3-A0CF-60590F2933C7}" dt="2021-06-03T14:29:49.403" v="667" actId="478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6:37.397" v="651" actId="478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8:55.308" v="660" actId="478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30:27.815" v="674" actId="478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7:07.028" v="654" actId="167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9:08.769" v="663" actId="167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31.989" v="717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4:53:54.219" v="721" actId="478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5:04:08.524" v="762" actId="478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30:50.050" v="678" actId="167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08.238" v="714" actId="478"/>
          <ac:graphicFrameMkLst>
            <pc:docMk/>
            <pc:sldMk cId="3851485938" sldId="276"/>
            <ac:graphicFrameMk id="28" creationId="{00000000-0008-0000-0500-000023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53:45.402" v="720" actId="14100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54:22.148" v="727" actId="167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5:04:31.955" v="765" actId="167"/>
          <ac:graphicFrameMkLst>
            <pc:docMk/>
            <pc:sldMk cId="3851485938" sldId="276"/>
            <ac:graphicFrameMk id="31" creationId="{460BAB52-CB22-47A6-B6E6-604BD0D4F07B}"/>
          </ac:graphicFrameMkLst>
        </pc:graphicFrameChg>
      </pc:sldChg>
      <pc:sldChg chg="addSp delSp modSp mod modAnim">
        <pc:chgData name="Achref Riahi" userId="bd574349-e50c-4587-96fa-b8341b285eb6" providerId="ADAL" clId="{D0252C06-7DE9-4FB3-A0CF-60590F2933C7}" dt="2021-06-03T15:52:07.824" v="824"/>
        <pc:sldMkLst>
          <pc:docMk/>
          <pc:sldMk cId="3851485938" sldId="319"/>
        </pc:sldMkLst>
        <pc:spChg chg="mod">
          <ac:chgData name="Achref Riahi" userId="bd574349-e50c-4587-96fa-b8341b285eb6" providerId="ADAL" clId="{D0252C06-7DE9-4FB3-A0CF-60590F2933C7}" dt="2021-06-02T15:45:41.642" v="6" actId="1076"/>
          <ac:spMkLst>
            <pc:docMk/>
            <pc:sldMk cId="3851485938" sldId="319"/>
            <ac:spMk id="2" creationId="{C15EF8D0-C934-4987-A409-F3295DD46901}"/>
          </ac:spMkLst>
        </pc:spChg>
        <pc:spChg chg="ord">
          <ac:chgData name="Achref Riahi" userId="bd574349-e50c-4587-96fa-b8341b285eb6" providerId="ADAL" clId="{D0252C06-7DE9-4FB3-A0CF-60590F2933C7}" dt="2021-06-03T09:47:54.300" v="96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2T15:49:36.355" v="30" actId="167"/>
          <ac:spMkLst>
            <pc:docMk/>
            <pc:sldMk cId="3851485938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09:56:36.245" v="130" actId="14100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D0252C06-7DE9-4FB3-A0CF-60590F2933C7}" dt="2021-06-03T11:02:45.733" v="223" actId="14100"/>
          <ac:spMkLst>
            <pc:docMk/>
            <pc:sldMk cId="3851485938" sldId="319"/>
            <ac:spMk id="32" creationId="{E7710172-EDF2-4457-B83E-38345EF7C4CB}"/>
          </ac:spMkLst>
        </pc:spChg>
        <pc:spChg chg="mod">
          <ac:chgData name="Achref Riahi" userId="bd574349-e50c-4587-96fa-b8341b285eb6" providerId="ADAL" clId="{D0252C06-7DE9-4FB3-A0CF-60590F2933C7}" dt="2021-06-03T09:56:24.756" v="128" actId="14100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D0252C06-7DE9-4FB3-A0CF-60590F2933C7}" dt="2021-06-03T10:07:06.845" v="190" actId="14100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D0252C06-7DE9-4FB3-A0CF-60590F2933C7}" dt="2021-06-03T11:08:03.862" v="303"/>
          <ac:spMkLst>
            <pc:docMk/>
            <pc:sldMk cId="3851485938" sldId="319"/>
            <ac:spMk id="38" creationId="{8520E041-3FB6-4B6C-9E89-08700F069FC0}"/>
          </ac:spMkLst>
        </pc:spChg>
        <pc:spChg chg="add mod">
          <ac:chgData name="Achref Riahi" userId="bd574349-e50c-4587-96fa-b8341b285eb6" providerId="ADAL" clId="{D0252C06-7DE9-4FB3-A0CF-60590F2933C7}" dt="2021-06-03T11:02:38.490" v="222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D0252C06-7DE9-4FB3-A0CF-60590F2933C7}" dt="2021-06-03T11:10:32.798" v="314" actId="20577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D0252C06-7DE9-4FB3-A0CF-60590F2933C7}" dt="2021-06-03T11:08:15.446" v="305" actId="1076"/>
          <ac:spMkLst>
            <pc:docMk/>
            <pc:sldMk cId="3851485938" sldId="319"/>
            <ac:spMk id="44" creationId="{96AA887E-F6BB-419F-A3E2-47D317D98BF9}"/>
          </ac:spMkLst>
        </pc:spChg>
        <pc:spChg chg="mod">
          <ac:chgData name="Achref Riahi" userId="bd574349-e50c-4587-96fa-b8341b285eb6" providerId="ADAL" clId="{D0252C06-7DE9-4FB3-A0CF-60590F2933C7}" dt="2021-06-03T11:06:12.373" v="286" actId="1076"/>
          <ac:spMkLst>
            <pc:docMk/>
            <pc:sldMk cId="3851485938" sldId="319"/>
            <ac:spMk id="45" creationId="{E505096B-7DA7-4F5A-8CB6-D414E046201A}"/>
          </ac:spMkLst>
        </pc:spChg>
        <pc:spChg chg="add mod">
          <ac:chgData name="Achref Riahi" userId="bd574349-e50c-4587-96fa-b8341b285eb6" providerId="ADAL" clId="{D0252C06-7DE9-4FB3-A0CF-60590F2933C7}" dt="2021-06-03T11:12:00.618" v="322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D0252C06-7DE9-4FB3-A0CF-60590F2933C7}" dt="2021-06-03T10:02:15.155" v="158" actId="571"/>
          <ac:spMkLst>
            <pc:docMk/>
            <pc:sldMk cId="3851485938" sldId="319"/>
            <ac:spMk id="61" creationId="{D3AC954F-1476-4596-8EEE-668DFA9063EB}"/>
          </ac:spMkLst>
        </pc:spChg>
        <pc:spChg chg="add mod">
          <ac:chgData name="Achref Riahi" userId="bd574349-e50c-4587-96fa-b8341b285eb6" providerId="ADAL" clId="{D0252C06-7DE9-4FB3-A0CF-60590F2933C7}" dt="2021-06-03T11:12:46.110" v="333" actId="20577"/>
          <ac:spMkLst>
            <pc:docMk/>
            <pc:sldMk cId="3851485938" sldId="319"/>
            <ac:spMk id="62" creationId="{9B6655D8-C624-48DE-A1A3-CCEDC1DF68E2}"/>
          </ac:spMkLst>
        </pc:spChg>
        <pc:spChg chg="add mod">
          <ac:chgData name="Achref Riahi" userId="bd574349-e50c-4587-96fa-b8341b285eb6" providerId="ADAL" clId="{D0252C06-7DE9-4FB3-A0CF-60590F2933C7}" dt="2021-06-03T11:13:01.152" v="336" actId="20577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D0252C06-7DE9-4FB3-A0CF-60590F2933C7}" dt="2021-06-02T15:49:56.472" v="36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del mod">
          <ac:chgData name="Achref Riahi" userId="bd574349-e50c-4587-96fa-b8341b285eb6" providerId="ADAL" clId="{D0252C06-7DE9-4FB3-A0CF-60590F2933C7}" dt="2021-06-02T15:46:53.628" v="12" actId="478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5:48:39.379" v="19" actId="478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2T16:01:04.781" v="39" actId="478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6:34.545" v="10" actId="167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9:32.514" v="29" actId="167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6:39:56.883" v="46" actId="478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44:31.018" v="59" actId="478"/>
          <ac:graphicFrameMkLst>
            <pc:docMk/>
            <pc:sldMk cId="3851485938" sldId="319"/>
            <ac:graphicFrameMk id="38" creationId="{00000000-0008-0000-0500-00002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3:10.156" v="55" actId="478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8:58.075" v="70" actId="478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9:46:06.798" v="87" actId="478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51:31.723" v="80" actId="478"/>
          <ac:graphicFrameMkLst>
            <pc:docMk/>
            <pc:sldMk cId="3851485938" sldId="319"/>
            <ac:graphicFrameMk id="43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5:48:18.273" v="18"/>
          <ac:graphicFrameMkLst>
            <pc:docMk/>
            <pc:sldMk cId="3851485938" sldId="319"/>
            <ac:graphicFrameMk id="46" creationId="{00000000-0008-0000-0500-00000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6:01:23.085" v="42" actId="14100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50:50.354" v="77" actId="478"/>
          <ac:graphicFrameMkLst>
            <pc:docMk/>
            <pc:sldMk cId="3851485938" sldId="319"/>
            <ac:graphicFrameMk id="56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0:02:15.155" v="158" actId="571"/>
          <ac:graphicFrameMkLst>
            <pc:docMk/>
            <pc:sldMk cId="3851485938" sldId="319"/>
            <ac:graphicFrameMk id="60" creationId="{C583F554-98FE-495E-AE48-6FECB9CF3872}"/>
          </ac:graphicFrameMkLst>
        </pc:graphicFrameChg>
      </pc:sldChg>
      <pc:sldChg chg="addSp delSp modSp mod delAnim">
        <pc:chgData name="Achref Riahi" userId="bd574349-e50c-4587-96fa-b8341b285eb6" providerId="ADAL" clId="{D0252C06-7DE9-4FB3-A0CF-60590F2933C7}" dt="2021-06-03T14:09:32.761" v="647" actId="27918"/>
        <pc:sldMkLst>
          <pc:docMk/>
          <pc:sldMk cId="3851485938" sldId="321"/>
        </pc:sldMkLst>
        <pc:spChg chg="del">
          <ac:chgData name="Achref Riahi" userId="bd574349-e50c-4587-96fa-b8341b285eb6" providerId="ADAL" clId="{D0252C06-7DE9-4FB3-A0CF-60590F2933C7}" dt="2021-06-03T13:24:56.114" v="495" actId="478"/>
          <ac:spMkLst>
            <pc:docMk/>
            <pc:sldMk cId="3851485938" sldId="321"/>
            <ac:spMk id="12" creationId="{A36057A9-2F9D-413C-B34C-EA1C1BECD72D}"/>
          </ac:spMkLst>
        </pc:spChg>
        <pc:spChg chg="ord">
          <ac:chgData name="Achref Riahi" userId="bd574349-e50c-4587-96fa-b8341b285eb6" providerId="ADAL" clId="{D0252C06-7DE9-4FB3-A0CF-60590F2933C7}" dt="2021-06-03T13:24:52.723" v="494" actId="167"/>
          <ac:spMkLst>
            <pc:docMk/>
            <pc:sldMk cId="3851485938" sldId="321"/>
            <ac:spMk id="16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3:28:38.195" v="510" actId="16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3:24:33.297" v="491" actId="478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5:53.458" v="498" actId="478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4:49.410" v="493" actId="167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26:20.851" v="503" actId="14100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8:32.492" v="509" actId="167"/>
          <ac:graphicFrameMkLst>
            <pc:docMk/>
            <pc:sldMk cId="3851485938" sldId="321"/>
            <ac:graphicFrameMk id="15" creationId="{00000000-0008-0000-0800-00001D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7:38.901" v="506" actId="478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03.086" v="599" actId="14100"/>
        <pc:sldMkLst>
          <pc:docMk/>
          <pc:sldMk cId="3851485938" sldId="323"/>
        </pc:sldMkLst>
        <pc:spChg chg="mod">
          <ac:chgData name="Achref Riahi" userId="bd574349-e50c-4587-96fa-b8341b285eb6" providerId="ADAL" clId="{D0252C06-7DE9-4FB3-A0CF-60590F2933C7}" dt="2021-06-03T14:02:22.117" v="591" actId="1076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D0252C06-7DE9-4FB3-A0CF-60590F2933C7}" dt="2021-06-03T13:50:23.422" v="563" actId="1076"/>
          <ac:spMkLst>
            <pc:docMk/>
            <pc:sldMk cId="3851485938" sldId="32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D0252C06-7DE9-4FB3-A0CF-60590F2933C7}" dt="2021-06-03T13:49:51.062" v="557" actId="14100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50:33.301" v="565" actId="14100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50:17.699" v="558" actId="478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3:03.086" v="599" actId="14100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9:21.067" v="551" actId="478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2.751" v="597" actId="14100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8.550" v="598" actId="14100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49.865" v="596" actId="14100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9:09.143" v="644" actId="14100"/>
        <pc:sldMkLst>
          <pc:docMk/>
          <pc:sldMk cId="3851485938" sldId="325"/>
        </pc:sldMkLst>
        <pc:spChg chg="ord">
          <ac:chgData name="Achref Riahi" userId="bd574349-e50c-4587-96fa-b8341b285eb6" providerId="ADAL" clId="{D0252C06-7DE9-4FB3-A0CF-60590F2933C7}" dt="2021-06-03T14:05:27.358" v="615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4:05:42.750" v="619" actId="1076"/>
          <ac:spMkLst>
            <pc:docMk/>
            <pc:sldMk cId="3851485938" sldId="325"/>
            <ac:spMk id="13" creationId="{39B2A3A7-BC41-40F6-A235-DEA6F606994E}"/>
          </ac:spMkLst>
        </pc:spChg>
        <pc:graphicFrameChg chg="del">
          <ac:chgData name="Achref Riahi" userId="bd574349-e50c-4587-96fa-b8341b285eb6" providerId="ADAL" clId="{D0252C06-7DE9-4FB3-A0CF-60590F2933C7}" dt="2021-06-03T14:05:00.470" v="610" actId="478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01.550" v="620" actId="478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05:23.263" v="614" actId="167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11.126" v="624" actId="14100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49.784" v="629" actId="14100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31.193" v="625" actId="478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7:33.578" v="630" actId="478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8:37.488" v="639" actId="478"/>
          <ac:graphicFrameMkLst>
            <pc:docMk/>
            <pc:sldMk cId="3851485938" sldId="325"/>
            <ac:graphicFrameMk id="20" creationId="{00000000-0008-0000-0700-00001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9:09.143" v="644" actId="14100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8:59.656" v="643" actId="14100"/>
          <ac:graphicFrameMkLst>
            <pc:docMk/>
            <pc:sldMk cId="3851485938" sldId="325"/>
            <ac:graphicFrameMk id="22" creationId="{00000000-0008-0000-0800-00001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3:17:52.597" v="486" actId="20577"/>
        <pc:sldMkLst>
          <pc:docMk/>
          <pc:sldMk cId="3851485938" sldId="328"/>
        </pc:sldMkLst>
        <pc:spChg chg="mod">
          <ac:chgData name="Achref Riahi" userId="bd574349-e50c-4587-96fa-b8341b285eb6" providerId="ADAL" clId="{D0252C06-7DE9-4FB3-A0CF-60590F2933C7}" dt="2021-06-03T13:07:57.976" v="427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D0252C06-7DE9-4FB3-A0CF-60590F2933C7}" dt="2021-06-03T13:10:58.513" v="447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D0252C06-7DE9-4FB3-A0CF-60590F2933C7}" dt="2021-06-03T13:10:27.263" v="440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D0252C06-7DE9-4FB3-A0CF-60590F2933C7}" dt="2021-06-03T13:12:29.913" v="463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D0252C06-7DE9-4FB3-A0CF-60590F2933C7}" dt="2021-06-03T13:17:12.579" v="473" actId="20577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D0252C06-7DE9-4FB3-A0CF-60590F2933C7}" dt="2021-06-03T13:17:52.597" v="486" actId="20577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D0252C06-7DE9-4FB3-A0CF-60590F2933C7}" dt="2021-06-03T13:08:59.827" v="432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D0252C06-7DE9-4FB3-A0CF-60590F2933C7}" dt="2021-06-03T12:54:36.826" v="374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2:50:33.887" v="35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2:48:31.692" v="340" actId="478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0:09.912" v="350" actId="478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2:48:54.576" v="343" actId="14100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4:18.578" v="366" actId="478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3:32.528" v="360" actId="478"/>
          <ac:graphicFrameMkLst>
            <pc:docMk/>
            <pc:sldMk cId="3851485938" sldId="328"/>
            <ac:graphicFrameMk id="22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49:48.886" v="347" actId="478"/>
          <ac:graphicFrameMkLst>
            <pc:docMk/>
            <pc:sldMk cId="3851485938" sldId="328"/>
            <ac:graphicFrameMk id="23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0:30.801" v="353" actId="167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53:03.184" v="357" actId="478"/>
          <ac:graphicFrameMkLst>
            <pc:docMk/>
            <pc:sldMk cId="3851485938" sldId="328"/>
            <ac:graphicFrameMk id="25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3:48.785" v="364" actId="167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4:33.337" v="373" actId="167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23.485" v="605" actId="27918"/>
        <pc:sldMkLst>
          <pc:docMk/>
          <pc:sldMk cId="2940928390" sldId="329"/>
        </pc:sldMkLst>
        <pc:spChg chg="mod">
          <ac:chgData name="Achref Riahi" userId="bd574349-e50c-4587-96fa-b8341b285eb6" providerId="ADAL" clId="{D0252C06-7DE9-4FB3-A0CF-60590F2933C7}" dt="2021-06-03T13:30:29.451" v="520" actId="14100"/>
          <ac:spMkLst>
            <pc:docMk/>
            <pc:sldMk cId="2940928390" sldId="329"/>
            <ac:spMk id="12" creationId="{20C61709-1BED-471D-AEDD-98D30188BF44}"/>
          </ac:spMkLst>
        </pc:spChg>
        <pc:spChg chg="mod">
          <ac:chgData name="Achref Riahi" userId="bd574349-e50c-4587-96fa-b8341b285eb6" providerId="ADAL" clId="{D0252C06-7DE9-4FB3-A0CF-60590F2933C7}" dt="2021-06-03T13:39:25.690" v="529" actId="1076"/>
          <ac:spMkLst>
            <pc:docMk/>
            <pc:sldMk cId="2940928390" sldId="329"/>
            <ac:spMk id="13" creationId="{EB4E19DC-6EC3-4B1C-BA81-EF2054DD1C15}"/>
          </ac:spMkLst>
        </pc:spChg>
        <pc:spChg chg="ord">
          <ac:chgData name="Achref Riahi" userId="bd574349-e50c-4587-96fa-b8341b285eb6" providerId="ADAL" clId="{D0252C06-7DE9-4FB3-A0CF-60590F2933C7}" dt="2021-06-03T13:38:36.070" v="528" actId="167"/>
          <ac:spMkLst>
            <pc:docMk/>
            <pc:sldMk cId="2940928390" sldId="329"/>
            <ac:spMk id="23" creationId="{5714F0AD-9A7F-4446-B3F5-F9668A933D04}"/>
          </ac:spMkLst>
        </pc:spChg>
        <pc:spChg chg="ord">
          <ac:chgData name="Achref Riahi" userId="bd574349-e50c-4587-96fa-b8341b285eb6" providerId="ADAL" clId="{D0252C06-7DE9-4FB3-A0CF-60590F2933C7}" dt="2021-06-03T13:30:24.435" v="518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D0252C06-7DE9-4FB3-A0CF-60590F2933C7}" dt="2021-06-03T13:30:18.618" v="517" actId="167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0:08.733" v="515" actId="478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38:26.471" v="527" actId="167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8:11.414" v="524" actId="478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09.353" v="530" actId="478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0.458" v="531" actId="478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1.292" v="532" actId="478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2.129" v="533" actId="478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22.694" v="547" actId="14100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0.133" v="549" actId="14100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4.629" v="550" actId="14100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3:39.524" v="540" actId="1076"/>
          <ac:graphicFrameMkLst>
            <pc:docMk/>
            <pc:sldMk cId="2940928390" sldId="329"/>
            <ac:graphicFrameMk id="27" creationId="{00000000-0008-0000-0800-00001F000000}"/>
          </ac:graphicFrameMkLst>
        </pc:graphicFrameChg>
      </pc:sldChg>
      <pc:sldChg chg="modSp add mod">
        <pc:chgData name="Achref Riahi" userId="bd574349-e50c-4587-96fa-b8341b285eb6" providerId="ADAL" clId="{D0252C06-7DE9-4FB3-A0CF-60590F2933C7}" dt="2021-06-04T10:59:06.635" v="1576" actId="14734"/>
        <pc:sldMkLst>
          <pc:docMk/>
          <pc:sldMk cId="170178387" sldId="343"/>
        </pc:sldMkLst>
        <pc:graphicFrameChg chg="mod modGraphic">
          <ac:chgData name="Achref Riahi" userId="bd574349-e50c-4587-96fa-b8341b285eb6" providerId="ADAL" clId="{D0252C06-7DE9-4FB3-A0CF-60590F2933C7}" dt="2021-06-04T10:59:06.635" v="1576" actId="14734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573215459" sldId="364"/>
        </pc:sldMkLst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729065213" sldId="377"/>
        </pc:sldMkLst>
      </pc:sldChg>
      <pc:sldChg chg="modSp add mod">
        <pc:chgData name="Achref Riahi" userId="bd574349-e50c-4587-96fa-b8341b285eb6" providerId="ADAL" clId="{D0252C06-7DE9-4FB3-A0CF-60590F2933C7}" dt="2021-06-04T10:53:04.352" v="1561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D0252C06-7DE9-4FB3-A0CF-60590F2933C7}" dt="2021-06-04T10:53:04.352" v="1561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1B55649F-FCE4-449E-908D-F639F9BA0A60}"/>
    <pc:docChg chg="undo custSel modSld">
      <pc:chgData name="Achref Riahi" userId="bd574349-e50c-4587-96fa-b8341b285eb6" providerId="ADAL" clId="{1B55649F-FCE4-449E-908D-F639F9BA0A60}" dt="2022-03-15T07:57:52.146" v="508" actId="1076"/>
      <pc:docMkLst>
        <pc:docMk/>
      </pc:docMkLst>
      <pc:sldChg chg="addSp delSp modSp mod">
        <pc:chgData name="Achref Riahi" userId="bd574349-e50c-4587-96fa-b8341b285eb6" providerId="ADAL" clId="{1B55649F-FCE4-449E-908D-F639F9BA0A60}" dt="2022-03-10T11:04:05.128" v="500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1B55649F-FCE4-449E-908D-F639F9BA0A60}" dt="2022-03-10T11:03:41.065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2.103" v="498" actId="404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5.128" v="500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1:03:33.277" v="488" actId="478"/>
          <ac:picMkLst>
            <pc:docMk/>
            <pc:sldMk cId="0" sldId="314"/>
            <ac:picMk id="2" creationId="{A23D5B9C-699A-44E0-AAFF-FD36AD8A6C22}"/>
          </ac:picMkLst>
        </pc:picChg>
        <pc:picChg chg="add mod">
          <ac:chgData name="Achref Riahi" userId="bd574349-e50c-4587-96fa-b8341b285eb6" providerId="ADAL" clId="{1B55649F-FCE4-449E-908D-F639F9BA0A60}" dt="2022-03-10T11:03:44.524" v="492" actId="1076"/>
          <ac:picMkLst>
            <pc:docMk/>
            <pc:sldMk cId="0" sldId="314"/>
            <ac:picMk id="3" creationId="{515B8256-7980-44BB-BEF2-64866907D405}"/>
          </ac:picMkLst>
        </pc:picChg>
      </pc:sldChg>
      <pc:sldChg chg="addSp delSp modSp mod delAnim modAnim">
        <pc:chgData name="Achref Riahi" userId="bd574349-e50c-4587-96fa-b8341b285eb6" providerId="ADAL" clId="{1B55649F-FCE4-449E-908D-F639F9BA0A60}" dt="2022-03-08T19:37:38.075" v="325"/>
        <pc:sldMkLst>
          <pc:docMk/>
          <pc:sldMk cId="1140368115" sldId="319"/>
        </pc:sldMkLst>
        <pc:spChg chg="ord">
          <ac:chgData name="Achref Riahi" userId="bd574349-e50c-4587-96fa-b8341b285eb6" providerId="ADAL" clId="{1B55649F-FCE4-449E-908D-F639F9BA0A60}" dt="2022-03-08T18:42:00.991" v="101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8:42:00.245" v="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8T19:24:56.416" v="214" actId="14100"/>
          <ac:spMkLst>
            <pc:docMk/>
            <pc:sldMk cId="1140368115" sldId="319"/>
            <ac:spMk id="34" creationId="{B7D42D2A-AD9F-4E8C-A236-EE7B43DD8E26}"/>
          </ac:spMkLst>
        </pc:spChg>
        <pc:spChg chg="add 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37" creationId="{832653A1-1B7A-4734-A116-DFB6A20F36C2}"/>
          </ac:spMkLst>
        </pc:spChg>
        <pc:spChg chg="add mod">
          <ac:chgData name="Achref Riahi" userId="bd574349-e50c-4587-96fa-b8341b285eb6" providerId="ADAL" clId="{1B55649F-FCE4-449E-908D-F639F9BA0A60}" dt="2022-03-08T19:36:28.129" v="308" actId="14100"/>
          <ac:spMkLst>
            <pc:docMk/>
            <pc:sldMk cId="1140368115" sldId="319"/>
            <ac:spMk id="38" creationId="{9727AFC1-9C67-4104-8794-834B4BB1A94A}"/>
          </ac:spMkLst>
        </pc:spChg>
        <pc:spChg chg="mod">
          <ac:chgData name="Achref Riahi" userId="bd574349-e50c-4587-96fa-b8341b285eb6" providerId="ADAL" clId="{1B55649F-FCE4-449E-908D-F639F9BA0A60}" dt="2022-03-08T19:34:34.264" v="296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1B55649F-FCE4-449E-908D-F639F9BA0A60}" dt="2022-03-08T19:36:55.800" v="324" actId="20577"/>
          <ac:spMkLst>
            <pc:docMk/>
            <pc:sldMk cId="1140368115" sldId="319"/>
            <ac:spMk id="40" creationId="{5DA78811-F80A-4969-B1B2-9A5BC30283B9}"/>
          </ac:spMkLst>
        </pc:spChg>
        <pc:spChg chg="del">
          <ac:chgData name="Achref Riahi" userId="bd574349-e50c-4587-96fa-b8341b285eb6" providerId="ADAL" clId="{1B55649F-FCE4-449E-908D-F639F9BA0A60}" dt="2022-03-08T19:29:10.422" v="271" actId="478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57" creationId="{F63EC338-4505-487F-BEAA-92D3AF1781FB}"/>
          </ac:spMkLst>
        </pc:spChg>
        <pc:spChg chg="del">
          <ac:chgData name="Achref Riahi" userId="bd574349-e50c-4587-96fa-b8341b285eb6" providerId="ADAL" clId="{1B55649F-FCE4-449E-908D-F639F9BA0A60}" dt="2022-03-08T19:29:12.472" v="272" actId="478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1B55649F-FCE4-449E-908D-F639F9BA0A60}" dt="2022-03-08T19:09:45.638" v="143" actId="1038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1B55649F-FCE4-449E-908D-F639F9BA0A60}" dt="2022-03-08T13:51:20.740" v="5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2:59.839" v="22" actId="478"/>
          <ac:graphicFrameMkLst>
            <pc:docMk/>
            <pc:sldMk cId="1140368115" sldId="319"/>
            <ac:graphicFrameMk id="25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4:12.719" v="36" actId="478"/>
          <ac:graphicFrameMkLst>
            <pc:docMk/>
            <pc:sldMk cId="1140368115" sldId="319"/>
            <ac:graphicFrameMk id="30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37:07.602" v="55" actId="478"/>
          <ac:graphicFrameMkLst>
            <pc:docMk/>
            <pc:sldMk cId="1140368115" sldId="319"/>
            <ac:graphicFrameMk id="30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19.940" v="78" actId="478"/>
          <ac:graphicFrameMkLst>
            <pc:docMk/>
            <pc:sldMk cId="1140368115" sldId="319"/>
            <ac:graphicFrameMk id="31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5:33.516" v="42"/>
          <ac:graphicFrameMkLst>
            <pc:docMk/>
            <pc:sldMk cId="1140368115" sldId="319"/>
            <ac:graphicFrameMk id="31" creationId="{D1FC3920-5727-4067-9B5C-7DF94EFC0F32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47.267" v="81" actId="478"/>
          <ac:graphicFrameMkLst>
            <pc:docMk/>
            <pc:sldMk cId="1140368115" sldId="319"/>
            <ac:graphicFrameMk id="32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59.959" v="84" actId="478"/>
          <ac:graphicFrameMkLst>
            <pc:docMk/>
            <pc:sldMk cId="1140368115" sldId="319"/>
            <ac:graphicFrameMk id="33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8.056" v="90" actId="478"/>
          <ac:graphicFrameMkLst>
            <pc:docMk/>
            <pc:sldMk cId="1140368115" sldId="319"/>
            <ac:graphicFrameMk id="35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2.458" v="88"/>
          <ac:graphicFrameMkLst>
            <pc:docMk/>
            <pc:sldMk cId="1140368115" sldId="319"/>
            <ac:graphicFrameMk id="36" creationId="{BEBAD735-FFE5-4E33-B09A-A896BFFFAC33}"/>
          </ac:graphicFrameMkLst>
        </pc:graphicFrameChg>
        <pc:picChg chg="del">
          <ac:chgData name="Achref Riahi" userId="bd574349-e50c-4587-96fa-b8341b285eb6" providerId="ADAL" clId="{1B55649F-FCE4-449E-908D-F639F9BA0A60}" dt="2022-03-08T18:38:52.261" v="67" actId="478"/>
          <ac:picMkLst>
            <pc:docMk/>
            <pc:sldMk cId="1140368115" sldId="319"/>
            <ac:picMk id="2" creationId="{A016AE36-2D02-4D0F-BB55-894D0EAE595F}"/>
          </ac:picMkLst>
        </pc:picChg>
        <pc:picChg chg="add mod ord">
          <ac:chgData name="Achref Riahi" userId="bd574349-e50c-4587-96fa-b8341b285eb6" providerId="ADAL" clId="{1B55649F-FCE4-449E-908D-F639F9BA0A60}" dt="2022-03-08T18:41:43.713" v="92" actId="167"/>
          <ac:picMkLst>
            <pc:docMk/>
            <pc:sldMk cId="1140368115" sldId="319"/>
            <ac:picMk id="3" creationId="{04CF2930-4105-4368-90E0-3E1DB84B45B8}"/>
          </ac:picMkLst>
        </pc:picChg>
        <pc:picChg chg="add mod ord">
          <ac:chgData name="Achref Riahi" userId="bd574349-e50c-4587-96fa-b8341b285eb6" providerId="ADAL" clId="{1B55649F-FCE4-449E-908D-F639F9BA0A60}" dt="2022-03-08T18:41:52.422" v="93"/>
          <ac:picMkLst>
            <pc:docMk/>
            <pc:sldMk cId="1140368115" sldId="319"/>
            <ac:picMk id="5" creationId="{542ACAC4-6DE3-421E-83CC-E8BB54FC80D6}"/>
          </ac:picMkLst>
        </pc:picChg>
        <pc:picChg chg="add mod ord">
          <ac:chgData name="Achref Riahi" userId="bd574349-e50c-4587-96fa-b8341b285eb6" providerId="ADAL" clId="{1B55649F-FCE4-449E-908D-F639F9BA0A60}" dt="2022-03-08T18:41:54.342" v="94"/>
          <ac:picMkLst>
            <pc:docMk/>
            <pc:sldMk cId="1140368115" sldId="319"/>
            <ac:picMk id="7" creationId="{FB79EEFC-95CB-462A-BBCF-A6745B1424E0}"/>
          </ac:picMkLst>
        </pc:picChg>
        <pc:picChg chg="add mod ord">
          <ac:chgData name="Achref Riahi" userId="bd574349-e50c-4587-96fa-b8341b285eb6" providerId="ADAL" clId="{1B55649F-FCE4-449E-908D-F639F9BA0A60}" dt="2022-03-08T18:41:55.533" v="95"/>
          <ac:picMkLst>
            <pc:docMk/>
            <pc:sldMk cId="1140368115" sldId="319"/>
            <ac:picMk id="8" creationId="{66E44B6B-F0CC-40AF-90B7-C70D24D3B11C}"/>
          </ac:picMkLst>
        </pc:picChg>
        <pc:picChg chg="add mod ord">
          <ac:chgData name="Achref Riahi" userId="bd574349-e50c-4587-96fa-b8341b285eb6" providerId="ADAL" clId="{1B55649F-FCE4-449E-908D-F639F9BA0A60}" dt="2022-03-08T19:30:10.441" v="275" actId="1076"/>
          <ac:picMkLst>
            <pc:docMk/>
            <pc:sldMk cId="1140368115" sldId="319"/>
            <ac:picMk id="9" creationId="{E582B61E-170B-44EA-83BC-6026822F1BE4}"/>
          </ac:picMkLst>
        </pc:picChg>
        <pc:picChg chg="add mod ord">
          <ac:chgData name="Achref Riahi" userId="bd574349-e50c-4587-96fa-b8341b285eb6" providerId="ADAL" clId="{1B55649F-FCE4-449E-908D-F639F9BA0A60}" dt="2022-03-08T19:29:56.479" v="274" actId="1076"/>
          <ac:picMkLst>
            <pc:docMk/>
            <pc:sldMk cId="1140368115" sldId="319"/>
            <ac:picMk id="11" creationId="{ACE656A7-D0EE-4442-AAB7-8E7D89A2B592}"/>
          </ac:picMkLst>
        </pc:picChg>
        <pc:picChg chg="add mod ord">
          <ac:chgData name="Achref Riahi" userId="bd574349-e50c-4587-96fa-b8341b285eb6" providerId="ADAL" clId="{1B55649F-FCE4-449E-908D-F639F9BA0A60}" dt="2022-03-08T18:41:58.033" v="98"/>
          <ac:picMkLst>
            <pc:docMk/>
            <pc:sldMk cId="1140368115" sldId="319"/>
            <ac:picMk id="12" creationId="{58D38C36-3CB3-442D-A1E7-0205E4B267EF}"/>
          </ac:picMkLst>
        </pc:picChg>
        <pc:picChg chg="add mod ord">
          <ac:chgData name="Achref Riahi" userId="bd574349-e50c-4587-96fa-b8341b285eb6" providerId="ADAL" clId="{1B55649F-FCE4-449E-908D-F639F9BA0A60}" dt="2022-03-08T18:41:58.900" v="99"/>
          <ac:picMkLst>
            <pc:docMk/>
            <pc:sldMk cId="1140368115" sldId="319"/>
            <ac:picMk id="13" creationId="{5FA716CE-F169-4C34-AB42-7D8A9A29CE0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5T07:57:52.146" v="508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1B55649F-FCE4-449E-908D-F639F9BA0A60}" dt="2022-03-15T07:57:44.817" v="506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5:55.120" v="397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6:40.771" v="405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1B55649F-FCE4-449E-908D-F639F9BA0A60}" dt="2022-03-15T07:57:45.581" v="507" actId="478"/>
          <ac:picMkLst>
            <pc:docMk/>
            <pc:sldMk cId="3047152585" sldId="321"/>
            <ac:picMk id="2" creationId="{359B74E1-F295-4A69-B509-B24B11404ABD}"/>
          </ac:picMkLst>
        </pc:picChg>
        <pc:picChg chg="del">
          <ac:chgData name="Achref Riahi" userId="bd574349-e50c-4587-96fa-b8341b285eb6" providerId="ADAL" clId="{1B55649F-FCE4-449E-908D-F639F9BA0A60}" dt="2022-03-10T10:46:02.013" v="398" actId="478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1B55649F-FCE4-449E-908D-F639F9BA0A60}" dt="2022-03-15T07:57:52.146" v="508" actId="1076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B55649F-FCE4-449E-908D-F639F9BA0A60}" dt="2022-03-10T10:45:28.880" v="390" actId="478"/>
          <ac:picMkLst>
            <pc:docMk/>
            <pc:sldMk cId="3047152585" sldId="321"/>
            <ac:picMk id="4" creationId="{8541A905-AF89-4429-9773-708FD5D0E896}"/>
          </ac:picMkLst>
        </pc:picChg>
        <pc:picChg chg="add mod">
          <ac:chgData name="Achref Riahi" userId="bd574349-e50c-4587-96fa-b8341b285eb6" providerId="ADAL" clId="{1B55649F-FCE4-449E-908D-F639F9BA0A60}" dt="2022-03-10T10:46:08.732" v="399" actId="1076"/>
          <ac:picMkLst>
            <pc:docMk/>
            <pc:sldMk cId="3047152585" sldId="321"/>
            <ac:picMk id="5" creationId="{2C3EA9E7-318C-4323-AF61-F3B1C0B301C5}"/>
          </ac:picMkLst>
        </pc:picChg>
        <pc:picChg chg="add mod">
          <ac:chgData name="Achref Riahi" userId="bd574349-e50c-4587-96fa-b8341b285eb6" providerId="ADAL" clId="{1B55649F-FCE4-449E-908D-F639F9BA0A60}" dt="2022-03-10T10:46:50.996" v="408" actId="1076"/>
          <ac:picMkLst>
            <pc:docMk/>
            <pc:sldMk cId="3047152585" sldId="321"/>
            <ac:picMk id="7" creationId="{F52B4453-60BB-4A66-ACF8-242B69953990}"/>
          </ac:picMkLst>
        </pc:picChg>
        <pc:picChg chg="del">
          <ac:chgData name="Achref Riahi" userId="bd574349-e50c-4587-96fa-b8341b285eb6" providerId="ADAL" clId="{1B55649F-FCE4-449E-908D-F639F9BA0A60}" dt="2022-03-10T10:46:46.857" v="407" actId="478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1:00.182" v="456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1B55649F-FCE4-449E-908D-F639F9BA0A60}" dt="2022-03-10T10:49:19.475" v="439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picChg chg="del">
          <ac:chgData name="Achref Riahi" userId="bd574349-e50c-4587-96fa-b8341b285eb6" providerId="ADAL" clId="{1B55649F-FCE4-449E-908D-F639F9BA0A60}" dt="2022-03-10T10:49:22.867" v="440" actId="478"/>
          <ac:picMkLst>
            <pc:docMk/>
            <pc:sldMk cId="2025206320" sldId="325"/>
            <ac:picMk id="2" creationId="{D7E9B59A-20B2-4545-A045-E297B0AC7A48}"/>
          </ac:picMkLst>
        </pc:picChg>
        <pc:picChg chg="del">
          <ac:chgData name="Achref Riahi" userId="bd574349-e50c-4587-96fa-b8341b285eb6" providerId="ADAL" clId="{1B55649F-FCE4-449E-908D-F639F9BA0A60}" dt="2022-03-10T10:50:08.575" v="446" actId="478"/>
          <ac:picMkLst>
            <pc:docMk/>
            <pc:sldMk cId="2025206320" sldId="325"/>
            <ac:picMk id="3" creationId="{F6CEF929-2CE6-4A62-BCBB-12EBB68CD973}"/>
          </ac:picMkLst>
        </pc:picChg>
        <pc:picChg chg="del">
          <ac:chgData name="Achref Riahi" userId="bd574349-e50c-4587-96fa-b8341b285eb6" providerId="ADAL" clId="{1B55649F-FCE4-449E-908D-F639F9BA0A60}" dt="2022-03-10T10:50:30.745" v="449" actId="478"/>
          <ac:picMkLst>
            <pc:docMk/>
            <pc:sldMk cId="2025206320" sldId="325"/>
            <ac:picMk id="4" creationId="{CD396386-4A77-4D76-8F07-B33345797112}"/>
          </ac:picMkLst>
        </pc:picChg>
        <pc:picChg chg="del">
          <ac:chgData name="Achref Riahi" userId="bd574349-e50c-4587-96fa-b8341b285eb6" providerId="ADAL" clId="{1B55649F-FCE4-449E-908D-F639F9BA0A60}" dt="2022-03-10T10:50:44.375" v="452" actId="478"/>
          <ac:picMkLst>
            <pc:docMk/>
            <pc:sldMk cId="2025206320" sldId="325"/>
            <ac:picMk id="5" creationId="{565D90BD-9291-4310-B9E1-C8F09B1CA442}"/>
          </ac:picMkLst>
        </pc:picChg>
        <pc:picChg chg="del">
          <ac:chgData name="Achref Riahi" userId="bd574349-e50c-4587-96fa-b8341b285eb6" providerId="ADAL" clId="{1B55649F-FCE4-449E-908D-F639F9BA0A60}" dt="2022-03-10T10:50:55.824" v="455" actId="478"/>
          <ac:picMkLst>
            <pc:docMk/>
            <pc:sldMk cId="2025206320" sldId="325"/>
            <ac:picMk id="7" creationId="{BBCBB747-92C6-4D19-9486-8C79B5A7CA50}"/>
          </ac:picMkLst>
        </pc:picChg>
        <pc:picChg chg="add del mod">
          <ac:chgData name="Achref Riahi" userId="bd574349-e50c-4587-96fa-b8341b285eb6" providerId="ADAL" clId="{1B55649F-FCE4-449E-908D-F639F9BA0A60}" dt="2022-03-10T10:49:41.170" v="443" actId="478"/>
          <ac:picMkLst>
            <pc:docMk/>
            <pc:sldMk cId="2025206320" sldId="325"/>
            <ac:picMk id="8" creationId="{9135C94C-002C-45AB-9FD9-23E42F1912E8}"/>
          </ac:picMkLst>
        </pc:picChg>
        <pc:picChg chg="add mod">
          <ac:chgData name="Achref Riahi" userId="bd574349-e50c-4587-96fa-b8341b285eb6" providerId="ADAL" clId="{1B55649F-FCE4-449E-908D-F639F9BA0A60}" dt="2022-03-10T10:49:52.595" v="444" actId="1076"/>
          <ac:picMkLst>
            <pc:docMk/>
            <pc:sldMk cId="2025206320" sldId="325"/>
            <ac:picMk id="12" creationId="{175D4CB6-CC8D-4BEA-9CFD-E35897B3EA10}"/>
          </ac:picMkLst>
        </pc:picChg>
        <pc:picChg chg="add mod">
          <ac:chgData name="Achref Riahi" userId="bd574349-e50c-4587-96fa-b8341b285eb6" providerId="ADAL" clId="{1B55649F-FCE4-449E-908D-F639F9BA0A60}" dt="2022-03-10T10:50:12.284" v="447" actId="1076"/>
          <ac:picMkLst>
            <pc:docMk/>
            <pc:sldMk cId="2025206320" sldId="325"/>
            <ac:picMk id="13" creationId="{E04E1FBF-95C9-4899-9FF5-056F06CF4488}"/>
          </ac:picMkLst>
        </pc:picChg>
        <pc:picChg chg="add mod">
          <ac:chgData name="Achref Riahi" userId="bd574349-e50c-4587-96fa-b8341b285eb6" providerId="ADAL" clId="{1B55649F-FCE4-449E-908D-F639F9BA0A60}" dt="2022-03-10T10:50:37.176" v="450" actId="1076"/>
          <ac:picMkLst>
            <pc:docMk/>
            <pc:sldMk cId="2025206320" sldId="325"/>
            <ac:picMk id="15" creationId="{E614B448-331E-4664-BFF2-8C4C9DAE7BFE}"/>
          </ac:picMkLst>
        </pc:picChg>
        <pc:picChg chg="add mod">
          <ac:chgData name="Achref Riahi" userId="bd574349-e50c-4587-96fa-b8341b285eb6" providerId="ADAL" clId="{1B55649F-FCE4-449E-908D-F639F9BA0A60}" dt="2022-03-10T10:50:48.838" v="453" actId="1076"/>
          <ac:picMkLst>
            <pc:docMk/>
            <pc:sldMk cId="2025206320" sldId="325"/>
            <ac:picMk id="16" creationId="{0846633C-D6B7-4252-A034-9F2F2817BBB2}"/>
          </ac:picMkLst>
        </pc:picChg>
        <pc:picChg chg="add mod">
          <ac:chgData name="Achref Riahi" userId="bd574349-e50c-4587-96fa-b8341b285eb6" providerId="ADAL" clId="{1B55649F-FCE4-449E-908D-F639F9BA0A60}" dt="2022-03-10T10:51:00.182" v="456" actId="1076"/>
          <ac:picMkLst>
            <pc:docMk/>
            <pc:sldMk cId="2025206320" sldId="325"/>
            <ac:picMk id="17" creationId="{8929B795-2F5E-4104-9C80-301E1D729F82}"/>
          </ac:picMkLst>
        </pc:picChg>
      </pc:sldChg>
      <pc:sldChg chg="addSp delSp modSp mod delAnim">
        <pc:chgData name="Achref Riahi" userId="bd574349-e50c-4587-96fa-b8341b285eb6" providerId="ADAL" clId="{1B55649F-FCE4-449E-908D-F639F9BA0A60}" dt="2022-03-08T19:21:09.750" v="212" actId="1076"/>
        <pc:sldMkLst>
          <pc:docMk/>
          <pc:sldMk cId="1753303492" sldId="328"/>
        </pc:sldMkLst>
        <pc:spChg chg="mod">
          <ac:chgData name="Achref Riahi" userId="bd574349-e50c-4587-96fa-b8341b285eb6" providerId="ADAL" clId="{1B55649F-FCE4-449E-908D-F639F9BA0A60}" dt="2022-03-08T19:14:22.514" v="173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1B55649F-FCE4-449E-908D-F639F9BA0A60}" dt="2022-03-08T19:16:49.410" v="193" actId="20577"/>
          <ac:spMkLst>
            <pc:docMk/>
            <pc:sldMk cId="1753303492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1B55649F-FCE4-449E-908D-F639F9BA0A60}" dt="2022-03-08T19:15:33.975" v="176" actId="478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1B55649F-FCE4-449E-908D-F639F9BA0A60}" dt="2022-03-08T19:10:53.913" v="149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9:10:48.806" v="148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1B55649F-FCE4-449E-908D-F639F9BA0A60}" dt="2022-03-08T19:06:02.807" v="109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6:52.542" v="116" actId="478"/>
          <ac:graphicFrameMkLst>
            <pc:docMk/>
            <pc:sldMk cId="1753303492" sldId="328"/>
            <ac:graphicFrameMk id="1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7:54.021" v="123" actId="478"/>
          <ac:graphicFrameMkLst>
            <pc:docMk/>
            <pc:sldMk cId="1753303492" sldId="328"/>
            <ac:graphicFrameMk id="14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0:13.776" v="145" actId="478"/>
          <ac:graphicFrameMkLst>
            <pc:docMk/>
            <pc:sldMk cId="1753303492" sldId="328"/>
            <ac:graphicFrameMk id="16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9:54.200" v="203" actId="478"/>
          <ac:graphicFrameMkLst>
            <pc:docMk/>
            <pc:sldMk cId="1753303492" sldId="328"/>
            <ac:graphicFrameMk id="18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21:04.416" v="211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picChg chg="add del mod ord">
          <ac:chgData name="Achref Riahi" userId="bd574349-e50c-4587-96fa-b8341b285eb6" providerId="ADAL" clId="{1B55649F-FCE4-449E-908D-F639F9BA0A60}" dt="2022-03-08T19:19:55.438" v="204" actId="478"/>
          <ac:picMkLst>
            <pc:docMk/>
            <pc:sldMk cId="1753303492" sldId="328"/>
            <ac:picMk id="2" creationId="{4FA67ECE-9BCE-47CB-A2FE-2425D61D47C3}"/>
          </ac:picMkLst>
        </pc:picChg>
        <pc:picChg chg="del">
          <ac:chgData name="Achref Riahi" userId="bd574349-e50c-4587-96fa-b8341b285eb6" providerId="ADAL" clId="{1B55649F-FCE4-449E-908D-F639F9BA0A60}" dt="2022-03-08T19:08:40.938" v="130" actId="478"/>
          <ac:picMkLst>
            <pc:docMk/>
            <pc:sldMk cId="1753303492" sldId="328"/>
            <ac:picMk id="3" creationId="{078F8934-8512-4EDB-8DA2-929038CE039D}"/>
          </ac:picMkLst>
        </pc:picChg>
        <pc:picChg chg="add del mod ord">
          <ac:chgData name="Achref Riahi" userId="bd574349-e50c-4587-96fa-b8341b285eb6" providerId="ADAL" clId="{1B55649F-FCE4-449E-908D-F639F9BA0A60}" dt="2022-03-08T19:19:45.175" v="201" actId="478"/>
          <ac:picMkLst>
            <pc:docMk/>
            <pc:sldMk cId="1753303492" sldId="328"/>
            <ac:picMk id="4" creationId="{8314BE35-E503-4C66-AF62-60B3CAE2583F}"/>
          </ac:picMkLst>
        </pc:picChg>
        <pc:picChg chg="add mod ord">
          <ac:chgData name="Achref Riahi" userId="bd574349-e50c-4587-96fa-b8341b285eb6" providerId="ADAL" clId="{1B55649F-FCE4-449E-908D-F639F9BA0A60}" dt="2022-03-08T19:10:41.521" v="147" actId="167"/>
          <ac:picMkLst>
            <pc:docMk/>
            <pc:sldMk cId="1753303492" sldId="328"/>
            <ac:picMk id="5" creationId="{6CD96C84-C0A5-4F5C-B595-3F517CF3A7D4}"/>
          </ac:picMkLst>
        </pc:picChg>
        <pc:picChg chg="add mod ord">
          <ac:chgData name="Achref Riahi" userId="bd574349-e50c-4587-96fa-b8341b285eb6" providerId="ADAL" clId="{1B55649F-FCE4-449E-908D-F639F9BA0A60}" dt="2022-03-08T19:17:57.430" v="195" actId="1076"/>
          <ac:picMkLst>
            <pc:docMk/>
            <pc:sldMk cId="1753303492" sldId="328"/>
            <ac:picMk id="7" creationId="{4BD7D2C5-46A3-406C-AF05-A8121F53FB89}"/>
          </ac:picMkLst>
        </pc:picChg>
        <pc:picChg chg="add mod">
          <ac:chgData name="Achref Riahi" userId="bd574349-e50c-4587-96fa-b8341b285eb6" providerId="ADAL" clId="{1B55649F-FCE4-449E-908D-F639F9BA0A60}" dt="2022-03-08T19:20:02.388" v="205" actId="1076"/>
          <ac:picMkLst>
            <pc:docMk/>
            <pc:sldMk cId="1753303492" sldId="328"/>
            <ac:picMk id="8" creationId="{78E4DAC5-B41C-4CED-A937-9114C48035C1}"/>
          </ac:picMkLst>
        </pc:picChg>
        <pc:picChg chg="add mod">
          <ac:chgData name="Achref Riahi" userId="bd574349-e50c-4587-96fa-b8341b285eb6" providerId="ADAL" clId="{1B55649F-FCE4-449E-908D-F639F9BA0A60}" dt="2022-03-08T19:21:09.750" v="212" actId="1076"/>
          <ac:picMkLst>
            <pc:docMk/>
            <pc:sldMk cId="1753303492" sldId="328"/>
            <ac:picMk id="9" creationId="{B77315A7-DF6E-46EC-AF74-321FEC330C15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1:00:15.145" v="482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1B55649F-FCE4-449E-908D-F639F9BA0A60}" dt="2022-03-10T10:59:56.553" v="478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0:15.145" v="482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0:59:48.073" v="474" actId="478"/>
          <ac:picMkLst>
            <pc:docMk/>
            <pc:sldMk cId="0" sldId="395"/>
            <ac:picMk id="2" creationId="{6E565694-05BE-4B85-A203-248EA9485E8E}"/>
          </ac:picMkLst>
        </pc:picChg>
        <pc:picChg chg="add mod">
          <ac:chgData name="Achref Riahi" userId="bd574349-e50c-4587-96fa-b8341b285eb6" providerId="ADAL" clId="{1B55649F-FCE4-449E-908D-F639F9BA0A60}" dt="2022-03-10T10:59:59.614" v="479" actId="1076"/>
          <ac:picMkLst>
            <pc:docMk/>
            <pc:sldMk cId="0" sldId="395"/>
            <ac:picMk id="3" creationId="{EA98F581-DA5B-4FB4-9826-064BDA4D677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5:00.896" v="466" actId="14100"/>
        <pc:sldMkLst>
          <pc:docMk/>
          <pc:sldMk cId="2940928390" sldId="403"/>
        </pc:sldMkLst>
        <pc:graphicFrameChg chg="mod modGraphic">
          <ac:chgData name="Achref Riahi" userId="bd574349-e50c-4587-96fa-b8341b285eb6" providerId="ADAL" clId="{1B55649F-FCE4-449E-908D-F639F9BA0A60}" dt="2022-03-10T10:55:00.896" v="466" actId="14100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7:15.384" v="413" actId="478"/>
          <ac:graphicFrameMkLst>
            <pc:docMk/>
            <pc:sldMk cId="2940928390" sldId="403"/>
            <ac:graphicFrameMk id="9" creationId="{00000000-0008-0000-0900-000003000000}"/>
          </ac:graphicFrameMkLst>
        </pc:graphicFrameChg>
        <pc:picChg chg="add mod">
          <ac:chgData name="Achref Riahi" userId="bd574349-e50c-4587-96fa-b8341b285eb6" providerId="ADAL" clId="{1B55649F-FCE4-449E-908D-F639F9BA0A60}" dt="2022-03-10T10:47:24.938" v="416" actId="1076"/>
          <ac:picMkLst>
            <pc:docMk/>
            <pc:sldMk cId="2940928390" sldId="403"/>
            <ac:picMk id="3" creationId="{ACFEC189-4844-4F3C-BE62-A0CE2CE4690F}"/>
          </ac:picMkLst>
        </pc:picChg>
        <pc:picChg chg="del">
          <ac:chgData name="Achref Riahi" userId="bd574349-e50c-4587-96fa-b8341b285eb6" providerId="ADAL" clId="{1B55649F-FCE4-449E-908D-F639F9BA0A60}" dt="2022-03-10T10:47:21.474" v="415" actId="478"/>
          <ac:picMkLst>
            <pc:docMk/>
            <pc:sldMk cId="2940928390" sldId="403"/>
            <ac:picMk id="4" creationId="{2BD3D664-D597-4206-AC78-A8DB7C1CF102}"/>
          </ac:picMkLst>
        </pc:picChg>
        <pc:picChg chg="del">
          <ac:chgData name="Achref Riahi" userId="bd574349-e50c-4587-96fa-b8341b285eb6" providerId="ADAL" clId="{1B55649F-FCE4-449E-908D-F639F9BA0A60}" dt="2022-03-10T10:47:40.119" v="418" actId="478"/>
          <ac:picMkLst>
            <pc:docMk/>
            <pc:sldMk cId="2940928390" sldId="403"/>
            <ac:picMk id="5" creationId="{E5624B77-543A-4C67-8F91-90C4CFE94BF9}"/>
          </ac:picMkLst>
        </pc:picChg>
        <pc:picChg chg="add mod">
          <ac:chgData name="Achref Riahi" userId="bd574349-e50c-4587-96fa-b8341b285eb6" providerId="ADAL" clId="{1B55649F-FCE4-449E-908D-F639F9BA0A60}" dt="2022-03-10T10:47:47.805" v="419" actId="1076"/>
          <ac:picMkLst>
            <pc:docMk/>
            <pc:sldMk cId="2940928390" sldId="403"/>
            <ac:picMk id="7" creationId="{BBAC0BD9-9815-4A6C-A901-A57AB20C9D23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3:18.234" v="463" actId="14100"/>
        <pc:sldMkLst>
          <pc:docMk/>
          <pc:sldMk cId="3284125605" sldId="404"/>
        </pc:sldMkLst>
        <pc:graphicFrameChg chg="mod modGraphic">
          <ac:chgData name="Achref Riahi" userId="bd574349-e50c-4587-96fa-b8341b285eb6" providerId="ADAL" clId="{1B55649F-FCE4-449E-908D-F639F9BA0A60}" dt="2022-03-10T10:53:18.234" v="463" actId="14100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8:34.931" v="429" actId="478"/>
          <ac:graphicFrameMkLst>
            <pc:docMk/>
            <pc:sldMk cId="3284125605" sldId="404"/>
            <ac:graphicFrameMk id="9" creationId="{00000000-0008-0000-0900-000009000000}"/>
          </ac:graphicFrameMkLst>
        </pc:graphicFrameChg>
        <pc:picChg chg="del">
          <ac:chgData name="Achref Riahi" userId="bd574349-e50c-4587-96fa-b8341b285eb6" providerId="ADAL" clId="{1B55649F-FCE4-449E-908D-F639F9BA0A60}" dt="2022-03-10T10:48:35.533" v="430" actId="478"/>
          <ac:picMkLst>
            <pc:docMk/>
            <pc:sldMk cId="3284125605" sldId="404"/>
            <ac:picMk id="2" creationId="{B4B93840-E63C-4102-9F48-061A1A89D4AC}"/>
          </ac:picMkLst>
        </pc:picChg>
        <pc:picChg chg="add mod">
          <ac:chgData name="Achref Riahi" userId="bd574349-e50c-4587-96fa-b8341b285eb6" providerId="ADAL" clId="{1B55649F-FCE4-449E-908D-F639F9BA0A60}" dt="2022-03-10T10:48:40.932" v="431" actId="1076"/>
          <ac:picMkLst>
            <pc:docMk/>
            <pc:sldMk cId="3284125605" sldId="404"/>
            <ac:picMk id="4" creationId="{EF75D52D-7D8E-4368-8430-C110A48C3F94}"/>
          </ac:picMkLst>
        </pc:picChg>
        <pc:picChg chg="del">
          <ac:chgData name="Achref Riahi" userId="bd574349-e50c-4587-96fa-b8341b285eb6" providerId="ADAL" clId="{1B55649F-FCE4-449E-908D-F639F9BA0A60}" dt="2022-03-10T10:48:44.305" v="432" actId="478"/>
          <ac:picMkLst>
            <pc:docMk/>
            <pc:sldMk cId="3284125605" sldId="404"/>
            <ac:picMk id="5" creationId="{5C661A4F-5244-4330-847E-F77C91315C61}"/>
          </ac:picMkLst>
        </pc:picChg>
        <pc:picChg chg="add mod">
          <ac:chgData name="Achref Riahi" userId="bd574349-e50c-4587-96fa-b8341b285eb6" providerId="ADAL" clId="{1B55649F-FCE4-449E-908D-F639F9BA0A60}" dt="2022-03-10T10:48:58.351" v="434" actId="1076"/>
          <ac:picMkLst>
            <pc:docMk/>
            <pc:sldMk cId="3284125605" sldId="404"/>
            <ac:picMk id="7" creationId="{4FCFECAE-70CD-42F3-B8A0-1F6ACC105F48}"/>
          </ac:picMkLst>
        </pc:picChg>
      </pc:sldChg>
      <pc:sldChg chg="addSp delSp modSp mod">
        <pc:chgData name="Achref Riahi" userId="bd574349-e50c-4587-96fa-b8341b285eb6" providerId="ADAL" clId="{1B55649F-FCE4-449E-908D-F639F9BA0A60}" dt="2022-03-09T15:38:10.834" v="381"/>
        <pc:sldMkLst>
          <pc:docMk/>
          <pc:sldMk cId="4115812339" sldId="405"/>
        </pc:sldMkLst>
        <pc:spChg chg="ord">
          <ac:chgData name="Achref Riahi" userId="bd574349-e50c-4587-96fa-b8341b285eb6" providerId="ADAL" clId="{1B55649F-FCE4-449E-908D-F639F9BA0A60}" dt="2022-03-09T15:38:10.834" v="38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9T15:38:10.070" v="380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9T15:37:47.161" v="378" actId="14100"/>
          <ac:spMkLst>
            <pc:docMk/>
            <pc:sldMk cId="4115812339" sldId="405"/>
            <ac:spMk id="19" creationId="{7A323CD7-7399-45F8-987D-8C284F31BA0C}"/>
          </ac:spMkLst>
        </pc:spChg>
        <pc:graphicFrameChg chg="add del mod">
          <ac:chgData name="Achref Riahi" userId="bd574349-e50c-4587-96fa-b8341b285eb6" providerId="ADAL" clId="{1B55649F-FCE4-449E-908D-F639F9BA0A60}" dt="2022-03-09T14:45:20.970" v="331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1:14.382" v="340" actId="478"/>
          <ac:graphicFrameMkLst>
            <pc:docMk/>
            <pc:sldMk cId="4115812339" sldId="405"/>
            <ac:graphicFrameMk id="11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05.424" v="349" actId="478"/>
          <ac:graphicFrameMkLst>
            <pc:docMk/>
            <pc:sldMk cId="4115812339" sldId="405"/>
            <ac:graphicFrameMk id="12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44.962" v="355" actId="478"/>
          <ac:graphicFrameMkLst>
            <pc:docMk/>
            <pc:sldMk cId="4115812339" sldId="405"/>
            <ac:graphicFrameMk id="14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59.023" v="370" actId="478"/>
          <ac:graphicFrameMkLst>
            <pc:docMk/>
            <pc:sldMk cId="4115812339" sldId="405"/>
            <ac:graphicFrameMk id="16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46.042" v="367" actId="478"/>
          <ac:graphicFrameMkLst>
            <pc:docMk/>
            <pc:sldMk cId="4115812339" sldId="405"/>
            <ac:graphicFrameMk id="20" creationId="{00000000-0008-0000-0400-000018000000}"/>
          </ac:graphicFrameMkLst>
        </pc:graphicFrameChg>
        <pc:picChg chg="del">
          <ac:chgData name="Achref Riahi" userId="bd574349-e50c-4587-96fa-b8341b285eb6" providerId="ADAL" clId="{1B55649F-FCE4-449E-908D-F639F9BA0A60}" dt="2022-03-09T15:35:44.883" v="372" actId="478"/>
          <ac:picMkLst>
            <pc:docMk/>
            <pc:sldMk cId="4115812339" sldId="405"/>
            <ac:picMk id="2" creationId="{D24D1B4C-17FE-4EE8-9916-DF33B7FEEA83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3" creationId="{9722756A-60F5-4BA3-B726-91270FA44736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4" creationId="{5A97F91B-EB4F-437B-B73F-06FEA71D7B5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5" creationId="{AB6FD325-0DDC-43AF-BBC6-F43FE177D20D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7" creationId="{58189AD1-AD3C-4026-955E-7F6CC28DA72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9" creationId="{C59A9DAC-613C-440D-8152-47834C2E74B9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13" creationId="{C3DF5CF7-2794-4693-81E3-4CE98C4B8D83}"/>
          </ac:picMkLst>
        </pc:picChg>
      </pc:sldChg>
    </pc:docChg>
  </pc:docChgLst>
  <pc:docChgLst>
    <pc:chgData name="Achref Riahi" userId="bd574349-e50c-4587-96fa-b8341b285eb6" providerId="ADAL" clId="{165FECE5-B583-4ECC-AF27-ACBA03A60B0C}"/>
    <pc:docChg chg="undo custSel addSld delSld modSld">
      <pc:chgData name="Achref Riahi" userId="bd574349-e50c-4587-96fa-b8341b285eb6" providerId="ADAL" clId="{165FECE5-B583-4ECC-AF27-ACBA03A60B0C}" dt="2022-03-31T17:46:13.211" v="482" actId="14100"/>
      <pc:docMkLst>
        <pc:docMk/>
      </pc:docMkLst>
      <pc:sldChg chg="modSp mod">
        <pc:chgData name="Achref Riahi" userId="bd574349-e50c-4587-96fa-b8341b285eb6" providerId="ADAL" clId="{165FECE5-B583-4ECC-AF27-ACBA03A60B0C}" dt="2022-03-31T17:04:33.352" v="32" actId="20577"/>
        <pc:sldMkLst>
          <pc:docMk/>
          <pc:sldMk cId="0" sldId="256"/>
        </pc:sldMkLst>
        <pc:spChg chg="mod">
          <ac:chgData name="Achref Riahi" userId="bd574349-e50c-4587-96fa-b8341b285eb6" providerId="ADAL" clId="{165FECE5-B583-4ECC-AF27-ACBA03A60B0C}" dt="2022-03-31T17:04:33.352" v="32" actId="20577"/>
          <ac:spMkLst>
            <pc:docMk/>
            <pc:sldMk cId="0" sldId="256"/>
            <ac:spMk id="5" creationId="{00000000-0000-0000-0000-000000000000}"/>
          </ac:spMkLst>
        </pc:spChg>
      </pc:sldChg>
      <pc:sldChg chg="del">
        <pc:chgData name="Achref Riahi" userId="bd574349-e50c-4587-96fa-b8341b285eb6" providerId="ADAL" clId="{165FECE5-B583-4ECC-AF27-ACBA03A60B0C}" dt="2022-03-31T17:04:43.472" v="33" actId="47"/>
        <pc:sldMkLst>
          <pc:docMk/>
          <pc:sldMk cId="3851485938" sldId="27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1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055478567" sldId="31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140368115" sldId="319"/>
        </pc:sldMkLst>
      </pc:sldChg>
      <pc:sldChg chg="del">
        <pc:chgData name="Achref Riahi" userId="bd574349-e50c-4587-96fa-b8341b285eb6" providerId="ADAL" clId="{165FECE5-B583-4ECC-AF27-ACBA03A60B0C}" dt="2022-03-31T17:04:44.630" v="34" actId="47"/>
        <pc:sldMkLst>
          <pc:docMk/>
          <pc:sldMk cId="3851485938" sldId="320"/>
        </pc:sldMkLst>
      </pc:sldChg>
      <pc:sldChg chg="addSp delSp modSp mod delAnim">
        <pc:chgData name="Achref Riahi" userId="bd574349-e50c-4587-96fa-b8341b285eb6" providerId="ADAL" clId="{165FECE5-B583-4ECC-AF27-ACBA03A60B0C}" dt="2022-03-31T17:33:25.500" v="318" actId="113"/>
        <pc:sldMkLst>
          <pc:docMk/>
          <pc:sldMk cId="3047152585" sldId="321"/>
        </pc:sldMkLst>
        <pc:spChg chg="del">
          <ac:chgData name="Achref Riahi" userId="bd574349-e50c-4587-96fa-b8341b285eb6" providerId="ADAL" clId="{165FECE5-B583-4ECC-AF27-ACBA03A60B0C}" dt="2022-03-31T17:06:12.840" v="66" actId="478"/>
          <ac:spMkLst>
            <pc:docMk/>
            <pc:sldMk cId="3047152585" sldId="321"/>
            <ac:spMk id="9" creationId="{C089E12B-6FC7-499A-94D9-61EE3400DC02}"/>
          </ac:spMkLst>
        </pc:spChg>
        <pc:spChg chg="mod">
          <ac:chgData name="Achref Riahi" userId="bd574349-e50c-4587-96fa-b8341b285eb6" providerId="ADAL" clId="{165FECE5-B583-4ECC-AF27-ACBA03A60B0C}" dt="2022-03-31T17:06:19.818" v="68" actId="14100"/>
          <ac:spMkLst>
            <pc:docMk/>
            <pc:sldMk cId="3047152585" sldId="321"/>
            <ac:spMk id="16" creationId="{00000000-0000-0000-0000-000000000000}"/>
          </ac:spMkLst>
        </pc:spChg>
        <pc:spChg chg="del">
          <ac:chgData name="Achref Riahi" userId="bd574349-e50c-4587-96fa-b8341b285eb6" providerId="ADAL" clId="{165FECE5-B583-4ECC-AF27-ACBA03A60B0C}" dt="2022-03-31T17:06:15.377" v="67" actId="478"/>
          <ac:spMkLst>
            <pc:docMk/>
            <pc:sldMk cId="3047152585" sldId="321"/>
            <ac:spMk id="17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05:36.086" v="62" actId="20577"/>
          <ac:spMkLst>
            <pc:docMk/>
            <pc:sldMk cId="3047152585" sldId="321"/>
            <ac:spMk id="18" creationId="{3F0103D6-4429-406C-8373-FFAF0E75A279}"/>
          </ac:spMkLst>
        </pc:spChg>
        <pc:graphicFrameChg chg="add del mod modGraphic">
          <ac:chgData name="Achref Riahi" userId="bd574349-e50c-4587-96fa-b8341b285eb6" providerId="ADAL" clId="{165FECE5-B583-4ECC-AF27-ACBA03A60B0C}" dt="2022-03-31T17:17:00.402" v="72" actId="478"/>
          <ac:graphicFrameMkLst>
            <pc:docMk/>
            <pc:sldMk cId="3047152585" sldId="321"/>
            <ac:graphicFrameMk id="2" creationId="{A327EFCB-C950-49FD-B251-D2F80CD56506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3:25.500" v="318" actId="113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8.397" v="317" actId="1076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2.656" v="315" actId="1076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del">
          <ac:chgData name="Achref Riahi" userId="bd574349-e50c-4587-96fa-b8341b285eb6" providerId="ADAL" clId="{165FECE5-B583-4ECC-AF27-ACBA03A60B0C}" dt="2022-03-31T17:06:04.446" v="63" actId="478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65FECE5-B583-4ECC-AF27-ACBA03A60B0C}" dt="2022-03-31T17:06:05.921" v="64" actId="478"/>
          <ac:picMkLst>
            <pc:docMk/>
            <pc:sldMk cId="3047152585" sldId="321"/>
            <ac:picMk id="5" creationId="{2C3EA9E7-318C-4323-AF61-F3B1C0B301C5}"/>
          </ac:picMkLst>
        </pc:picChg>
        <pc:picChg chg="del">
          <ac:chgData name="Achref Riahi" userId="bd574349-e50c-4587-96fa-b8341b285eb6" providerId="ADAL" clId="{165FECE5-B583-4ECC-AF27-ACBA03A60B0C}" dt="2022-03-31T17:06:11.673" v="65" actId="478"/>
          <ac:picMkLst>
            <pc:docMk/>
            <pc:sldMk cId="3047152585" sldId="321"/>
            <ac:picMk id="7" creationId="{F52B4453-60BB-4A66-ACF8-242B69953990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20:36.370" v="162" actId="122"/>
        <pc:sldMkLst>
          <pc:docMk/>
          <pc:sldMk cId="2848400242" sldId="322"/>
        </pc:sldMkLst>
        <pc:spChg chg="mod">
          <ac:chgData name="Achref Riahi" userId="bd574349-e50c-4587-96fa-b8341b285eb6" providerId="ADAL" clId="{165FECE5-B583-4ECC-AF27-ACBA03A60B0C}" dt="2022-03-31T17:18:59.549" v="102" actId="108"/>
          <ac:spMkLst>
            <pc:docMk/>
            <pc:sldMk cId="2848400242" sldId="322"/>
            <ac:spMk id="18" creationId="{3F0103D6-4429-406C-8373-FFAF0E75A279}"/>
          </ac:spMkLst>
        </pc:spChg>
        <pc:graphicFrameChg chg="add mod modGraphic">
          <ac:chgData name="Achref Riahi" userId="bd574349-e50c-4587-96fa-b8341b285eb6" providerId="ADAL" clId="{165FECE5-B583-4ECC-AF27-ACBA03A60B0C}" dt="2022-03-31T17:20:36.370" v="162" actId="122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5.125" v="103" actId="478"/>
          <ac:graphicFrameMkLst>
            <pc:docMk/>
            <pc:sldMk cId="2848400242" sldId="322"/>
            <ac:graphicFrameMk id="4" creationId="{D3395053-1A5E-40D4-9E79-53D76D2BA955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182" v="104" actId="478"/>
          <ac:graphicFrameMkLst>
            <pc:docMk/>
            <pc:sldMk cId="2848400242" sldId="322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845" v="105" actId="478"/>
          <ac:graphicFrameMkLst>
            <pc:docMk/>
            <pc:sldMk cId="2848400242" sldId="322"/>
            <ac:graphicFrameMk id="13" creationId="{8942775C-88A7-46F7-8B42-5950BC036153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32:45.178" v="312" actId="14100"/>
        <pc:sldMkLst>
          <pc:docMk/>
          <pc:sldMk cId="184216021" sldId="323"/>
        </pc:sldMkLst>
        <pc:spChg chg="add mod">
          <ac:chgData name="Achref Riahi" userId="bd574349-e50c-4587-96fa-b8341b285eb6" providerId="ADAL" clId="{165FECE5-B583-4ECC-AF27-ACBA03A60B0C}" dt="2022-03-31T17:32:22.993" v="308" actId="27636"/>
          <ac:spMkLst>
            <pc:docMk/>
            <pc:sldMk cId="184216021" sldId="323"/>
            <ac:spMk id="7" creationId="{51B634E5-6BCF-48BC-A317-744405DC9052}"/>
          </ac:spMkLst>
        </pc:spChg>
        <pc:spChg chg="add mod">
          <ac:chgData name="Achref Riahi" userId="bd574349-e50c-4587-96fa-b8341b285eb6" providerId="ADAL" clId="{165FECE5-B583-4ECC-AF27-ACBA03A60B0C}" dt="2022-03-31T17:31:49.585" v="296" actId="403"/>
          <ac:spMkLst>
            <pc:docMk/>
            <pc:sldMk cId="184216021" sldId="323"/>
            <ac:spMk id="8" creationId="{3E817B28-1441-4468-BDB6-C3B252359FBC}"/>
          </ac:spMkLst>
        </pc:spChg>
        <pc:spChg chg="add mod">
          <ac:chgData name="Achref Riahi" userId="bd574349-e50c-4587-96fa-b8341b285eb6" providerId="ADAL" clId="{165FECE5-B583-4ECC-AF27-ACBA03A60B0C}" dt="2022-03-31T17:32:17.679" v="306" actId="403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28:48.878" v="211" actId="1076"/>
          <ac:spMkLst>
            <pc:docMk/>
            <pc:sldMk cId="184216021" sldId="323"/>
            <ac:spMk id="16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24:18.778" v="189" actId="20577"/>
          <ac:spMkLst>
            <pc:docMk/>
            <pc:sldMk cId="184216021" sldId="323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20:57.095" v="164" actId="478"/>
          <ac:graphicFrameMkLst>
            <pc:docMk/>
            <pc:sldMk cId="184216021" sldId="323"/>
            <ac:graphicFrameMk id="2" creationId="{C6D6A5EA-D55E-4EBB-A19D-8011B88B26C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5.178" v="312" actId="14100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2.349" v="311" actId="14100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35.600" v="310" actId="113"/>
          <ac:graphicFrameMkLst>
            <pc:docMk/>
            <pc:sldMk cId="184216021" sldId="323"/>
            <ac:graphicFrameMk id="5" creationId="{4F3D1233-95A3-4A2D-B06B-0C8952D1C548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42:51.462" v="439" actId="20577"/>
        <pc:sldMkLst>
          <pc:docMk/>
          <pc:sldMk cId="723105489" sldId="324"/>
        </pc:sldMkLst>
        <pc:spChg chg="del">
          <ac:chgData name="Achref Riahi" userId="bd574349-e50c-4587-96fa-b8341b285eb6" providerId="ADAL" clId="{165FECE5-B583-4ECC-AF27-ACBA03A60B0C}" dt="2022-03-31T17:35:08.299" v="332" actId="478"/>
          <ac:spMkLst>
            <pc:docMk/>
            <pc:sldMk cId="723105489" sldId="324"/>
            <ac:spMk id="7" creationId="{51B634E5-6BCF-48BC-A317-744405DC9052}"/>
          </ac:spMkLst>
        </pc:spChg>
        <pc:spChg chg="del">
          <ac:chgData name="Achref Riahi" userId="bd574349-e50c-4587-96fa-b8341b285eb6" providerId="ADAL" clId="{165FECE5-B583-4ECC-AF27-ACBA03A60B0C}" dt="2022-03-31T17:35:06.645" v="331" actId="478"/>
          <ac:spMkLst>
            <pc:docMk/>
            <pc:sldMk cId="723105489" sldId="324"/>
            <ac:spMk id="8" creationId="{3E817B28-1441-4468-BDB6-C3B252359FBC}"/>
          </ac:spMkLst>
        </pc:spChg>
        <pc:spChg chg="del">
          <ac:chgData name="Achref Riahi" userId="bd574349-e50c-4587-96fa-b8341b285eb6" providerId="ADAL" clId="{165FECE5-B583-4ECC-AF27-ACBA03A60B0C}" dt="2022-03-31T17:35:09.987" v="333" actId="478"/>
          <ac:spMkLst>
            <pc:docMk/>
            <pc:sldMk cId="723105489" sldId="324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34:55.428" v="327" actId="6549"/>
          <ac:spMkLst>
            <pc:docMk/>
            <pc:sldMk cId="723105489" sldId="324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35:02.085" v="328" actId="478"/>
          <ac:graphicFrameMkLst>
            <pc:docMk/>
            <pc:sldMk cId="723105489" sldId="324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3.307" v="329" actId="478"/>
          <ac:graphicFrameMkLst>
            <pc:docMk/>
            <pc:sldMk cId="723105489" sldId="324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4.907" v="330" actId="478"/>
          <ac:graphicFrameMkLst>
            <pc:docMk/>
            <pc:sldMk cId="723105489" sldId="324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42:51.462" v="439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 mod">
          <ac:chgData name="Achref Riahi" userId="bd574349-e50c-4587-96fa-b8341b285eb6" providerId="ADAL" clId="{165FECE5-B583-4ECC-AF27-ACBA03A60B0C}" dt="2022-03-31T17:39:32.265" v="392" actId="478"/>
          <ac:picMkLst>
            <pc:docMk/>
            <pc:sldMk cId="723105489" sldId="324"/>
            <ac:picMk id="9" creationId="{C8399F5E-8A1D-4908-B18C-C785378CD95F}"/>
          </ac:picMkLst>
        </pc:picChg>
        <pc:picChg chg="add mod">
          <ac:chgData name="Achref Riahi" userId="bd574349-e50c-4587-96fa-b8341b285eb6" providerId="ADAL" clId="{165FECE5-B583-4ECC-AF27-ACBA03A60B0C}" dt="2022-03-31T17:42:42.700" v="436" actId="1076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165FECE5-B583-4ECC-AF27-ACBA03A60B0C}" dt="2022-03-31T17:42:49.003" v="438" actId="1076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46:13.211" v="482" actId="14100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165FECE5-B583-4ECC-AF27-ACBA03A60B0C}" dt="2022-03-31T17:45:53.406" v="479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165FECE5-B583-4ECC-AF27-ACBA03A60B0C}" dt="2022-03-31T17:44:49.020" v="475" actId="14100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165FECE5-B583-4ECC-AF27-ACBA03A60B0C}" dt="2022-03-31T17:46:13.211" v="482" actId="14100"/>
          <ac:picMkLst>
            <pc:docMk/>
            <pc:sldMk cId="906704091" sldId="325"/>
            <ac:picMk id="5" creationId="{3ADF3DC8-840B-4F4E-815B-E83C1B39148A}"/>
          </ac:picMkLst>
        </pc:picChg>
        <pc:picChg chg="del mod">
          <ac:chgData name="Achref Riahi" userId="bd574349-e50c-4587-96fa-b8341b285eb6" providerId="ADAL" clId="{165FECE5-B583-4ECC-AF27-ACBA03A60B0C}" dt="2022-03-31T17:44:21.552" v="470" actId="478"/>
          <ac:picMkLst>
            <pc:docMk/>
            <pc:sldMk cId="906704091" sldId="325"/>
            <ac:picMk id="13" creationId="{80DEF63B-8C43-46E3-8833-199817791C78}"/>
          </ac:picMkLst>
        </pc:picChg>
        <pc:picChg chg="del">
          <ac:chgData name="Achref Riahi" userId="bd574349-e50c-4587-96fa-b8341b285eb6" providerId="ADAL" clId="{165FECE5-B583-4ECC-AF27-ACBA03A60B0C}" dt="2022-03-31T17:43:25.115" v="442" actId="478"/>
          <ac:picMkLst>
            <pc:docMk/>
            <pc:sldMk cId="906704091" sldId="325"/>
            <ac:picMk id="15" creationId="{9DF3BCFF-59F5-479D-BC7E-4B3F789C3B1F}"/>
          </ac:picMkLst>
        </pc:picChg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025206320" sldId="325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753303492" sldId="32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815592421" sldId="39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95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940928390" sldId="403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3284125605" sldId="40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115812339" sldId="405"/>
        </pc:sldMkLst>
      </pc:sldChg>
    </pc:docChg>
  </pc:docChgLst>
  <pc:docChgLst>
    <pc:chgData name="Achref Riahi" userId="bd574349-e50c-4587-96fa-b8341b285eb6" providerId="ADAL" clId="{88D23199-49C1-49F6-BEC8-4686386FDF8F}"/>
    <pc:docChg chg="undo redo custSel addSld delSld modSld">
      <pc:chgData name="Achref Riahi" userId="bd574349-e50c-4587-96fa-b8341b285eb6" providerId="ADAL" clId="{88D23199-49C1-49F6-BEC8-4686386FDF8F}" dt="2021-07-15T07:36:46.540" v="1022"/>
      <pc:docMkLst>
        <pc:docMk/>
      </pc:docMkLst>
      <pc:sldChg chg="addSp delSp modSp mod modAnim">
        <pc:chgData name="Achref Riahi" userId="bd574349-e50c-4587-96fa-b8341b285eb6" providerId="ADAL" clId="{88D23199-49C1-49F6-BEC8-4686386FDF8F}" dt="2021-07-15T07:36:46.540" v="1022"/>
        <pc:sldMkLst>
          <pc:docMk/>
          <pc:sldMk cId="3851485938" sldId="276"/>
        </pc:sldMkLst>
        <pc:spChg chg="ord">
          <ac:chgData name="Achref Riahi" userId="bd574349-e50c-4587-96fa-b8341b285eb6" providerId="ADAL" clId="{88D23199-49C1-49F6-BEC8-4686386FDF8F}" dt="2021-07-05T09:17:09.678" v="20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9:17:24.138" v="207" actId="14100"/>
          <ac:spMkLst>
            <pc:docMk/>
            <pc:sldMk cId="3851485938" sldId="276"/>
            <ac:spMk id="20" creationId="{95C6C9F5-F5C5-4A96-883D-37DC40F54AD0}"/>
          </ac:spMkLst>
        </pc:spChg>
        <pc:spChg chg="add mod">
          <ac:chgData name="Achref Riahi" userId="bd574349-e50c-4587-96fa-b8341b285eb6" providerId="ADAL" clId="{88D23199-49C1-49F6-BEC8-4686386FDF8F}" dt="2021-07-15T07:36:46.540" v="1022"/>
          <ac:spMkLst>
            <pc:docMk/>
            <pc:sldMk cId="3851485938" sldId="276"/>
            <ac:spMk id="21" creationId="{17B290E2-B839-42BE-BB37-22804AC5D99F}"/>
          </ac:spMkLst>
        </pc:spChg>
        <pc:spChg chg="mod">
          <ac:chgData name="Achref Riahi" userId="bd574349-e50c-4587-96fa-b8341b285eb6" providerId="ADAL" clId="{88D23199-49C1-49F6-BEC8-4686386FDF8F}" dt="2021-07-05T09:17:19.318" v="205" actId="1076"/>
          <ac:spMkLst>
            <pc:docMk/>
            <pc:sldMk cId="3851485938" sldId="276"/>
            <ac:spMk id="32" creationId="{82225DB7-414A-4245-A8E8-578613429FDB}"/>
          </ac:spMkLst>
        </pc:spChg>
        <pc:graphicFrameChg chg="add mod">
          <ac:chgData name="Achref Riahi" userId="bd574349-e50c-4587-96fa-b8341b285eb6" providerId="ADAL" clId="{88D23199-49C1-49F6-BEC8-4686386FDF8F}" dt="2021-07-05T09:06:51.035" v="196" actId="14100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9:17:06.118" v="203" actId="167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88D23199-49C1-49F6-BEC8-4686386FDF8F}" dt="2021-07-15T07:36:35.855" v="1021"/>
          <ac:graphicFrameMkLst>
            <pc:docMk/>
            <pc:sldMk cId="3851485938" sldId="276"/>
            <ac:graphicFrameMk id="19" creationId="{16747336-A3B9-4237-B16A-91974C13471E}"/>
          </ac:graphicFrameMkLst>
        </pc:graphicFrameChg>
        <pc:graphicFrameChg chg="del">
          <ac:chgData name="Achref Riahi" userId="bd574349-e50c-4587-96fa-b8341b285eb6" providerId="ADAL" clId="{88D23199-49C1-49F6-BEC8-4686386FDF8F}" dt="2021-07-05T09:16:31.919" v="197" actId="478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9:06:28.837" v="192" actId="478"/>
          <ac:graphicFrameMkLst>
            <pc:docMk/>
            <pc:sldMk cId="3851485938" sldId="276"/>
            <ac:graphicFrameMk id="28" creationId="{00000000-0008-0000-0500-000014000000}"/>
          </ac:graphicFrameMkLst>
        </pc:graphicFrameChg>
      </pc:sldChg>
      <pc:sldChg chg="addSp delSp modSp mod delAnim">
        <pc:chgData name="Achref Riahi" userId="bd574349-e50c-4587-96fa-b8341b285eb6" providerId="ADAL" clId="{88D23199-49C1-49F6-BEC8-4686386FDF8F}" dt="2021-07-05T09:26:38.506" v="238" actId="14100"/>
        <pc:sldMkLst>
          <pc:docMk/>
          <pc:sldMk cId="3851485938" sldId="319"/>
        </pc:sldMkLst>
        <pc:spChg chg="del">
          <ac:chgData name="Achref Riahi" userId="bd574349-e50c-4587-96fa-b8341b285eb6" providerId="ADAL" clId="{88D23199-49C1-49F6-BEC8-4686386FDF8F}" dt="2021-07-05T09:18:47.749" v="208" actId="478"/>
          <ac:spMkLst>
            <pc:docMk/>
            <pc:sldMk cId="3851485938" sldId="319"/>
            <ac:spMk id="32" creationId="{E7710172-EDF2-4457-B83E-38345EF7C4CB}"/>
          </ac:spMkLst>
        </pc:spChg>
        <pc:spChg chg="add mod">
          <ac:chgData name="Achref Riahi" userId="bd574349-e50c-4587-96fa-b8341b285eb6" providerId="ADAL" clId="{88D23199-49C1-49F6-BEC8-4686386FDF8F}" dt="2021-07-05T09:20:54.826" v="220" actId="14100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88D23199-49C1-49F6-BEC8-4686386FDF8F}" dt="2021-07-05T09:19:04.814" v="214" actId="107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88D23199-49C1-49F6-BEC8-4686386FDF8F}" dt="2021-07-05T09:26:38.506" v="238" actId="14100"/>
          <ac:spMkLst>
            <pc:docMk/>
            <pc:sldMk cId="3851485938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88D23199-49C1-49F6-BEC8-4686386FDF8F}" dt="2021-07-05T09:23:41.778" v="221" actId="478"/>
          <ac:spMkLst>
            <pc:docMk/>
            <pc:sldMk cId="3851485938" sldId="319"/>
            <ac:spMk id="40" creationId="{DC6B9691-B622-448B-BF65-4A3E533DC0DC}"/>
          </ac:spMkLst>
        </pc:spChg>
        <pc:spChg chg="del">
          <ac:chgData name="Achref Riahi" userId="bd574349-e50c-4587-96fa-b8341b285eb6" providerId="ADAL" clId="{88D23199-49C1-49F6-BEC8-4686386FDF8F}" dt="2021-07-05T09:23:44.406" v="222" actId="478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88D23199-49C1-49F6-BEC8-4686386FDF8F}" dt="2021-07-05T09:18:48.657" v="209" actId="478"/>
          <ac:spMkLst>
            <pc:docMk/>
            <pc:sldMk cId="3851485938" sldId="319"/>
            <ac:spMk id="77" creationId="{19D479A9-0F70-4E73-8ED0-25238AD4A9A5}"/>
          </ac:spMkLst>
        </pc:spChg>
      </pc:sldChg>
      <pc:sldChg chg="modSp mod">
        <pc:chgData name="Achref Riahi" userId="bd574349-e50c-4587-96fa-b8341b285eb6" providerId="ADAL" clId="{88D23199-49C1-49F6-BEC8-4686386FDF8F}" dt="2021-07-15T07:32:45.198" v="1017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D23199-49C1-49F6-BEC8-4686386FDF8F}" dt="2021-07-15T07:32:45.198" v="1017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047152585" sldId="321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1"/>
        </pc:sldMkLst>
        <pc:graphicFrameChg chg="del">
          <ac:chgData name="Achref Riahi" userId="bd574349-e50c-4587-96fa-b8341b285eb6" providerId="ADAL" clId="{88D23199-49C1-49F6-BEC8-4686386FDF8F}" dt="2021-07-05T08:37:03.018" v="0" actId="478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37:15.439" v="4" actId="14100"/>
          <ac:graphicFrameMkLst>
            <pc:docMk/>
            <pc:sldMk cId="3851485938" sldId="321"/>
            <ac:graphicFrameMk id="13" creationId="{00000000-0008-0000-0900-00000E000000}"/>
          </ac:graphicFrameMkLst>
        </pc:graphicFrameChg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3"/>
        </pc:sldMkLst>
        <pc:graphicFrameChg chg="del">
          <ac:chgData name="Achref Riahi" userId="bd574349-e50c-4587-96fa-b8341b285eb6" providerId="ADAL" clId="{88D23199-49C1-49F6-BEC8-4686386FDF8F}" dt="2021-07-05T08:50:22.669" v="108" actId="478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23.759" v="109" actId="478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33.630" v="111" actId="14100"/>
          <ac:graphicFrameMkLst>
            <pc:docMk/>
            <pc:sldMk cId="3851485938" sldId="323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4.175" v="114" actId="478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42.189" v="113" actId="14100"/>
          <ac:graphicFrameMkLst>
            <pc:docMk/>
            <pc:sldMk cId="3851485938" sldId="323"/>
            <ac:graphicFrameMk id="16" creationId="{00000000-0008-0000-09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14.050" v="132" actId="14100"/>
          <ac:graphicFrameMkLst>
            <pc:docMk/>
            <pc:sldMk cId="3851485938" sldId="323"/>
            <ac:graphicFrameMk id="17" creationId="{00000000-0008-0000-09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3.580" v="130" actId="14100"/>
          <ac:graphicFrameMkLst>
            <pc:docMk/>
            <pc:sldMk cId="3851485938" sldId="323"/>
            <ac:graphicFrameMk id="18" creationId="{00000000-0008-0000-0900-000017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1:50.380" v="128" actId="14100"/>
          <ac:graphicFrameMkLst>
            <pc:docMk/>
            <pc:sldMk cId="3851485938" sldId="323"/>
            <ac:graphicFrameMk id="19" creationId="{00000000-0008-0000-0900-000018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7.840" v="131" actId="14100"/>
          <ac:graphicFrameMkLst>
            <pc:docMk/>
            <pc:sldMk cId="3851485938" sldId="323"/>
            <ac:graphicFrameMk id="21" creationId="{00000000-0008-0000-0900-00001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689" v="116" actId="478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109" v="115" actId="478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6.663" v="117" actId="478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025206320" sldId="325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5"/>
        </pc:sldMkLst>
        <pc:spChg chg="ord">
          <ac:chgData name="Achref Riahi" userId="bd574349-e50c-4587-96fa-b8341b285eb6" providerId="ADAL" clId="{88D23199-49C1-49F6-BEC8-4686386FDF8F}" dt="2021-07-05T08:57:48.242" v="187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8:58:07.572" v="190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 ord">
          <ac:chgData name="Achref Riahi" userId="bd574349-e50c-4587-96fa-b8341b285eb6" providerId="ADAL" clId="{88D23199-49C1-49F6-BEC8-4686386FDF8F}" dt="2021-07-05T08:57:57.522" v="188" actId="14100"/>
          <ac:graphicFrameMkLst>
            <pc:docMk/>
            <pc:sldMk cId="3851485938" sldId="325"/>
            <ac:graphicFrameMk id="12" creationId="{00000000-0008-0000-0900-00001C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3:20.500" v="136" actId="478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del">
          <ac:chgData name="Achref Riahi" userId="bd574349-e50c-4587-96fa-b8341b285eb6" providerId="ADAL" clId="{88D23199-49C1-49F6-BEC8-4686386FDF8F}" dt="2021-07-05T08:54:03.281" v="145" actId="478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8.571" v="150" actId="478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6:59.321" v="178" actId="14100"/>
          <ac:graphicFrameMkLst>
            <pc:docMk/>
            <pc:sldMk cId="3851485938" sldId="325"/>
            <ac:graphicFrameMk id="18" creationId="{00000000-0008-0000-0900-000010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5.322" v="181" actId="14100"/>
          <ac:graphicFrameMkLst>
            <pc:docMk/>
            <pc:sldMk cId="3851485938" sldId="325"/>
            <ac:graphicFrameMk id="19" creationId="{00000000-0008-0000-09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2.902" v="180" actId="14100"/>
          <ac:graphicFrameMkLst>
            <pc:docMk/>
            <pc:sldMk cId="3851485938" sldId="325"/>
            <ac:graphicFrameMk id="20" creationId="{00000000-0008-0000-09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9.771" v="151" actId="478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20.870" v="152" actId="478"/>
          <ac:graphicFrameMkLst>
            <pc:docMk/>
            <pc:sldMk cId="3851485938" sldId="325"/>
            <ac:graphicFrameMk id="22" creationId="{00000000-0008-0000-0800-000012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8:58:01.087" v="189" actId="14100"/>
          <ac:graphicFrameMkLst>
            <pc:docMk/>
            <pc:sldMk cId="3851485938" sldId="325"/>
            <ac:graphicFrameMk id="23" creationId="{00000000-0008-0000-0900-00001E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45:39.814" v="809" actId="14100"/>
        <pc:sldMkLst>
          <pc:docMk/>
          <pc:sldMk cId="3851485938" sldId="328"/>
        </pc:sldMkLst>
        <pc:spChg chg="mod">
          <ac:chgData name="Achref Riahi" userId="bd574349-e50c-4587-96fa-b8341b285eb6" providerId="ADAL" clId="{88D23199-49C1-49F6-BEC8-4686386FDF8F}" dt="2021-07-05T10:27:14.427" v="679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88D23199-49C1-49F6-BEC8-4686386FDF8F}" dt="2021-07-05T10:45:39.814" v="809" actId="14100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88D23199-49C1-49F6-BEC8-4686386FDF8F}" dt="2021-07-05T10:27:22.527" v="681" actId="14100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88D23199-49C1-49F6-BEC8-4686386FDF8F}" dt="2021-07-05T10:39:20.251" v="763" actId="20577"/>
          <ac:spMkLst>
            <pc:docMk/>
            <pc:sldMk cId="3851485938" sldId="328"/>
            <ac:spMk id="19" creationId="{6922189B-2747-4976-9934-414D3E8AFA56}"/>
          </ac:spMkLst>
        </pc:spChg>
      </pc:sldChg>
      <pc:sldChg chg="addSp delSp modSp del mod delAnim modAnim">
        <pc:chgData name="Achref Riahi" userId="bd574349-e50c-4587-96fa-b8341b285eb6" providerId="ADAL" clId="{88D23199-49C1-49F6-BEC8-4686386FDF8F}" dt="2021-07-15T07:33:49.146" v="1018" actId="47"/>
        <pc:sldMkLst>
          <pc:docMk/>
          <pc:sldMk cId="2940928390" sldId="329"/>
        </pc:sldMkLst>
        <pc:spChg chg="mod">
          <ac:chgData name="Achref Riahi" userId="bd574349-e50c-4587-96fa-b8341b285eb6" providerId="ADAL" clId="{88D23199-49C1-49F6-BEC8-4686386FDF8F}" dt="2021-07-05T08:46:11.049" v="76" actId="14100"/>
          <ac:spMkLst>
            <pc:docMk/>
            <pc:sldMk cId="2940928390" sldId="329"/>
            <ac:spMk id="12" creationId="{20C61709-1BED-471D-AEDD-98D30188BF44}"/>
          </ac:spMkLst>
        </pc:spChg>
        <pc:spChg chg="del">
          <ac:chgData name="Achref Riahi" userId="bd574349-e50c-4587-96fa-b8341b285eb6" providerId="ADAL" clId="{88D23199-49C1-49F6-BEC8-4686386FDF8F}" dt="2021-07-05T08:46:37.457" v="78" actId="478"/>
          <ac:spMkLst>
            <pc:docMk/>
            <pc:sldMk cId="2940928390" sldId="329"/>
            <ac:spMk id="13" creationId="{EB4E19DC-6EC3-4B1C-BA81-EF2054DD1C15}"/>
          </ac:spMkLst>
        </pc:spChg>
        <pc:spChg chg="add mod">
          <ac:chgData name="Achref Riahi" userId="bd574349-e50c-4587-96fa-b8341b285eb6" providerId="ADAL" clId="{88D23199-49C1-49F6-BEC8-4686386FDF8F}" dt="2021-07-05T08:41:24.413" v="35" actId="20577"/>
          <ac:spMkLst>
            <pc:docMk/>
            <pc:sldMk cId="2940928390" sldId="329"/>
            <ac:spMk id="17" creationId="{95648EB2-994C-447F-9336-F5C6B69D2D60}"/>
          </ac:spMkLst>
        </pc:spChg>
        <pc:spChg chg="ord">
          <ac:chgData name="Achref Riahi" userId="bd574349-e50c-4587-96fa-b8341b285eb6" providerId="ADAL" clId="{88D23199-49C1-49F6-BEC8-4686386FDF8F}" dt="2021-07-05T08:39:26.899" v="11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88D23199-49C1-49F6-BEC8-4686386FDF8F}" dt="2021-07-05T08:39:24.775" v="10" actId="167"/>
          <ac:graphicFrameMkLst>
            <pc:docMk/>
            <pc:sldMk cId="2940928390" sldId="329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37:38.869" v="5" actId="478"/>
          <ac:graphicFrameMkLst>
            <pc:docMk/>
            <pc:sldMk cId="2940928390" sldId="329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6.157" v="77" actId="478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8.238" v="95" actId="1076"/>
          <ac:graphicFrameMkLst>
            <pc:docMk/>
            <pc:sldMk cId="2940928390" sldId="329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4.609" v="104" actId="1076"/>
          <ac:graphicFrameMkLst>
            <pc:docMk/>
            <pc:sldMk cId="2940928390" sldId="329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52.126" v="97" actId="14100"/>
          <ac:graphicFrameMkLst>
            <pc:docMk/>
            <pc:sldMk cId="2940928390" sldId="329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2.598" v="94" actId="14100"/>
          <ac:graphicFrameMkLst>
            <pc:docMk/>
            <pc:sldMk cId="2940928390" sldId="329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5.067" v="81" actId="478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3.417" v="80" actId="478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8.617" v="79" actId="478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6.507" v="82" actId="478"/>
          <ac:graphicFrameMkLst>
            <pc:docMk/>
            <pc:sldMk cId="2940928390" sldId="329"/>
            <ac:graphicFrameMk id="27" creationId="{00000000-0008-0000-0800-00001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1.022" v="103" actId="14100"/>
          <ac:graphicFrameMkLst>
            <pc:docMk/>
            <pc:sldMk cId="2940928390" sldId="329"/>
            <ac:graphicFrameMk id="28" creationId="{00000000-0008-0000-0900-00001F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34:59.309" v="709" actId="20577"/>
        <pc:sldMkLst>
          <pc:docMk/>
          <pc:sldMk cId="170178387" sldId="343"/>
        </pc:sldMkLst>
        <pc:graphicFrameChg chg="mod modGraphic">
          <ac:chgData name="Achref Riahi" userId="bd574349-e50c-4587-96fa-b8341b285eb6" providerId="ADAL" clId="{88D23199-49C1-49F6-BEC8-4686386FDF8F}" dt="2021-07-05T10:34:59.309" v="709" actId="20577"/>
          <ac:graphicFrameMkLst>
            <pc:docMk/>
            <pc:sldMk cId="170178387" sldId="343"/>
            <ac:graphicFrameMk id="7" creationId="{00000000-0000-0000-0000-000000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09:45:40.922" v="294" actId="14734"/>
        <pc:sldMkLst>
          <pc:docMk/>
          <pc:sldMk cId="2573215459" sldId="364"/>
        </pc:sldMkLst>
        <pc:graphicFrameChg chg="mod modGraphic">
          <ac:chgData name="Achref Riahi" userId="bd574349-e50c-4587-96fa-b8341b285eb6" providerId="ADAL" clId="{88D23199-49C1-49F6-BEC8-4686386FDF8F}" dt="2021-07-05T09:45:40.922" v="294" actId="14734"/>
          <ac:graphicFrameMkLst>
            <pc:docMk/>
            <pc:sldMk cId="2573215459" sldId="364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88D23199-49C1-49F6-BEC8-4686386FDF8F}" dt="2021-07-05T09:45:50.382" v="295" actId="2696"/>
        <pc:sldMkLst>
          <pc:docMk/>
          <pc:sldMk cId="2729065213" sldId="377"/>
        </pc:sldMkLst>
      </pc:sldChg>
      <pc:sldChg chg="modSp mod">
        <pc:chgData name="Achref Riahi" userId="bd574349-e50c-4587-96fa-b8341b285eb6" providerId="ADAL" clId="{88D23199-49C1-49F6-BEC8-4686386FDF8F}" dt="2021-07-05T10:50:20.695" v="1013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88D23199-49C1-49F6-BEC8-4686386FDF8F}" dt="2021-07-05T10:50:20.695" v="1013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  <pc:sldChg chg="delSp add del mod">
        <pc:chgData name="Achref Riahi" userId="bd574349-e50c-4587-96fa-b8341b285eb6" providerId="ADAL" clId="{88D23199-49C1-49F6-BEC8-4686386FDF8F}" dt="2021-07-05T08:56:20.061" v="170" actId="2696"/>
        <pc:sldMkLst>
          <pc:docMk/>
          <pc:sldMk cId="685078499" sldId="380"/>
        </pc:sldMkLst>
        <pc:graphicFrameChg chg="del">
          <ac:chgData name="Achref Riahi" userId="bd574349-e50c-4587-96fa-b8341b285eb6" providerId="ADAL" clId="{88D23199-49C1-49F6-BEC8-4686386FDF8F}" dt="2021-07-05T08:55:26.851" v="164" actId="478"/>
          <ac:graphicFrameMkLst>
            <pc:docMk/>
            <pc:sldMk cId="685078499" sldId="380"/>
            <ac:graphicFrameMk id="12" creationId="{00000000-0008-0000-0900-00001C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940928390" sldId="403"/>
        </pc:sldMkLst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284125605" sldId="404"/>
        </pc:sldMkLst>
      </pc:sldChg>
    </pc:docChg>
  </pc:docChgLst>
  <pc:docChgLst>
    <pc:chgData name="Achref Riahi" userId="bd574349-e50c-4587-96fa-b8341b285eb6" providerId="ADAL" clId="{238B0BC1-E7C5-4853-A9AE-F0C9AFAC65D8}"/>
    <pc:docChg chg="custSel addSld delSld modSld">
      <pc:chgData name="Achref Riahi" userId="bd574349-e50c-4587-96fa-b8341b285eb6" providerId="ADAL" clId="{238B0BC1-E7C5-4853-A9AE-F0C9AFAC65D8}" dt="2021-09-24T14:30:01.140" v="168" actId="27918"/>
      <pc:docMkLst>
        <pc:docMk/>
      </pc:docMkLst>
      <pc:sldChg chg="modSp mod">
        <pc:chgData name="Achref Riahi" userId="bd574349-e50c-4587-96fa-b8341b285eb6" providerId="ADAL" clId="{238B0BC1-E7C5-4853-A9AE-F0C9AFAC65D8}" dt="2021-09-07T12:45:25.669" v="2" actId="20577"/>
        <pc:sldMkLst>
          <pc:docMk/>
          <pc:sldMk cId="0" sldId="256"/>
        </pc:sldMkLst>
        <pc:spChg chg="mod">
          <ac:chgData name="Achref Riahi" userId="bd574349-e50c-4587-96fa-b8341b285eb6" providerId="ADAL" clId="{238B0BC1-E7C5-4853-A9AE-F0C9AFAC65D8}" dt="2021-09-07T12:45:25.669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238B0BC1-E7C5-4853-A9AE-F0C9AFAC65D8}" dt="2021-09-07T15:23:58.693" v="138" actId="20577"/>
        <pc:sldMkLst>
          <pc:docMk/>
          <pc:sldMk cId="3851485938" sldId="274"/>
        </pc:sldMkLst>
        <pc:spChg chg="mod">
          <ac:chgData name="Achref Riahi" userId="bd574349-e50c-4587-96fa-b8341b285eb6" providerId="ADAL" clId="{238B0BC1-E7C5-4853-A9AE-F0C9AFAC65D8}" dt="2021-09-07T15:23:58.693" v="138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del">
        <pc:chgData name="Achref Riahi" userId="bd574349-e50c-4587-96fa-b8341b285eb6" providerId="ADAL" clId="{238B0BC1-E7C5-4853-A9AE-F0C9AFAC65D8}" dt="2021-09-07T13:00:38.357" v="3" actId="47"/>
        <pc:sldMkLst>
          <pc:docMk/>
          <pc:sldMk cId="3851485938" sldId="276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238B0BC1-E7C5-4853-A9AE-F0C9AFAC65D8}" dt="2021-09-07T15:22:40.304" v="117" actId="2696"/>
        <pc:sldMkLst>
          <pc:docMk/>
          <pc:sldMk cId="3851485938" sldId="31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14"/>
        </pc:sldMkLst>
      </pc:sldChg>
      <pc:sldChg chg="del">
        <pc:chgData name="Achref Riahi" userId="bd574349-e50c-4587-96fa-b8341b285eb6" providerId="ADAL" clId="{238B0BC1-E7C5-4853-A9AE-F0C9AFAC65D8}" dt="2021-09-07T15:22:54.746" v="119" actId="2696"/>
        <pc:sldMkLst>
          <pc:docMk/>
          <pc:sldMk cId="3851485938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4055478567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140368115" sldId="319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1549807439" sldId="319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19"/>
        </pc:sldMkLst>
      </pc:sldChg>
      <pc:sldChg chg="addSp delSp modSp mod">
        <pc:chgData name="Achref Riahi" userId="bd574349-e50c-4587-96fa-b8341b285eb6" providerId="ADAL" clId="{238B0BC1-E7C5-4853-A9AE-F0C9AFAC65D8}" dt="2021-09-24T14:22:59.355" v="141" actId="27918"/>
        <pc:sldMkLst>
          <pc:docMk/>
          <pc:sldMk cId="3047152585" sldId="321"/>
        </pc:sldMkLst>
        <pc:spChg chg="mod">
          <ac:chgData name="Achref Riahi" userId="bd574349-e50c-4587-96fa-b8341b285eb6" providerId="ADAL" clId="{238B0BC1-E7C5-4853-A9AE-F0C9AFAC65D8}" dt="2021-09-07T13:03:33.489" v="25" actId="1076"/>
          <ac:spMkLst>
            <pc:docMk/>
            <pc:sldMk cId="3047152585" sldId="321"/>
            <ac:spMk id="18" creationId="{3F0103D6-4429-406C-8373-FFAF0E75A279}"/>
          </ac:spMkLst>
        </pc:spChg>
        <pc:graphicFrameChg chg="add mod">
          <ac:chgData name="Achref Riahi" userId="bd574349-e50c-4587-96fa-b8341b285eb6" providerId="ADAL" clId="{238B0BC1-E7C5-4853-A9AE-F0C9AFAC65D8}" dt="2021-09-07T13:02:03.331" v="12" actId="1076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 mod">
          <ac:chgData name="Achref Riahi" userId="bd574349-e50c-4587-96fa-b8341b285eb6" providerId="ADAL" clId="{238B0BC1-E7C5-4853-A9AE-F0C9AFAC65D8}" dt="2021-09-07T13:03:05.402" v="22" actId="478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1:57.470" v="11" actId="478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del">
          <ac:chgData name="Achref Riahi" userId="bd574349-e50c-4587-96fa-b8341b285eb6" providerId="ADAL" clId="{238B0BC1-E7C5-4853-A9AE-F0C9AFAC65D8}" dt="2021-09-07T13:02:40.064" v="17" actId="478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2:25.147" v="16" actId="14100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3:14.755" v="24" actId="14100"/>
          <ac:graphicFrameMkLst>
            <pc:docMk/>
            <pc:sldMk cId="3047152585" sldId="321"/>
            <ac:graphicFrameMk id="15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30:01.140" v="168" actId="27918"/>
        <pc:sldMkLst>
          <pc:docMk/>
          <pc:sldMk cId="2025206320" sldId="325"/>
        </pc:sldMkLst>
        <pc:graphicFrameChg chg="del mod">
          <ac:chgData name="Achref Riahi" userId="bd574349-e50c-4587-96fa-b8341b285eb6" providerId="ADAL" clId="{238B0BC1-E7C5-4853-A9AE-F0C9AFAC65D8}" dt="2021-09-07T14:35:43.611" v="66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6:15.299" v="73" actId="478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0.892" v="81" actId="478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5:51.148" v="67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6:22.201" v="75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05.445" v="82" actId="1076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8.241" v="83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36.123" v="89" actId="478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32.925" v="88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51.054" v="93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53303492" sldId="328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2967844346" sldId="328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28"/>
        </pc:sldMkLst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170178387" sldId="343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815592421" sldId="39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95"/>
        </pc:sldMkLst>
      </pc:sldChg>
      <pc:sldChg chg="addSp delSp modSp mod">
        <pc:chgData name="Achref Riahi" userId="bd574349-e50c-4587-96fa-b8341b285eb6" providerId="ADAL" clId="{238B0BC1-E7C5-4853-A9AE-F0C9AFAC65D8}" dt="2021-09-24T14:26:43.474" v="150" actId="27918"/>
        <pc:sldMkLst>
          <pc:docMk/>
          <pc:sldMk cId="2940928390" sldId="403"/>
        </pc:sldMkLst>
        <pc:spChg chg="mod">
          <ac:chgData name="Achref Riahi" userId="bd574349-e50c-4587-96fa-b8341b285eb6" providerId="ADAL" clId="{238B0BC1-E7C5-4853-A9AE-F0C9AFAC65D8}" dt="2021-09-24T14:26:06.949" v="149" actId="14100"/>
          <ac:spMkLst>
            <pc:docMk/>
            <pc:sldMk cId="2940928390" sldId="403"/>
            <ac:spMk id="12" creationId="{20C61709-1BED-471D-AEDD-98D30188BF44}"/>
          </ac:spMkLst>
        </pc:spChg>
        <pc:spChg chg="ord">
          <ac:chgData name="Achref Riahi" userId="bd574349-e50c-4587-96fa-b8341b285eb6" providerId="ADAL" clId="{238B0BC1-E7C5-4853-A9AE-F0C9AFAC65D8}" dt="2021-09-07T13:04:21.192" v="33" actId="167"/>
          <ac:spMkLst>
            <pc:docMk/>
            <pc:sldMk cId="2940928390" sldId="403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238B0BC1-E7C5-4853-A9AE-F0C9AFAC65D8}" dt="2021-09-07T13:04:05.480" v="30" actId="478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add mod ord">
          <ac:chgData name="Achref Riahi" userId="bd574349-e50c-4587-96fa-b8341b285eb6" providerId="ADAL" clId="{238B0BC1-E7C5-4853-A9AE-F0C9AFAC65D8}" dt="2021-09-07T13:04:16.056" v="32" actId="167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9.299" v="35" actId="478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042" v="37" actId="478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0.146" v="36" actId="478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8.387" v="34" actId="478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900" v="38" actId="478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27:53.268" v="160" actId="27918"/>
        <pc:sldMkLst>
          <pc:docMk/>
          <pc:sldMk cId="3284125605" sldId="404"/>
        </pc:sldMkLst>
        <pc:graphicFrameChg chg="add mod">
          <ac:chgData name="Achref Riahi" userId="bd574349-e50c-4587-96fa-b8341b285eb6" providerId="ADAL" clId="{238B0BC1-E7C5-4853-A9AE-F0C9AFAC65D8}" dt="2021-09-07T13:06:02.644" v="52" actId="1076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5:53.074" v="51" actId="478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257419833" sldId="405"/>
        </pc:sldMkLst>
      </pc:sldChg>
      <pc:sldChg chg="add del">
        <pc:chgData name="Achref Riahi" userId="bd574349-e50c-4587-96fa-b8341b285eb6" providerId="ADAL" clId="{238B0BC1-E7C5-4853-A9AE-F0C9AFAC65D8}" dt="2021-09-07T15:22:40.304" v="117" actId="2696"/>
        <pc:sldMkLst>
          <pc:docMk/>
          <pc:sldMk cId="716951215" sldId="405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4115812339" sldId="40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200171535" sldId="415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266065710" sldId="41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36002742" sldId="416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677653963" sldId="416"/>
        </pc:sldMkLst>
      </pc:sldChg>
    </pc:docChg>
  </pc:docChgLst>
  <pc:docChgLst>
    <pc:chgData name="Achref Riahi" userId="bd574349-e50c-4587-96fa-b8341b285eb6" providerId="ADAL" clId="{9DBCCCF4-714D-49C8-BE35-7BAB527BD923}"/>
    <pc:docChg chg="undo custSel modSld">
      <pc:chgData name="Achref Riahi" userId="bd574349-e50c-4587-96fa-b8341b285eb6" providerId="ADAL" clId="{9DBCCCF4-714D-49C8-BE35-7BAB527BD923}" dt="2022-01-13T09:00:11.233" v="846" actId="1076"/>
      <pc:docMkLst>
        <pc:docMk/>
      </pc:docMkLst>
      <pc:sldChg chg="modSp mod">
        <pc:chgData name="Achref Riahi" userId="bd574349-e50c-4587-96fa-b8341b285eb6" providerId="ADAL" clId="{9DBCCCF4-714D-49C8-BE35-7BAB527BD923}" dt="2022-01-03T09:16:39.641" v="7" actId="20577"/>
        <pc:sldMkLst>
          <pc:docMk/>
          <pc:sldMk cId="0" sldId="256"/>
        </pc:sldMkLst>
        <pc:spChg chg="mod">
          <ac:chgData name="Achref Riahi" userId="bd574349-e50c-4587-96fa-b8341b285eb6" providerId="ADAL" clId="{9DBCCCF4-714D-49C8-BE35-7BAB527BD923}" dt="2022-01-03T09:16:39.641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9DBCCCF4-714D-49C8-BE35-7BAB527BD923}" dt="2022-01-07T15:46:33.202" v="492" actId="1076"/>
        <pc:sldMkLst>
          <pc:docMk/>
          <pc:sldMk cId="0" sldId="314"/>
        </pc:sldMkLst>
        <pc:graphicFrameChg chg="add del mod">
          <ac:chgData name="Achref Riahi" userId="bd574349-e50c-4587-96fa-b8341b285eb6" providerId="ADAL" clId="{9DBCCCF4-714D-49C8-BE35-7BAB527BD923}" dt="2022-01-07T15:46:29.158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del">
          <ac:chgData name="Achref Riahi" userId="bd574349-e50c-4587-96fa-b8341b285eb6" providerId="ADAL" clId="{9DBCCCF4-714D-49C8-BE35-7BAB527BD923}" dt="2022-01-06T11:07:25.436" v="39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38.400" v="425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42.159" v="427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45:25.547" v="485" actId="478"/>
          <ac:picMkLst>
            <pc:docMk/>
            <pc:sldMk cId="0" sldId="314"/>
            <ac:picMk id="2" creationId="{A6144398-CD92-4005-8104-60AF8316602F}"/>
          </ac:picMkLst>
        </pc:picChg>
        <pc:picChg chg="add mod">
          <ac:chgData name="Achref Riahi" userId="bd574349-e50c-4587-96fa-b8341b285eb6" providerId="ADAL" clId="{9DBCCCF4-714D-49C8-BE35-7BAB527BD923}" dt="2022-01-07T15:46:33.202" v="492" actId="1076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10T08:09:04.293" v="674" actId="1076"/>
        <pc:sldMkLst>
          <pc:docMk/>
          <pc:sldMk cId="1140368115" sldId="319"/>
        </pc:sldMkLst>
        <pc:spChg chg="ord">
          <ac:chgData name="Achref Riahi" userId="bd574349-e50c-4587-96fa-b8341b285eb6" providerId="ADAL" clId="{9DBCCCF4-714D-49C8-BE35-7BAB527BD923}" dt="2022-01-04T16:22:53.914" v="322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4T16:16:08.011" v="251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9DBCCCF4-714D-49C8-BE35-7BAB527BD923}" dt="2022-01-10T08:09:04.293" v="674" actId="1076"/>
          <ac:spMkLst>
            <pc:docMk/>
            <pc:sldMk cId="1140368115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9DBCCCF4-714D-49C8-BE35-7BAB527BD923}" dt="2022-01-10T08:04:38.048" v="643" actId="1076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9DBCCCF4-714D-49C8-BE35-7BAB527BD923}" dt="2022-01-10T08:08:44.774" v="673" actId="14100"/>
          <ac:spMkLst>
            <pc:docMk/>
            <pc:sldMk cId="1140368115" sldId="319"/>
            <ac:spMk id="47" creationId="{7E8767C1-68AD-4237-88FA-CA14FBA84DBF}"/>
          </ac:spMkLst>
        </pc:spChg>
        <pc:spChg chg="del">
          <ac:chgData name="Achref Riahi" userId="bd574349-e50c-4587-96fa-b8341b285eb6" providerId="ADAL" clId="{9DBCCCF4-714D-49C8-BE35-7BAB527BD923}" dt="2022-01-10T08:06:21.603" v="644" actId="478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9DBCCCF4-714D-49C8-BE35-7BAB527BD923}" dt="2022-01-10T08:07:00.424" v="659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9DBCCCF4-714D-49C8-BE35-7BAB527BD923}" dt="2022-01-04T16:16:39.851" v="259" actId="1036"/>
          <ac:grpSpMkLst>
            <pc:docMk/>
            <pc:sldMk cId="1140368115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9DBCCCF4-714D-49C8-BE35-7BAB527BD923}" dt="2022-01-03T09:17:28.401" v="1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8:20.524" v="18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04.601" v="23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19:00.726" v="26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57.611" v="248" actId="478"/>
          <ac:graphicFrameMkLst>
            <pc:docMk/>
            <pc:sldMk cId="1140368115" sldId="319"/>
            <ac:graphicFrameMk id="3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9:45.126" v="31" actId="478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7:39.891" v="270" actId="478"/>
          <ac:graphicFrameMkLst>
            <pc:docMk/>
            <pc:sldMk cId="1140368115" sldId="319"/>
            <ac:graphicFrameMk id="36" creationId="{00000000-0008-0000-0500-00002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20:55.406" v="40" actId="478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0:31.076" v="38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8:35.927" v="279" actId="478"/>
          <ac:graphicFrameMkLst>
            <pc:docMk/>
            <pc:sldMk cId="1140368115" sldId="319"/>
            <ac:graphicFrameMk id="38" creationId="{00000000-0008-0000-0500-00002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1:14.457" v="49" actId="478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9:24.102" v="287" actId="478"/>
          <ac:graphicFrameMkLst>
            <pc:docMk/>
            <pc:sldMk cId="1140368115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2:40.537" v="57" actId="478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del ord">
          <ac:chgData name="Achref Riahi" userId="bd574349-e50c-4587-96fa-b8341b285eb6" providerId="ADAL" clId="{9DBCCCF4-714D-49C8-BE35-7BAB527BD923}" dt="2022-01-04T16:21:45.873" v="309" actId="478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0:14.173" v="298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5:10.707" v="85" actId="478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1:42.026" v="47" actId="478"/>
          <ac:graphicFrameMkLst>
            <pc:docMk/>
            <pc:sldMk cId="1140368115" sldId="319"/>
            <ac:graphicFrameMk id="45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1:44.933" v="308" actId="478"/>
          <ac:graphicFrameMkLst>
            <pc:docMk/>
            <pc:sldMk cId="1140368115" sldId="319"/>
            <ac:graphicFrameMk id="45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2:22.947" v="55" actId="478"/>
          <ac:graphicFrameMkLst>
            <pc:docMk/>
            <pc:sldMk cId="1140368115" sldId="319"/>
            <ac:graphicFrameMk id="46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2:32.273" v="318" actId="478"/>
          <ac:graphicFrameMkLst>
            <pc:docMk/>
            <pc:sldMk cId="1140368115" sldId="319"/>
            <ac:graphicFrameMk id="46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3:32.057" v="64" actId="478"/>
          <ac:graphicFrameMkLst>
            <pc:docMk/>
            <pc:sldMk cId="1140368115" sldId="319"/>
            <ac:graphicFrameMk id="48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4:04.557" v="71" actId="478"/>
          <ac:graphicFrameMkLst>
            <pc:docMk/>
            <pc:sldMk cId="1140368115" sldId="319"/>
            <ac:graphicFrameMk id="5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5:01.587" v="83" actId="478"/>
          <ac:graphicFrameMkLst>
            <pc:docMk/>
            <pc:sldMk cId="1140368115" sldId="319"/>
            <ac:graphicFrameMk id="56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03.837" v="91" actId="478"/>
          <ac:graphicFrameMkLst>
            <pc:docMk/>
            <pc:sldMk cId="1140368115" sldId="319"/>
            <ac:graphicFrameMk id="57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56.317" v="100" actId="478"/>
          <ac:graphicFrameMkLst>
            <pc:docMk/>
            <pc:sldMk cId="1140368115" sldId="319"/>
            <ac:graphicFrameMk id="58" creationId="{72B63E19-38BD-4CB3-AA0D-C80600925B7E}"/>
          </ac:graphicFrameMkLst>
        </pc:graphicFrameChg>
        <pc:picChg chg="add del mod">
          <ac:chgData name="Achref Riahi" userId="bd574349-e50c-4587-96fa-b8341b285eb6" providerId="ADAL" clId="{9DBCCCF4-714D-49C8-BE35-7BAB527BD923}" dt="2022-01-04T16:15:06.020" v="240" actId="478"/>
          <ac:picMkLst>
            <pc:docMk/>
            <pc:sldMk cId="1140368115" sldId="319"/>
            <ac:picMk id="2" creationId="{7E410EE9-3EA1-4835-871B-C626DBAD5FCD}"/>
          </ac:picMkLst>
        </pc:picChg>
        <pc:picChg chg="add del mod ord">
          <ac:chgData name="Achref Riahi" userId="bd574349-e50c-4587-96fa-b8341b285eb6" providerId="ADAL" clId="{9DBCCCF4-714D-49C8-BE35-7BAB527BD923}" dt="2022-01-04T16:15:27.701" v="244" actId="478"/>
          <ac:picMkLst>
            <pc:docMk/>
            <pc:sldMk cId="1140368115" sldId="319"/>
            <ac:picMk id="3" creationId="{3704426D-743B-4E7E-8428-9EB0249E6925}"/>
          </ac:picMkLst>
        </pc:picChg>
        <pc:picChg chg="add del mod">
          <ac:chgData name="Achref Riahi" userId="bd574349-e50c-4587-96fa-b8341b285eb6" providerId="ADAL" clId="{9DBCCCF4-714D-49C8-BE35-7BAB527BD923}" dt="2022-01-04T16:17:27.931" v="267" actId="478"/>
          <ac:picMkLst>
            <pc:docMk/>
            <pc:sldMk cId="1140368115" sldId="319"/>
            <ac:picMk id="5" creationId="{BF30EF93-AAD6-4E45-BF08-9A92D2BBC970}"/>
          </ac:picMkLst>
        </pc:picChg>
        <pc:picChg chg="add del mod">
          <ac:chgData name="Achref Riahi" userId="bd574349-e50c-4587-96fa-b8341b285eb6" providerId="ADAL" clId="{9DBCCCF4-714D-49C8-BE35-7BAB527BD923}" dt="2022-01-04T16:18:37.942" v="280" actId="478"/>
          <ac:picMkLst>
            <pc:docMk/>
            <pc:sldMk cId="1140368115" sldId="319"/>
            <ac:picMk id="7" creationId="{D808BDB7-20E1-427B-95ED-F6BA9F373BB2}"/>
          </ac:picMkLst>
        </pc:picChg>
        <pc:picChg chg="add mod">
          <ac:chgData name="Achref Riahi" userId="bd574349-e50c-4587-96fa-b8341b285eb6" providerId="ADAL" clId="{9DBCCCF4-714D-49C8-BE35-7BAB527BD923}" dt="2022-01-04T16:15:12.301" v="241" actId="1076"/>
          <ac:picMkLst>
            <pc:docMk/>
            <pc:sldMk cId="1140368115" sldId="319"/>
            <ac:picMk id="8" creationId="{64CC4EB7-C64A-4838-9930-5BB5055A8DD9}"/>
          </ac:picMkLst>
        </pc:picChg>
        <pc:picChg chg="add del mod">
          <ac:chgData name="Achref Riahi" userId="bd574349-e50c-4587-96fa-b8341b285eb6" providerId="ADAL" clId="{9DBCCCF4-714D-49C8-BE35-7BAB527BD923}" dt="2022-01-03T09:44:05.372" v="72" actId="478"/>
          <ac:picMkLst>
            <pc:docMk/>
            <pc:sldMk cId="1140368115" sldId="319"/>
            <ac:picMk id="8" creationId="{B91E4DFF-E57A-4432-BF99-9506EA57445B}"/>
          </ac:picMkLst>
        </pc:picChg>
        <pc:picChg chg="add del mod ord">
          <ac:chgData name="Achref Riahi" userId="bd574349-e50c-4587-96fa-b8341b285eb6" providerId="ADAL" clId="{9DBCCCF4-714D-49C8-BE35-7BAB527BD923}" dt="2022-01-04T16:20:07.977" v="296" actId="478"/>
          <ac:picMkLst>
            <pc:docMk/>
            <pc:sldMk cId="1140368115" sldId="319"/>
            <ac:picMk id="9" creationId="{7F83AE58-6C7B-4982-903F-C1A53913B443}"/>
          </ac:picMkLst>
        </pc:picChg>
        <pc:picChg chg="add del mod ord">
          <ac:chgData name="Achref Riahi" userId="bd574349-e50c-4587-96fa-b8341b285eb6" providerId="ADAL" clId="{9DBCCCF4-714D-49C8-BE35-7BAB527BD923}" dt="2022-01-04T16:19:25.992" v="288" actId="478"/>
          <ac:picMkLst>
            <pc:docMk/>
            <pc:sldMk cId="1140368115" sldId="319"/>
            <ac:picMk id="11" creationId="{E489907D-0790-4CB3-9884-42C3514BD92E}"/>
          </ac:picMkLst>
        </pc:picChg>
        <pc:picChg chg="add mod ord">
          <ac:chgData name="Achref Riahi" userId="bd574349-e50c-4587-96fa-b8341b285eb6" providerId="ADAL" clId="{9DBCCCF4-714D-49C8-BE35-7BAB527BD923}" dt="2022-01-04T16:16:04.791" v="250" actId="167"/>
          <ac:picMkLst>
            <pc:docMk/>
            <pc:sldMk cId="1140368115" sldId="319"/>
            <ac:picMk id="12" creationId="{08964EB6-8715-4C4A-BF92-DDA5DF1133EF}"/>
          </ac:picMkLst>
        </pc:picChg>
        <pc:picChg chg="add del mod">
          <ac:chgData name="Achref Riahi" userId="bd574349-e50c-4587-96fa-b8341b285eb6" providerId="ADAL" clId="{9DBCCCF4-714D-49C8-BE35-7BAB527BD923}" dt="2022-01-03T09:46:16.957" v="93" actId="478"/>
          <ac:picMkLst>
            <pc:docMk/>
            <pc:sldMk cId="1140368115" sldId="319"/>
            <ac:picMk id="12" creationId="{2691AE1C-149D-4F37-94D3-73D5BBA98C59}"/>
          </ac:picMkLst>
        </pc:picChg>
        <pc:picChg chg="add del mod ord">
          <ac:chgData name="Achref Riahi" userId="bd574349-e50c-4587-96fa-b8341b285eb6" providerId="ADAL" clId="{9DBCCCF4-714D-49C8-BE35-7BAB527BD923}" dt="2022-01-04T16:22:33.113" v="319" actId="478"/>
          <ac:picMkLst>
            <pc:docMk/>
            <pc:sldMk cId="1140368115" sldId="319"/>
            <ac:picMk id="13" creationId="{6D9FFFFA-6F66-465A-8DA8-962976499DB2}"/>
          </ac:picMkLst>
        </pc:picChg>
        <pc:picChg chg="add del mod ord">
          <ac:chgData name="Achref Riahi" userId="bd574349-e50c-4587-96fa-b8341b285eb6" providerId="ADAL" clId="{9DBCCCF4-714D-49C8-BE35-7BAB527BD923}" dt="2022-01-04T16:21:49.143" v="311" actId="478"/>
          <ac:picMkLst>
            <pc:docMk/>
            <pc:sldMk cId="1140368115" sldId="319"/>
            <ac:picMk id="14" creationId="{722B690D-221D-420D-A577-566841226625}"/>
          </ac:picMkLst>
        </pc:picChg>
        <pc:picChg chg="add mod">
          <ac:chgData name="Achref Riahi" userId="bd574349-e50c-4587-96fa-b8341b285eb6" providerId="ADAL" clId="{9DBCCCF4-714D-49C8-BE35-7BAB527BD923}" dt="2022-01-04T16:17:45.172" v="271" actId="1076"/>
          <ac:picMkLst>
            <pc:docMk/>
            <pc:sldMk cId="1140368115" sldId="319"/>
            <ac:picMk id="15" creationId="{AE85D5DC-EE25-4789-946D-C751A68C29FC}"/>
          </ac:picMkLst>
        </pc:picChg>
        <pc:picChg chg="add mod">
          <ac:chgData name="Achref Riahi" userId="bd574349-e50c-4587-96fa-b8341b285eb6" providerId="ADAL" clId="{9DBCCCF4-714D-49C8-BE35-7BAB527BD923}" dt="2022-01-04T16:18:42.292" v="281" actId="1076"/>
          <ac:picMkLst>
            <pc:docMk/>
            <pc:sldMk cId="1140368115" sldId="319"/>
            <ac:picMk id="16" creationId="{9924AD69-0710-4461-BEC7-F8A5D16278F9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7" creationId="{1A0CE793-A362-4EEF-92D5-17C063DC6D32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8" creationId="{60088869-A621-4AC0-B83C-889C3965A6B5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19" creationId="{79446624-9956-4350-A71C-64325F610649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1:22.593" v="807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9DBCCCF4-714D-49C8-BE35-7BAB527BD923}" dt="2022-01-13T08:50:04.368" v="791" actId="478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5:32.351" v="725" actId="478"/>
          <ac:graphicFrameMkLst>
            <pc:docMk/>
            <pc:sldMk cId="3047152585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29:11.805" v="153" actId="478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0:39.098" v="797" actId="478"/>
          <ac:graphicFrameMkLst>
            <pc:docMk/>
            <pc:sldMk cId="3047152585" sldId="321"/>
            <ac:graphicFrameMk id="12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6:17.562" v="732" actId="478"/>
          <ac:graphicFrameMkLst>
            <pc:docMk/>
            <pc:sldMk cId="3047152585" sldId="321"/>
            <ac:graphicFrameMk id="12" creationId="{00000000-0008-0000-07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1:59.615" v="518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1:12.483" v="805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7:10.023" v="740" actId="478"/>
          <ac:graphicFrameMkLst>
            <pc:docMk/>
            <pc:sldMk cId="3047152585" sldId="321"/>
            <ac:graphicFrameMk id="14" creationId="{00000000-0008-0000-0700-00001D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1:38.641" v="161" actId="478"/>
          <ac:graphicFrameMkLst>
            <pc:docMk/>
            <pc:sldMk cId="3047152585" sldId="321"/>
            <ac:graphicFrameMk id="19" creationId="{00000000-0008-0000-0600-00001D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52:43.692" v="525" actId="478"/>
          <ac:picMkLst>
            <pc:docMk/>
            <pc:sldMk cId="3047152585" sldId="321"/>
            <ac:picMk id="2" creationId="{42519505-47EB-41E4-96E1-819BA4044812}"/>
          </ac:picMkLst>
        </pc:picChg>
        <pc:picChg chg="add del mod">
          <ac:chgData name="Achref Riahi" userId="bd574349-e50c-4587-96fa-b8341b285eb6" providerId="ADAL" clId="{9DBCCCF4-714D-49C8-BE35-7BAB527BD923}" dt="2022-01-13T08:49:54.163" v="788" actId="478"/>
          <ac:picMkLst>
            <pc:docMk/>
            <pc:sldMk cId="3047152585" sldId="321"/>
            <ac:picMk id="2" creationId="{FF51D91B-510A-4F1E-A523-1C88B0F874AC}"/>
          </ac:picMkLst>
        </pc:picChg>
        <pc:picChg chg="add del mod">
          <ac:chgData name="Achref Riahi" userId="bd574349-e50c-4587-96fa-b8341b285eb6" providerId="ADAL" clId="{9DBCCCF4-714D-49C8-BE35-7BAB527BD923}" dt="2022-01-13T08:50:39.853" v="798" actId="478"/>
          <ac:picMkLst>
            <pc:docMk/>
            <pc:sldMk cId="3047152585" sldId="321"/>
            <ac:picMk id="3" creationId="{0F173FCA-8D57-4B69-A9DC-FF33CD4BD917}"/>
          </ac:picMkLst>
        </pc:picChg>
        <pc:picChg chg="add del mod">
          <ac:chgData name="Achref Riahi" userId="bd574349-e50c-4587-96fa-b8341b285eb6" providerId="ADAL" clId="{9DBCCCF4-714D-49C8-BE35-7BAB527BD923}" dt="2022-01-07T15:51:45.897" v="516" actId="478"/>
          <ac:picMkLst>
            <pc:docMk/>
            <pc:sldMk cId="3047152585" sldId="321"/>
            <ac:picMk id="3" creationId="{BE40F227-CEBD-4130-9BB7-8F58AFE687E5}"/>
          </ac:picMkLst>
        </pc:picChg>
        <pc:picChg chg="add del mod">
          <ac:chgData name="Achref Riahi" userId="bd574349-e50c-4587-96fa-b8341b285eb6" providerId="ADAL" clId="{9DBCCCF4-714D-49C8-BE35-7BAB527BD923}" dt="2022-01-12T15:15:25.464" v="723" actId="478"/>
          <ac:picMkLst>
            <pc:docMk/>
            <pc:sldMk cId="3047152585" sldId="321"/>
            <ac:picMk id="4" creationId="{8873E865-963C-4BC9-87BF-BD65F0469944}"/>
          </ac:picMkLst>
        </pc:picChg>
        <pc:picChg chg="add mod">
          <ac:chgData name="Achref Riahi" userId="bd574349-e50c-4587-96fa-b8341b285eb6" providerId="ADAL" clId="{9DBCCCF4-714D-49C8-BE35-7BAB527BD923}" dt="2022-01-13T08:50:02.133" v="790" actId="1076"/>
          <ac:picMkLst>
            <pc:docMk/>
            <pc:sldMk cId="3047152585" sldId="321"/>
            <ac:picMk id="4" creationId="{A9E9B3F9-7265-4259-8ECA-0B1E9C32583C}"/>
          </ac:picMkLst>
        </pc:picChg>
        <pc:picChg chg="add mod">
          <ac:chgData name="Achref Riahi" userId="bd574349-e50c-4587-96fa-b8341b285eb6" providerId="ADAL" clId="{9DBCCCF4-714D-49C8-BE35-7BAB527BD923}" dt="2022-01-13T08:50:46.970" v="799" actId="1076"/>
          <ac:picMkLst>
            <pc:docMk/>
            <pc:sldMk cId="3047152585" sldId="321"/>
            <ac:picMk id="5" creationId="{1760395A-D228-4BF7-B59C-AC712D681583}"/>
          </ac:picMkLst>
        </pc:picChg>
        <pc:picChg chg="add del mod">
          <ac:chgData name="Achref Riahi" userId="bd574349-e50c-4587-96fa-b8341b285eb6" providerId="ADAL" clId="{9DBCCCF4-714D-49C8-BE35-7BAB527BD923}" dt="2022-01-12T15:16:18.372" v="733" actId="478"/>
          <ac:picMkLst>
            <pc:docMk/>
            <pc:sldMk cId="3047152585" sldId="321"/>
            <ac:picMk id="5" creationId="{67098358-0511-4A77-8993-C625780C7728}"/>
          </ac:picMkLst>
        </pc:picChg>
        <pc:picChg chg="add del mod">
          <ac:chgData name="Achref Riahi" userId="bd574349-e50c-4587-96fa-b8341b285eb6" providerId="ADAL" clId="{9DBCCCF4-714D-49C8-BE35-7BAB527BD923}" dt="2022-01-12T15:17:11.314" v="741" actId="478"/>
          <ac:picMkLst>
            <pc:docMk/>
            <pc:sldMk cId="3047152585" sldId="321"/>
            <ac:picMk id="7" creationId="{0528C759-940E-43E0-8803-A457CF8D0AF8}"/>
          </ac:picMkLst>
        </pc:picChg>
        <pc:picChg chg="add mod">
          <ac:chgData name="Achref Riahi" userId="bd574349-e50c-4587-96fa-b8341b285eb6" providerId="ADAL" clId="{9DBCCCF4-714D-49C8-BE35-7BAB527BD923}" dt="2022-01-13T08:51:22.593" v="807" actId="1076"/>
          <ac:picMkLst>
            <pc:docMk/>
            <pc:sldMk cId="3047152585" sldId="321"/>
            <ac:picMk id="7" creationId="{E93E09D4-E4D3-480F-B943-E256BC923C6C}"/>
          </ac:picMkLst>
        </pc:picChg>
        <pc:picChg chg="add del mod">
          <ac:chgData name="Achref Riahi" userId="bd574349-e50c-4587-96fa-b8341b285eb6" providerId="ADAL" clId="{9DBCCCF4-714D-49C8-BE35-7BAB527BD923}" dt="2022-01-13T08:51:13.263" v="806" actId="478"/>
          <ac:picMkLst>
            <pc:docMk/>
            <pc:sldMk cId="3047152585" sldId="321"/>
            <ac:picMk id="8" creationId="{7DC8A6C2-08CC-4722-8805-9CC03422C5EF}"/>
          </ac:picMkLst>
        </pc:picChg>
        <pc:picChg chg="add del mod">
          <ac:chgData name="Achref Riahi" userId="bd574349-e50c-4587-96fa-b8341b285eb6" providerId="ADAL" clId="{9DBCCCF4-714D-49C8-BE35-7BAB527BD923}" dt="2022-01-07T15:50:00.773" v="508" actId="478"/>
          <ac:picMkLst>
            <pc:docMk/>
            <pc:sldMk cId="3047152585" sldId="321"/>
            <ac:picMk id="12" creationId="{AE957F0E-80C9-4253-A8AC-79851E607DC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9:00:11.233" v="846" actId="1076"/>
        <pc:sldMkLst>
          <pc:docMk/>
          <pc:sldMk cId="2025206320" sldId="325"/>
        </pc:sldMkLst>
        <pc:spChg chg="mod">
          <ac:chgData name="Achref Riahi" userId="bd574349-e50c-4587-96fa-b8341b285eb6" providerId="ADAL" clId="{9DBCCCF4-714D-49C8-BE35-7BAB527BD923}" dt="2022-01-07T16:22:43.236" v="616" actId="1037"/>
          <ac:spMkLst>
            <pc:docMk/>
            <pc:sldMk cId="2025206320" sldId="325"/>
            <ac:spMk id="9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7T16:19:46.125" v="589" actId="478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7T16:20:56.935" v="592" actId="478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46.806" v="621" actId="478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7.515" v="602" actId="478"/>
          <ac:graphicFrameMkLst>
            <pc:docMk/>
            <pc:sldMk cId="2025206320" sldId="325"/>
            <ac:graphicFrameMk id="15" creationId="{00000000-0008-0000-0600-00001C000000}"/>
          </ac:graphicFrameMkLst>
        </pc:graphicFrameChg>
        <pc:graphicFrameChg chg="add mod">
          <ac:chgData name="Achref Riahi" userId="bd574349-e50c-4587-96fa-b8341b285eb6" providerId="ADAL" clId="{9DBCCCF4-714D-49C8-BE35-7BAB527BD923}" dt="2022-01-07T16:21:05.615" v="595"/>
          <ac:graphicFrameMkLst>
            <pc:docMk/>
            <pc:sldMk cId="2025206320" sldId="325"/>
            <ac:graphicFrameMk id="16" creationId="{00000000-0008-0000-0600-00001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6.875" v="601" actId="478"/>
          <ac:graphicFrameMkLst>
            <pc:docMk/>
            <pc:sldMk cId="2025206320" sldId="325"/>
            <ac:graphicFrameMk id="17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56.486" v="623" actId="478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4:30.046" v="630" actId="478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48.846" v="634" actId="478"/>
          <ac:graphicFrameMkLst>
            <pc:docMk/>
            <pc:sldMk cId="2025206320" sldId="325"/>
            <ac:graphicFrameMk id="20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0.106" v="635" actId="478"/>
          <ac:graphicFrameMkLst>
            <pc:docMk/>
            <pc:sldMk cId="2025206320" sldId="325"/>
            <ac:graphicFrameMk id="21" creationId="{00000000-0008-0000-0600-000011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1.786" v="636" actId="478"/>
          <ac:graphicFrameMkLst>
            <pc:docMk/>
            <pc:sldMk cId="2025206320" sldId="325"/>
            <ac:graphicFrameMk id="22" creationId="{00000000-0008-0000-0600-00001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2:17.659" v="776" actId="478"/>
          <ac:picMkLst>
            <pc:docMk/>
            <pc:sldMk cId="2025206320" sldId="325"/>
            <ac:picMk id="2" creationId="{6ABB6DE9-5191-4E99-BAE6-A89A916465BE}"/>
          </ac:picMkLst>
        </pc:picChg>
        <pc:picChg chg="add del mod">
          <ac:chgData name="Achref Riahi" userId="bd574349-e50c-4587-96fa-b8341b285eb6" providerId="ADAL" clId="{9DBCCCF4-714D-49C8-BE35-7BAB527BD923}" dt="2022-01-13T08:57:45.963" v="828" actId="478"/>
          <ac:picMkLst>
            <pc:docMk/>
            <pc:sldMk cId="2025206320" sldId="325"/>
            <ac:picMk id="2" creationId="{C4CDFF64-8DF2-40E3-B763-B33584CCE41B}"/>
          </ac:picMkLst>
        </pc:picChg>
        <pc:picChg chg="add del mod">
          <ac:chgData name="Achref Riahi" userId="bd574349-e50c-4587-96fa-b8341b285eb6" providerId="ADAL" clId="{9DBCCCF4-714D-49C8-BE35-7BAB527BD923}" dt="2022-01-13T08:58:19.913" v="833" actId="478"/>
          <ac:picMkLst>
            <pc:docMk/>
            <pc:sldMk cId="2025206320" sldId="325"/>
            <ac:picMk id="3" creationId="{2595680D-5E43-4B8E-BE81-AADA6B9D1C7E}"/>
          </ac:picMkLst>
        </pc:picChg>
        <pc:picChg chg="add del mod">
          <ac:chgData name="Achref Riahi" userId="bd574349-e50c-4587-96fa-b8341b285eb6" providerId="ADAL" clId="{9DBCCCF4-714D-49C8-BE35-7BAB527BD923}" dt="2022-01-13T08:55:51.123" v="823" actId="478"/>
          <ac:picMkLst>
            <pc:docMk/>
            <pc:sldMk cId="2025206320" sldId="325"/>
            <ac:picMk id="4" creationId="{3FD046B1-00B2-42D3-9F7B-4060FA570FD8}"/>
          </ac:picMkLst>
        </pc:picChg>
        <pc:picChg chg="add del mod">
          <ac:chgData name="Achref Riahi" userId="bd574349-e50c-4587-96fa-b8341b285eb6" providerId="ADAL" clId="{9DBCCCF4-714D-49C8-BE35-7BAB527BD923}" dt="2022-01-13T08:55:59.233" v="825" actId="478"/>
          <ac:picMkLst>
            <pc:docMk/>
            <pc:sldMk cId="2025206320" sldId="325"/>
            <ac:picMk id="5" creationId="{DCF5A28D-9118-42AB-993E-AC59771A99B6}"/>
          </ac:picMkLst>
        </pc:picChg>
        <pc:picChg chg="add del mod">
          <ac:chgData name="Achref Riahi" userId="bd574349-e50c-4587-96fa-b8341b285eb6" providerId="ADAL" clId="{9DBCCCF4-714D-49C8-BE35-7BAB527BD923}" dt="2022-01-13T08:57:44.883" v="827" actId="478"/>
          <ac:picMkLst>
            <pc:docMk/>
            <pc:sldMk cId="2025206320" sldId="325"/>
            <ac:picMk id="7" creationId="{F5DE8CEE-02D8-487A-A164-08350ECE08E4}"/>
          </ac:picMkLst>
        </pc:picChg>
        <pc:picChg chg="add mod">
          <ac:chgData name="Achref Riahi" userId="bd574349-e50c-4587-96fa-b8341b285eb6" providerId="ADAL" clId="{9DBCCCF4-714D-49C8-BE35-7BAB527BD923}" dt="2022-01-13T08:58:03.813" v="830" actId="1076"/>
          <ac:picMkLst>
            <pc:docMk/>
            <pc:sldMk cId="2025206320" sldId="325"/>
            <ac:picMk id="8" creationId="{D01BE70A-5B85-43D4-99D9-B63E5E2F50F8}"/>
          </ac:picMkLst>
        </pc:picChg>
        <pc:picChg chg="add mod">
          <ac:chgData name="Achref Riahi" userId="bd574349-e50c-4587-96fa-b8341b285eb6" providerId="ADAL" clId="{9DBCCCF4-714D-49C8-BE35-7BAB527BD923}" dt="2022-01-13T08:58:17.483" v="832" actId="1076"/>
          <ac:picMkLst>
            <pc:docMk/>
            <pc:sldMk cId="2025206320" sldId="325"/>
            <ac:picMk id="11" creationId="{C27E48AF-243E-493C-894C-14BEBA345577}"/>
          </ac:picMkLst>
        </pc:picChg>
        <pc:picChg chg="add del mod">
          <ac:chgData name="Achref Riahi" userId="bd574349-e50c-4587-96fa-b8341b285eb6" providerId="ADAL" clId="{9DBCCCF4-714D-49C8-BE35-7BAB527BD923}" dt="2022-01-13T08:58:36.093" v="836" actId="478"/>
          <ac:picMkLst>
            <pc:docMk/>
            <pc:sldMk cId="2025206320" sldId="325"/>
            <ac:picMk id="12" creationId="{7084D13A-7A59-4502-BCAF-B8EFF642628E}"/>
          </ac:picMkLst>
        </pc:picChg>
        <pc:picChg chg="add mod">
          <ac:chgData name="Achref Riahi" userId="bd574349-e50c-4587-96fa-b8341b285eb6" providerId="ADAL" clId="{9DBCCCF4-714D-49C8-BE35-7BAB527BD923}" dt="2022-01-13T08:59:05.183" v="838" actId="1076"/>
          <ac:picMkLst>
            <pc:docMk/>
            <pc:sldMk cId="2025206320" sldId="325"/>
            <ac:picMk id="13" creationId="{B60A530A-D1D5-4154-8B95-0DDFEC65C027}"/>
          </ac:picMkLst>
        </pc:picChg>
        <pc:picChg chg="add mod">
          <ac:chgData name="Achref Riahi" userId="bd574349-e50c-4587-96fa-b8341b285eb6" providerId="ADAL" clId="{9DBCCCF4-714D-49C8-BE35-7BAB527BD923}" dt="2022-01-13T09:00:11.233" v="846" actId="1076"/>
          <ac:picMkLst>
            <pc:docMk/>
            <pc:sldMk cId="2025206320" sldId="325"/>
            <ac:picMk id="15" creationId="{BCE363AC-49F6-4E92-9D65-B178035BD5B9}"/>
          </ac:picMkLst>
        </pc:picChg>
        <pc:picChg chg="add del mod">
          <ac:chgData name="Achref Riahi" userId="bd574349-e50c-4587-96fa-b8341b285eb6" providerId="ADAL" clId="{9DBCCCF4-714D-49C8-BE35-7BAB527BD923}" dt="2022-01-13T08:59:33.593" v="843" actId="478"/>
          <ac:picMkLst>
            <pc:docMk/>
            <pc:sldMk cId="2025206320" sldId="325"/>
            <ac:picMk id="16" creationId="{1DEF6E4E-8DBF-4617-A704-A8814997D2FB}"/>
          </ac:picMkLst>
        </pc:picChg>
        <pc:picChg chg="add mod">
          <ac:chgData name="Achref Riahi" userId="bd574349-e50c-4587-96fa-b8341b285eb6" providerId="ADAL" clId="{9DBCCCF4-714D-49C8-BE35-7BAB527BD923}" dt="2022-01-13T08:59:56.158" v="845" actId="1076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">
        <pc:chgData name="Achref Riahi" userId="bd574349-e50c-4587-96fa-b8341b285eb6" providerId="ADAL" clId="{9DBCCCF4-714D-49C8-BE35-7BAB527BD923}" dt="2022-01-10T08:21:05.717" v="715" actId="14100"/>
        <pc:sldMkLst>
          <pc:docMk/>
          <pc:sldMk cId="1753303492" sldId="328"/>
        </pc:sldMkLst>
        <pc:spChg chg="mod">
          <ac:chgData name="Achref Riahi" userId="bd574349-e50c-4587-96fa-b8341b285eb6" providerId="ADAL" clId="{9DBCCCF4-714D-49C8-BE35-7BAB527BD923}" dt="2022-01-10T08:15:46.486" v="70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9DBCCCF4-714D-49C8-BE35-7BAB527BD923}" dt="2022-01-10T08:20:58.777" v="714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9DBCCCF4-714D-49C8-BE35-7BAB527BD923}" dt="2022-01-10T08:12:23.759" v="678" actId="20577"/>
          <ac:spMkLst>
            <pc:docMk/>
            <pc:sldMk cId="1753303492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9DBCCCF4-714D-49C8-BE35-7BAB527BD923}" dt="2022-01-10T08:21:05.717" v="715" actId="14100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9DBCCCF4-714D-49C8-BE35-7BAB527BD923}" dt="2022-01-03T09:53:35.319" v="148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3T09:51:20.597" v="124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3T09:50:00.537" v="107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0:44.157" v="118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1:50.267" v="130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01.027" v="121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59.700" v="133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3:11.707" v="14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3:23.547" v="145" actId="478"/>
          <ac:graphicFrameMkLst>
            <pc:docMk/>
            <pc:sldMk cId="1753303492" sldId="328"/>
            <ac:graphicFrameMk id="27" creationId="{00000000-0008-0000-0700-000002000000}"/>
          </ac:graphicFrameMkLst>
        </pc:graphicFrameChg>
        <pc:picChg chg="add mod ord">
          <ac:chgData name="Achref Riahi" userId="bd574349-e50c-4587-96fa-b8341b285eb6" providerId="ADAL" clId="{9DBCCCF4-714D-49C8-BE35-7BAB527BD923}" dt="2022-01-03T09:51:17.677" v="123" actId="167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9DBCCCF4-714D-49C8-BE35-7BAB527BD923}" dt="2022-01-03T09:52:07.557" v="135" actId="167"/>
          <ac:picMkLst>
            <pc:docMk/>
            <pc:sldMk cId="1753303492" sldId="328"/>
            <ac:picMk id="3" creationId="{9ED59CCD-3860-463F-A629-BD1D81A43D79}"/>
          </ac:picMkLst>
        </pc:picChg>
        <pc:picChg chg="add mod ord">
          <ac:chgData name="Achref Riahi" userId="bd574349-e50c-4587-96fa-b8341b285eb6" providerId="ADAL" clId="{9DBCCCF4-714D-49C8-BE35-7BAB527BD923}" dt="2022-01-03T09:53:33.667" v="147" actId="167"/>
          <ac:picMkLst>
            <pc:docMk/>
            <pc:sldMk cId="1753303492" sldId="328"/>
            <ac:picMk id="4" creationId="{9B2DF32C-6FAD-4712-9C97-D6F269FD59BF}"/>
          </ac:picMkLst>
        </pc:picChg>
        <pc:picChg chg="add mod">
          <ac:chgData name="Achref Riahi" userId="bd574349-e50c-4587-96fa-b8341b285eb6" providerId="ADAL" clId="{9DBCCCF4-714D-49C8-BE35-7BAB527BD923}" dt="2022-01-03T09:50:05.308" v="113" actId="1036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9DBCCCF4-714D-49C8-BE35-7BAB527BD923}" dt="2022-01-12T15:27:50.502" v="781" actId="403"/>
        <pc:sldMkLst>
          <pc:docMk/>
          <pc:sldMk cId="0" sldId="395"/>
        </pc:sldMkLst>
        <pc:spChg chg="add del">
          <ac:chgData name="Achref Riahi" userId="bd574349-e50c-4587-96fa-b8341b285eb6" providerId="ADAL" clId="{9DBCCCF4-714D-49C8-BE35-7BAB527BD923}" dt="2022-01-07T15:36:20.522" v="463" actId="22"/>
          <ac:spMkLst>
            <pc:docMk/>
            <pc:sldMk cId="0" sldId="395"/>
            <ac:spMk id="9" creationId="{7BEAB3AB-B205-48E9-A3FF-63C495ECE4FF}"/>
          </ac:spMkLst>
        </pc:spChg>
        <pc:graphicFrameChg chg="del">
          <ac:chgData name="Achref Riahi" userId="bd574349-e50c-4587-96fa-b8341b285eb6" providerId="ADAL" clId="{9DBCCCF4-714D-49C8-BE35-7BAB527BD923}" dt="2022-01-07T15:36:38.856" v="468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1:34.702" v="478" actId="478"/>
          <ac:graphicFrameMkLst>
            <pc:docMk/>
            <pc:sldMk cId="0" sldId="395"/>
            <ac:graphicFrameMk id="10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6:45.101" v="495" actId="478"/>
          <ac:graphicFrameMkLst>
            <pc:docMk/>
            <pc:sldMk cId="0" sldId="395"/>
            <ac:graphicFrameMk id="11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12T15:27:50.502" v="781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9DBCCCF4-714D-49C8-BE35-7BAB527BD923}" dt="2022-01-07T15:46:48.338" v="496" actId="1076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2:26.366" v="814" actId="1076"/>
        <pc:sldMkLst>
          <pc:docMk/>
          <pc:sldMk cId="2940928390" sldId="403"/>
        </pc:sldMkLst>
        <pc:graphicFrameChg chg="add del mod">
          <ac:chgData name="Achref Riahi" userId="bd574349-e50c-4587-96fa-b8341b285eb6" providerId="ADAL" clId="{9DBCCCF4-714D-49C8-BE35-7BAB527BD923}" dt="2022-01-12T15:18:01.964" v="747" actId="478"/>
          <ac:graphicFrameMkLst>
            <pc:docMk/>
            <pc:sldMk cId="2940928390" sldId="403"/>
            <ac:graphicFrameMk id="8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9.790" v="762" actId="478"/>
          <ac:graphicFrameMkLst>
            <pc:docMk/>
            <pc:sldMk cId="2940928390" sldId="403"/>
            <ac:graphicFrameMk id="10" creationId="{00000000-0008-0000-07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880" v="761" actId="478"/>
          <ac:graphicFrameMkLst>
            <pc:docMk/>
            <pc:sldMk cId="2940928390" sldId="403"/>
            <ac:graphicFrameMk id="11" creationId="{00000000-0008-0000-07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5:12.751" v="535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100" v="760" actId="478"/>
          <ac:graphicFrameMkLst>
            <pc:docMk/>
            <pc:sldMk cId="2940928390" sldId="403"/>
            <ac:graphicFrameMk id="12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6.080" v="758" actId="478"/>
          <ac:graphicFrameMkLst>
            <pc:docMk/>
            <pc:sldMk cId="2940928390" sldId="403"/>
            <ac:graphicFrameMk id="13" creationId="{00000000-0008-0000-07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8.962" v="555" actId="478"/>
          <ac:graphicFrameMkLst>
            <pc:docMk/>
            <pc:sldMk cId="2940928390" sldId="403"/>
            <ac:graphicFrameMk id="14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5.245" v="757" actId="478"/>
          <ac:graphicFrameMkLst>
            <pc:docMk/>
            <pc:sldMk cId="2940928390" sldId="403"/>
            <ac:graphicFrameMk id="14" creationId="{00000000-0008-0000-0700-00001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3:41.051" v="174" actId="478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21.562" v="540" actId="478"/>
          <ac:graphicFrameMkLst>
            <pc:docMk/>
            <pc:sldMk cId="2940928390" sldId="403"/>
            <ac:graphicFrameMk id="15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3.802" v="568" actId="478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9.575" v="556" actId="478"/>
          <ac:graphicFrameMkLst>
            <pc:docMk/>
            <pc:sldMk cId="2940928390" sldId="403"/>
            <ac:graphicFrameMk id="17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242" v="557" actId="478"/>
          <ac:graphicFrameMkLst>
            <pc:docMk/>
            <pc:sldMk cId="2940928390" sldId="403"/>
            <ac:graphicFrameMk id="18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997" v="558" actId="478"/>
          <ac:graphicFrameMkLst>
            <pc:docMk/>
            <pc:sldMk cId="2940928390" sldId="403"/>
            <ac:graphicFrameMk id="19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4.472" v="569" actId="478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7.622" v="570" actId="478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8.952" v="571" actId="478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9.837" v="572" actId="478"/>
          <ac:graphicFrameMkLst>
            <pc:docMk/>
            <pc:sldMk cId="2940928390" sldId="403"/>
            <ac:graphicFrameMk id="25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1.792" v="559" actId="478"/>
          <ac:graphicFrameMkLst>
            <pc:docMk/>
            <pc:sldMk cId="2940928390" sldId="403"/>
            <ac:graphicFrameMk id="26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4:57.600" v="532" actId="478"/>
          <ac:graphicFrameMkLst>
            <pc:docMk/>
            <pc:sldMk cId="2940928390" sldId="403"/>
            <ac:graphicFrameMk id="27" creationId="{00000000-0008-0000-0600-000003000000}"/>
          </ac:graphicFrameMkLst>
        </pc:graphicFrameChg>
        <pc:picChg chg="add del mod">
          <ac:chgData name="Achref Riahi" userId="bd574349-e50c-4587-96fa-b8341b285eb6" providerId="ADAL" clId="{9DBCCCF4-714D-49C8-BE35-7BAB527BD923}" dt="2022-01-03T14:37:11.112" v="213" actId="478"/>
          <ac:picMkLst>
            <pc:docMk/>
            <pc:sldMk cId="2940928390" sldId="403"/>
            <ac:picMk id="2" creationId="{6C8D2689-0F67-4BA3-8538-0B92C91B0FFE}"/>
          </ac:picMkLst>
        </pc:picChg>
        <pc:picChg chg="add del mod">
          <ac:chgData name="Achref Riahi" userId="bd574349-e50c-4587-96fa-b8341b285eb6" providerId="ADAL" clId="{9DBCCCF4-714D-49C8-BE35-7BAB527BD923}" dt="2022-01-12T15:17:53.503" v="745" actId="478"/>
          <ac:picMkLst>
            <pc:docMk/>
            <pc:sldMk cId="2940928390" sldId="403"/>
            <ac:picMk id="2" creationId="{A4EC2908-8988-423C-B323-B29CC7582788}"/>
          </ac:picMkLst>
        </pc:picChg>
        <pc:picChg chg="add mod">
          <ac:chgData name="Achref Riahi" userId="bd574349-e50c-4587-96fa-b8341b285eb6" providerId="ADAL" clId="{9DBCCCF4-714D-49C8-BE35-7BAB527BD923}" dt="2022-01-13T08:51:57.798" v="811" actId="1076"/>
          <ac:picMkLst>
            <pc:docMk/>
            <pc:sldMk cId="2940928390" sldId="403"/>
            <ac:picMk id="2" creationId="{EBBD233C-001A-4AB5-9F8A-8C557C3ADB0B}"/>
          </ac:picMkLst>
        </pc:picChg>
        <pc:picChg chg="add del mod">
          <ac:chgData name="Achref Riahi" userId="bd574349-e50c-4587-96fa-b8341b285eb6" providerId="ADAL" clId="{9DBCCCF4-714D-49C8-BE35-7BAB527BD923}" dt="2022-01-03T14:37:06.493" v="212" actId="478"/>
          <ac:picMkLst>
            <pc:docMk/>
            <pc:sldMk cId="2940928390" sldId="403"/>
            <ac:picMk id="3" creationId="{436A55E6-D002-4D39-BC2B-D0CC07CEB9B4}"/>
          </ac:picMkLst>
        </pc:picChg>
        <pc:picChg chg="add del mod">
          <ac:chgData name="Achref Riahi" userId="bd574349-e50c-4587-96fa-b8341b285eb6" providerId="ADAL" clId="{9DBCCCF4-714D-49C8-BE35-7BAB527BD923}" dt="2022-01-12T15:18:47.345" v="759" actId="478"/>
          <ac:picMkLst>
            <pc:docMk/>
            <pc:sldMk cId="2940928390" sldId="403"/>
            <ac:picMk id="3" creationId="{44B9AEA9-7C87-4647-A419-D80FEE8DD540}"/>
          </ac:picMkLst>
        </pc:picChg>
        <pc:picChg chg="add mod">
          <ac:chgData name="Achref Riahi" userId="bd574349-e50c-4587-96fa-b8341b285eb6" providerId="ADAL" clId="{9DBCCCF4-714D-49C8-BE35-7BAB527BD923}" dt="2022-01-13T08:52:26.366" v="814" actId="1076"/>
          <ac:picMkLst>
            <pc:docMk/>
            <pc:sldMk cId="2940928390" sldId="403"/>
            <ac:picMk id="3" creationId="{9EB34A8D-DA08-4FDE-9B81-BD0041CF13C2}"/>
          </ac:picMkLst>
        </pc:picChg>
        <pc:picChg chg="add del mod">
          <ac:chgData name="Achref Riahi" userId="bd574349-e50c-4587-96fa-b8341b285eb6" providerId="ADAL" clId="{9DBCCCF4-714D-49C8-BE35-7BAB527BD923}" dt="2022-01-13T08:51:54.333" v="810" actId="478"/>
          <ac:picMkLst>
            <pc:docMk/>
            <pc:sldMk cId="2940928390" sldId="403"/>
            <ac:picMk id="4" creationId="{501E669F-C84B-4924-B48F-AA95DE5918FB}"/>
          </ac:picMkLst>
        </pc:picChg>
        <pc:picChg chg="add del mod">
          <ac:chgData name="Achref Riahi" userId="bd574349-e50c-4587-96fa-b8341b285eb6" providerId="ADAL" clId="{9DBCCCF4-714D-49C8-BE35-7BAB527BD923}" dt="2022-01-13T08:52:00.963" v="812" actId="478"/>
          <ac:picMkLst>
            <pc:docMk/>
            <pc:sldMk cId="2940928390" sldId="403"/>
            <ac:picMk id="5" creationId="{28BF9B58-D7AC-49BE-854D-B3340609EE8B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5:28.843" v="821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9DBCCCF4-714D-49C8-BE35-7BAB527BD923}" dt="2022-01-12T15:20:03.561" v="768" actId="478"/>
          <ac:graphicFrameMkLst>
            <pc:docMk/>
            <pc:sldMk cId="3284125605" sldId="404"/>
            <ac:graphicFrameMk id="8" creationId="{00000000-0008-0000-07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57.362" v="548" actId="478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322" v="221" actId="478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47.448" v="545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7.813" v="581" actId="478"/>
          <ac:graphicFrameMkLst>
            <pc:docMk/>
            <pc:sldMk cId="3284125605" sldId="404"/>
            <ac:graphicFrameMk id="15" creationId="{00000000-0008-0000-0600-000016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842" v="222" actId="478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09.600" v="550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3.092" v="551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4.202" v="552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5.422" v="553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6.412" v="554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8.703" v="582" actId="478"/>
          <ac:graphicFrameMkLst>
            <pc:docMk/>
            <pc:sldMk cId="3284125605" sldId="404"/>
            <ac:graphicFrameMk id="23" creationId="{00000000-0008-0000-0600-000017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5.421" v="223" actId="478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9.563" v="583" actId="478"/>
          <ac:graphicFrameMkLst>
            <pc:docMk/>
            <pc:sldMk cId="3284125605" sldId="404"/>
            <ac:graphicFrameMk id="24" creationId="{00000000-0008-0000-0600-000018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082" v="224" actId="478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0.553" v="584" actId="478"/>
          <ac:graphicFrameMkLst>
            <pc:docMk/>
            <pc:sldMk cId="3284125605" sldId="404"/>
            <ac:graphicFrameMk id="25" creationId="{00000000-0008-0000-06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592" v="225" actId="478"/>
          <ac:graphicFrameMkLst>
            <pc:docMk/>
            <pc:sldMk cId="3284125605" sldId="404"/>
            <ac:graphicFrameMk id="25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1.513" v="585" actId="478"/>
          <ac:graphicFrameMkLst>
            <pc:docMk/>
            <pc:sldMk cId="3284125605" sldId="404"/>
            <ac:graphicFrameMk id="26" creationId="{00000000-0008-0000-0600-00002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0:04.531" v="769" actId="478"/>
          <ac:picMkLst>
            <pc:docMk/>
            <pc:sldMk cId="3284125605" sldId="404"/>
            <ac:picMk id="2" creationId="{4960BD00-84F5-46A1-B684-EC474C84300A}"/>
          </ac:picMkLst>
        </pc:picChg>
        <pc:picChg chg="add mod">
          <ac:chgData name="Achref Riahi" userId="bd574349-e50c-4587-96fa-b8341b285eb6" providerId="ADAL" clId="{9DBCCCF4-714D-49C8-BE35-7BAB527BD923}" dt="2022-01-13T08:53:04.353" v="818" actId="1076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9DBCCCF4-714D-49C8-BE35-7BAB527BD923}" dt="2022-01-13T08:55:28.843" v="821" actId="1076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9DBCCCF4-714D-49C8-BE35-7BAB527BD923}" dt="2022-01-12T15:20:23.263" v="771" actId="478"/>
          <ac:picMkLst>
            <pc:docMk/>
            <pc:sldMk cId="3284125605" sldId="404"/>
            <ac:picMk id="3" creationId="{D1F4B0EC-017C-4B7D-A90B-BEBDE93864AB}"/>
          </ac:picMkLst>
        </pc:picChg>
        <pc:picChg chg="add del mod">
          <ac:chgData name="Achref Riahi" userId="bd574349-e50c-4587-96fa-b8341b285eb6" providerId="ADAL" clId="{9DBCCCF4-714D-49C8-BE35-7BAB527BD923}" dt="2022-01-13T08:52:51.933" v="817" actId="478"/>
          <ac:picMkLst>
            <pc:docMk/>
            <pc:sldMk cId="3284125605" sldId="404"/>
            <ac:picMk id="4" creationId="{24E32D68-E5B2-4567-97C2-EAB14CF4471E}"/>
          </ac:picMkLst>
        </pc:picChg>
        <pc:picChg chg="add del mod">
          <ac:chgData name="Achref Riahi" userId="bd574349-e50c-4587-96fa-b8341b285eb6" providerId="ADAL" clId="{9DBCCCF4-714D-49C8-BE35-7BAB527BD923}" dt="2022-01-13T08:53:06.073" v="819" actId="478"/>
          <ac:picMkLst>
            <pc:docMk/>
            <pc:sldMk cId="3284125605" sldId="404"/>
            <ac:picMk id="5" creationId="{A3153590-0E2F-4159-8AB1-B6C7DFCB95D1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06T10:59:31.207" v="392" actId="478"/>
        <pc:sldMkLst>
          <pc:docMk/>
          <pc:sldMk cId="4115812339" sldId="405"/>
        </pc:sldMkLst>
        <pc:spChg chg="ord">
          <ac:chgData name="Achref Riahi" userId="bd574349-e50c-4587-96fa-b8341b285eb6" providerId="ADAL" clId="{9DBCCCF4-714D-49C8-BE35-7BAB527BD923}" dt="2022-01-06T10:59:25.310" v="39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6T10:59:22.043" v="390"/>
          <ac:spMkLst>
            <pc:docMk/>
            <pc:sldMk cId="4115812339" sldId="405"/>
            <ac:spMk id="18" creationId="{00000000-0000-0000-0000-000000000000}"/>
          </ac:spMkLst>
        </pc:spChg>
        <pc:spChg chg="del">
          <ac:chgData name="Achref Riahi" userId="bd574349-e50c-4587-96fa-b8341b285eb6" providerId="ADAL" clId="{9DBCCCF4-714D-49C8-BE35-7BAB527BD923}" dt="2022-01-06T10:59:31.207" v="392" actId="478"/>
          <ac:spMkLst>
            <pc:docMk/>
            <pc:sldMk cId="4115812339" sldId="405"/>
            <ac:spMk id="23" creationId="{7796415D-C083-40E0-A3B4-AA55F17DFA81}"/>
          </ac:spMkLst>
        </pc:spChg>
        <pc:graphicFrameChg chg="del">
          <ac:chgData name="Achref Riahi" userId="bd574349-e50c-4587-96fa-b8341b285eb6" providerId="ADAL" clId="{9DBCCCF4-714D-49C8-BE35-7BAB527BD923}" dt="2022-01-06T10:47:36.544" v="330" actId="478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1:07.383" v="344" actId="478"/>
          <ac:graphicFrameMkLst>
            <pc:docMk/>
            <pc:sldMk cId="4115812339" sldId="405"/>
            <ac:graphicFrameMk id="14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3:11.570" v="347" actId="478"/>
          <ac:graphicFrameMkLst>
            <pc:docMk/>
            <pc:sldMk cId="4115812339" sldId="405"/>
            <ac:graphicFrameMk id="1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0:37.251" v="340" actId="478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4:25.242" v="355" actId="478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5:30.855" v="365" actId="478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7:23.302" v="372" actId="478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4:36.800" v="358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8:34.870" v="384" actId="478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5:45.639" v="368" actId="478"/>
          <ac:graphicFrameMkLst>
            <pc:docMk/>
            <pc:sldMk cId="4115812339" sldId="405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7:42.958" v="376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8:45.408" v="387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3" creationId="{EF9499AE-0C3D-4653-8FA4-00B6E9AD911C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4" creationId="{D1BCF83D-E287-4841-AC02-04F0E2EE3C37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5" creationId="{22638022-B26B-4A8A-AE3A-08DB41AADF99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7" creationId="{CA81B901-C4BF-4F87-8FA3-20EE6CD7486F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8" creationId="{C2CAE26C-98D1-406F-AD67-C683103CDCDE}"/>
          </ac:picMkLst>
        </pc:picChg>
      </pc:sldChg>
      <pc:sldChg chg="modSp mod">
        <pc:chgData name="Achref Riahi" userId="bd574349-e50c-4587-96fa-b8341b285eb6" providerId="ADAL" clId="{9DBCCCF4-714D-49C8-BE35-7BAB527BD923}" dt="2022-01-06T11:13:44.467" v="461"/>
        <pc:sldMkLst>
          <pc:docMk/>
          <pc:sldMk cId="1139487084" sldId="416"/>
        </pc:sldMkLst>
        <pc:graphicFrameChg chg="mod modGraphic">
          <ac:chgData name="Achref Riahi" userId="bd574349-e50c-4587-96fa-b8341b285eb6" providerId="ADAL" clId="{9DBCCCF4-714D-49C8-BE35-7BAB527BD923}" dt="2022-01-06T11:13:44.467" v="461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88F94725-BFB5-4043-8542-CFF45E7BE233}"/>
    <pc:docChg chg="undo custSel delSld modSld">
      <pc:chgData name="Achref Riahi" userId="bd574349-e50c-4587-96fa-b8341b285eb6" providerId="ADAL" clId="{88F94725-BFB5-4043-8542-CFF45E7BE233}" dt="2021-04-05T15:31:01.343" v="256" actId="20577"/>
      <pc:docMkLst>
        <pc:docMk/>
      </pc:docMkLst>
      <pc:sldChg chg="modSp mod">
        <pc:chgData name="Achref Riahi" userId="bd574349-e50c-4587-96fa-b8341b285eb6" providerId="ADAL" clId="{88F94725-BFB5-4043-8542-CFF45E7BE233}" dt="2021-04-02T16:13:34.477" v="5" actId="20577"/>
        <pc:sldMkLst>
          <pc:docMk/>
          <pc:sldMk cId="0" sldId="256"/>
        </pc:sldMkLst>
        <pc:spChg chg="mod">
          <ac:chgData name="Achref Riahi" userId="bd574349-e50c-4587-96fa-b8341b285eb6" providerId="ADAL" clId="{88F94725-BFB5-4043-8542-CFF45E7BE233}" dt="2021-04-02T16:13:34.477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6:47:26.016" v="57" actId="14100"/>
        <pc:sldMkLst>
          <pc:docMk/>
          <pc:sldMk cId="3851485938" sldId="276"/>
        </pc:sldMkLst>
        <pc:graphicFrameChg chg="del">
          <ac:chgData name="Achref Riahi" userId="bd574349-e50c-4587-96fa-b8341b285eb6" providerId="ADAL" clId="{88F94725-BFB5-4043-8542-CFF45E7BE233}" dt="2021-04-02T16:37:32.677" v="9" actId="478"/>
          <ac:graphicFrameMkLst>
            <pc:docMk/>
            <pc:sldMk cId="3851485938" sldId="276"/>
            <ac:graphicFrameMk id="12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05.407" v="24" actId="478"/>
          <ac:graphicFrameMkLst>
            <pc:docMk/>
            <pc:sldMk cId="3851485938" sldId="276"/>
            <ac:graphicFrameMk id="13" creationId="{00000000-0008-0000-03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11.385" v="15" actId="478"/>
          <ac:graphicFrameMkLst>
            <pc:docMk/>
            <pc:sldMk cId="3851485938" sldId="276"/>
            <ac:graphicFrameMk id="14" creationId="{00000000-0008-0000-03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52.057" v="19" actId="478"/>
          <ac:graphicFrameMkLst>
            <pc:docMk/>
            <pc:sldMk cId="3851485938" sldId="276"/>
            <ac:graphicFrameMk id="15" creationId="{00000000-0008-0000-03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5:40.361" v="41" actId="478"/>
          <ac:graphicFrameMkLst>
            <pc:docMk/>
            <pc:sldMk cId="3851485938" sldId="276"/>
            <ac:graphicFrameMk id="16" creationId="{00000000-0008-0000-0300-00001A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30.932" v="29" actId="478"/>
          <ac:graphicFrameMkLst>
            <pc:docMk/>
            <pc:sldMk cId="3851485938" sldId="276"/>
            <ac:graphicFrameMk id="19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39:04.671" v="23" actId="14100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24.800" v="28" actId="14100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49.648" v="33" actId="1076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4:59.440" v="38" actId="14100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31.856" v="45" actId="478"/>
          <ac:graphicFrameMkLst>
            <pc:docMk/>
            <pc:sldMk cId="3851485938" sldId="276"/>
            <ac:graphicFrameMk id="24" creationId="{00000000-0008-0000-0300-00001D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59.260" v="52" actId="478"/>
          <ac:graphicFrameMkLst>
            <pc:docMk/>
            <pc:sldMk cId="3851485938" sldId="276"/>
            <ac:graphicFrameMk id="25" creationId="{00000000-0008-0000-0300-00002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4:50.739" v="36" actId="478"/>
          <ac:graphicFrameMkLst>
            <pc:docMk/>
            <pc:sldMk cId="3851485938" sldId="276"/>
            <ac:graphicFrameMk id="26" creationId="{136DE5B8-D604-411C-AE8E-8C25B1364822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5:53.984" v="44" actId="14100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6:52.752" v="51" actId="14100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7:26.016" v="57" actId="14100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0:22.629" v="228" actId="14100"/>
        <pc:sldMkLst>
          <pc:docMk/>
          <pc:sldMk cId="3851485938" sldId="319"/>
        </pc:sldMkLst>
        <pc:grpChg chg="add del mod ord">
          <ac:chgData name="Achref Riahi" userId="bd574349-e50c-4587-96fa-b8341b285eb6" providerId="ADAL" clId="{88F94725-BFB5-4043-8542-CFF45E7BE233}" dt="2021-04-05T14:16:29.861" v="195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88F94725-BFB5-4043-8542-CFF45E7BE233}" dt="2021-04-05T14:15:35.928" v="173" actId="14100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24.931" v="171" actId="478"/>
          <ac:graphicFrameMkLst>
            <pc:docMk/>
            <pc:sldMk cId="3851485938" sldId="319"/>
            <ac:graphicFrameMk id="24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48.203" v="174" actId="478"/>
          <ac:graphicFrameMkLst>
            <pc:docMk/>
            <pc:sldMk cId="3851485938" sldId="319"/>
            <ac:graphicFrameMk id="25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5:54.031" v="178"/>
          <ac:graphicFrameMkLst>
            <pc:docMk/>
            <pc:sldMk cId="3851485938" sldId="319"/>
            <ac:graphicFrameMk id="30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6:12.229" v="185" actId="14100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7:07.413" v="201" actId="14100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8:02.253" v="207" actId="14100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04.333" v="213" actId="14100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31.853" v="218" actId="14100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55.301" v="223" actId="14100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0:22.629" v="228" actId="14100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6:46.292" v="196" actId="478"/>
          <ac:graphicFrameMkLst>
            <pc:docMk/>
            <pc:sldMk cId="3851485938" sldId="319"/>
            <ac:graphicFrameMk id="55" creationId="{00000000-0008-0000-0300-00002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7:20.871" v="202" actId="478"/>
          <ac:graphicFrameMkLst>
            <pc:docMk/>
            <pc:sldMk cId="3851485938" sldId="319"/>
            <ac:graphicFrameMk id="56" creationId="{00000000-0008-0000-0300-00002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8:34.030" v="208" actId="478"/>
          <ac:graphicFrameMkLst>
            <pc:docMk/>
            <pc:sldMk cId="3851485938" sldId="319"/>
            <ac:graphicFrameMk id="57" creationId="{00000000-0008-0000-0300-00002F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09.554" v="214" actId="478"/>
          <ac:graphicFrameMkLst>
            <pc:docMk/>
            <pc:sldMk cId="3851485938" sldId="319"/>
            <ac:graphicFrameMk id="58" creationId="{00000000-0008-0000-0300-00003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38.366" v="219" actId="478"/>
          <ac:graphicFrameMkLst>
            <pc:docMk/>
            <pc:sldMk cId="3851485938" sldId="319"/>
            <ac:graphicFrameMk id="59" creationId="{00000000-0008-0000-0300-000035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0:05.442" v="224" actId="478"/>
          <ac:graphicFrameMkLst>
            <pc:docMk/>
            <pc:sldMk cId="3851485938" sldId="319"/>
            <ac:graphicFrameMk id="60" creationId="{00000000-0008-0000-0300-000036000000}"/>
          </ac:graphicFrameMkLst>
        </pc:graphicFrameChg>
      </pc:sldChg>
      <pc:sldChg chg="modSp mod">
        <pc:chgData name="Achref Riahi" userId="bd574349-e50c-4587-96fa-b8341b285eb6" providerId="ADAL" clId="{88F94725-BFB5-4043-8542-CFF45E7BE233}" dt="2021-04-05T15:31:01.343" v="256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F94725-BFB5-4043-8542-CFF45E7BE233}" dt="2021-04-05T15:31:01.343" v="256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7:13:47.796" v="167" actId="27918"/>
        <pc:sldMkLst>
          <pc:docMk/>
          <pc:sldMk cId="3851485938" sldId="321"/>
        </pc:sldMkLst>
        <pc:graphicFrameChg chg="add mod">
          <ac:chgData name="Achref Riahi" userId="bd574349-e50c-4587-96fa-b8341b285eb6" providerId="ADAL" clId="{88F94725-BFB5-4043-8542-CFF45E7BE233}" dt="2021-04-02T16:54:44.593" v="66" actId="14100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6:18.341" v="70" actId="478"/>
          <ac:graphicFrameMkLst>
            <pc:docMk/>
            <pc:sldMk cId="3851485938" sldId="321"/>
            <ac:graphicFrameMk id="10" creationId="{00000000-0008-0000-0400-00000E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58:06.500" v="75" actId="478"/>
          <ac:graphicFrameMkLst>
            <pc:docMk/>
            <pc:sldMk cId="3851485938" sldId="321"/>
            <ac:graphicFrameMk id="11" creationId="{00000000-0008-0000-0500-00000E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22.601" v="80" actId="14100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8:39.412" v="83" actId="478"/>
          <ac:graphicFrameMkLst>
            <pc:docMk/>
            <pc:sldMk cId="3851485938" sldId="321"/>
            <ac:graphicFrameMk id="13" creationId="{00000000-0008-0000-0400-00001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4:32.254" v="62" actId="478"/>
          <ac:graphicFrameMkLst>
            <pc:docMk/>
            <pc:sldMk cId="3851485938" sldId="321"/>
            <ac:graphicFrameMk id="14" creationId="{00000000-0008-0000-04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48.353" v="85" actId="14100"/>
          <ac:graphicFrameMkLst>
            <pc:docMk/>
            <pc:sldMk cId="3851485938" sldId="321"/>
            <ac:graphicFrameMk id="15" creationId="{00000000-0008-0000-0500-000013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0:40.505" v="144" actId="14100"/>
        <pc:sldMkLst>
          <pc:docMk/>
          <pc:sldMk cId="3851485938" sldId="323"/>
        </pc:sldMkLst>
        <pc:graphicFrameChg chg="del">
          <ac:chgData name="Achref Riahi" userId="bd574349-e50c-4587-96fa-b8341b285eb6" providerId="ADAL" clId="{88F94725-BFB5-4043-8542-CFF45E7BE233}" dt="2021-04-02T17:00:29.853" v="88" actId="478"/>
          <ac:graphicFrameMkLst>
            <pc:docMk/>
            <pc:sldMk cId="3851485938" sldId="323"/>
            <ac:graphicFrameMk id="16" creationId="{00000000-0008-0000-04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1:50.193" v="91" actId="478"/>
          <ac:graphicFrameMkLst>
            <pc:docMk/>
            <pc:sldMk cId="3851485938" sldId="323"/>
            <ac:graphicFrameMk id="17" creationId="{00000000-0008-0000-04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3:17.644" v="98" actId="478"/>
          <ac:graphicFrameMkLst>
            <pc:docMk/>
            <pc:sldMk cId="3851485938" sldId="323"/>
            <ac:graphicFrameMk id="18" creationId="{00000000-0008-0000-04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0:40.993" v="90" actId="14100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2:13.993" v="95" actId="14100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0.023" v="104" actId="478"/>
          <ac:graphicFrameMkLst>
            <pc:docMk/>
            <pc:sldMk cId="3851485938" sldId="323"/>
            <ac:graphicFrameMk id="22" creationId="{00000000-0008-0000-04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1.881" v="105" actId="478"/>
          <ac:graphicFrameMkLst>
            <pc:docMk/>
            <pc:sldMk cId="3851485938" sldId="323"/>
            <ac:graphicFrameMk id="23" creationId="{00000000-0008-0000-04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26.217" v="141" actId="1076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15.153" v="129" actId="14100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27.545" v="132" actId="14100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30.241" v="142" actId="1076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40.505" v="144" actId="14100"/>
          <ac:graphicFrameMkLst>
            <pc:docMk/>
            <pc:sldMk cId="3851485938" sldId="323"/>
            <ac:graphicFrameMk id="30" creationId="{00000000-0008-0000-0500-000019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0.305" v="123" actId="478"/>
          <ac:graphicFrameMkLst>
            <pc:docMk/>
            <pc:sldMk cId="3851485938" sldId="323"/>
            <ac:graphicFrameMk id="31" creationId="{00000000-0008-0000-0400-000016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2.143" v="124" actId="478"/>
          <ac:graphicFrameMkLst>
            <pc:docMk/>
            <pc:sldMk cId="3851485938" sldId="323"/>
            <ac:graphicFrameMk id="32" creationId="{00000000-0008-0000-0400-000017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29.950" v="133" actId="478"/>
          <ac:graphicFrameMkLst>
            <pc:docMk/>
            <pc:sldMk cId="3851485938" sldId="323"/>
            <ac:graphicFrameMk id="33" creationId="{00000000-0008-0000-0400-000018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31.114" v="134" actId="478"/>
          <ac:graphicFrameMkLst>
            <pc:docMk/>
            <pc:sldMk cId="3851485938" sldId="323"/>
            <ac:graphicFrameMk id="34" creationId="{00000000-0008-0000-0400-000019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3:31.994" v="164" actId="14100"/>
        <pc:sldMkLst>
          <pc:docMk/>
          <pc:sldMk cId="3851485938" sldId="325"/>
        </pc:sldMkLst>
        <pc:graphicFrameChg chg="del">
          <ac:chgData name="Achref Riahi" userId="bd574349-e50c-4587-96fa-b8341b285eb6" providerId="ADAL" clId="{88F94725-BFB5-4043-8542-CFF45E7BE233}" dt="2021-04-02T17:11:46.171" v="147" actId="478"/>
          <ac:graphicFrameMkLst>
            <pc:docMk/>
            <pc:sldMk cId="3851485938" sldId="325"/>
            <ac:graphicFrameMk id="11" creationId="{00000000-0008-0000-0400-00001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58.949" v="157" actId="478"/>
          <ac:graphicFrameMkLst>
            <pc:docMk/>
            <pc:sldMk cId="3851485938" sldId="325"/>
            <ac:graphicFrameMk id="12" creationId="{00000000-0008-0000-04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1:54.673" v="149" actId="14100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2:43.401" v="154" actId="14100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15.458" v="159" actId="14100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31.994" v="164" actId="14100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3:18.218" v="160" actId="478"/>
          <ac:graphicFrameMkLst>
            <pc:docMk/>
            <pc:sldMk cId="3851485938" sldId="325"/>
            <ac:graphicFrameMk id="18" creationId="{00000000-0008-0000-04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33.431" v="150" actId="478"/>
          <ac:graphicFrameMkLst>
            <pc:docMk/>
            <pc:sldMk cId="3851485938" sldId="325"/>
            <ac:graphicFrameMk id="19" creationId="{00000000-0008-0000-0400-00000F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7:57.796" v="254" actId="14100"/>
        <pc:sldMkLst>
          <pc:docMk/>
          <pc:sldMk cId="3851485938" sldId="328"/>
        </pc:sldMkLst>
        <pc:graphicFrameChg chg="add mod">
          <ac:chgData name="Achref Riahi" userId="bd574349-e50c-4587-96fa-b8341b285eb6" providerId="ADAL" clId="{88F94725-BFB5-4043-8542-CFF45E7BE233}" dt="2021-04-05T14:22:41.365" v="233" actId="14100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2:32.089" v="231" actId="478"/>
          <ac:graphicFrameMkLst>
            <pc:docMk/>
            <pc:sldMk cId="3851485938" sldId="328"/>
            <ac:graphicFrameMk id="12" creationId="{00000000-0008-0000-05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4:32.005" v="238" actId="14100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6:17.613" v="243" actId="14100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7:57.796" v="254" actId="14100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4:21.337" v="236" actId="478"/>
          <ac:graphicFrameMkLst>
            <pc:docMk/>
            <pc:sldMk cId="3851485938" sldId="328"/>
            <ac:graphicFrameMk id="23" creationId="{00000000-0008-0000-0500-00000C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6:08.127" v="239" actId="478"/>
          <ac:graphicFrameMkLst>
            <pc:docMk/>
            <pc:sldMk cId="3851485938" sldId="328"/>
            <ac:graphicFrameMk id="24" creationId="{00000000-0008-0000-0500-00001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7:31.616" v="250" actId="478"/>
          <ac:graphicFrameMkLst>
            <pc:docMk/>
            <pc:sldMk cId="3851485938" sldId="328"/>
            <ac:graphicFrameMk id="25" creationId="{00000000-0008-0000-0500-000002000000}"/>
          </ac:graphicFrameMkLst>
        </pc:graphicFrameChg>
      </pc:sldChg>
      <pc:sldChg chg="del">
        <pc:chgData name="Achref Riahi" userId="bd574349-e50c-4587-96fa-b8341b285eb6" providerId="ADAL" clId="{88F94725-BFB5-4043-8542-CFF45E7BE233}" dt="2021-04-02T17:13:47.799" v="168" actId="2696"/>
        <pc:sldMkLst>
          <pc:docMk/>
          <pc:sldMk cId="3851485938" sldId="330"/>
        </pc:sldMkLst>
      </pc:sldChg>
    </pc:docChg>
  </pc:docChgLst>
  <pc:docChgLst>
    <pc:chgData name="Achref Riahi" userId="bd574349-e50c-4587-96fa-b8341b285eb6" providerId="ADAL" clId="{92C892CA-0932-4B08-99B2-E1683C4E8C2F}"/>
    <pc:docChg chg="undo custSel addSld delSld modSld">
      <pc:chgData name="Achref Riahi" userId="bd574349-e50c-4587-96fa-b8341b285eb6" providerId="ADAL" clId="{92C892CA-0932-4B08-99B2-E1683C4E8C2F}" dt="2022-04-20T11:58:25.368" v="441"/>
      <pc:docMkLst>
        <pc:docMk/>
      </pc:docMkLst>
      <pc:sldChg chg="addSp delSp modSp mod">
        <pc:chgData name="Achref Riahi" userId="bd574349-e50c-4587-96fa-b8341b285eb6" providerId="ADAL" clId="{92C892CA-0932-4B08-99B2-E1683C4E8C2F}" dt="2022-04-20T11:58:25.368" v="441"/>
        <pc:sldMkLst>
          <pc:docMk/>
          <pc:sldMk cId="0" sldId="256"/>
        </pc:sldMkLst>
        <pc:spChg chg="mod">
          <ac:chgData name="Achref Riahi" userId="bd574349-e50c-4587-96fa-b8341b285eb6" providerId="ADAL" clId="{92C892CA-0932-4B08-99B2-E1683C4E8C2F}" dt="2022-04-20T09:50:40.273" v="3" actId="20577"/>
          <ac:spMkLst>
            <pc:docMk/>
            <pc:sldMk cId="0" sldId="256"/>
            <ac:spMk id="5" creationId="{00000000-0000-0000-0000-000000000000}"/>
          </ac:spMkLst>
        </pc:spChg>
        <pc:picChg chg="del">
          <ac:chgData name="Achref Riahi" userId="bd574349-e50c-4587-96fa-b8341b285eb6" providerId="ADAL" clId="{92C892CA-0932-4B08-99B2-E1683C4E8C2F}" dt="2022-04-20T11:52:54.272" v="387" actId="478"/>
          <ac:picMkLst>
            <pc:docMk/>
            <pc:sldMk cId="0" sldId="256"/>
            <ac:picMk id="8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25.368" v="441"/>
          <ac:picMkLst>
            <pc:docMk/>
            <pc:sldMk cId="0" sldId="256"/>
            <ac:picMk id="10" creationId="{2DB1A549-A4A8-42F0-882B-1EF5D6116FBB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12.069" v="416" actId="1038"/>
        <pc:sldMkLst>
          <pc:docMk/>
          <pc:sldMk cId="0" sldId="273"/>
        </pc:sldMkLst>
        <pc:picChg chg="del">
          <ac:chgData name="Achref Riahi" userId="bd574349-e50c-4587-96fa-b8341b285eb6" providerId="ADAL" clId="{92C892CA-0932-4B08-99B2-E1683C4E8C2F}" dt="2022-04-20T11:53:29.480" v="411" actId="478"/>
          <ac:picMkLst>
            <pc:docMk/>
            <pc:sldMk cId="0" sldId="273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7:12.069" v="416" actId="1038"/>
          <ac:picMkLst>
            <pc:docMk/>
            <pc:sldMk cId="0" sldId="273"/>
            <ac:picMk id="1026" creationId="{7721C2E8-5380-4C74-9C76-9021B308BBDF}"/>
          </ac:picMkLst>
        </pc:picChg>
      </pc:sldChg>
      <pc:sldChg chg="addSp delSp modSp add del mod">
        <pc:chgData name="Achref Riahi" userId="bd574349-e50c-4587-96fa-b8341b285eb6" providerId="ADAL" clId="{92C892CA-0932-4B08-99B2-E1683C4E8C2F}" dt="2022-04-20T11:58:08.734" v="435"/>
        <pc:sldMkLst>
          <pc:docMk/>
          <pc:sldMk cId="3851485938" sldId="274"/>
        </pc:sldMkLst>
        <pc:picChg chg="add mod">
          <ac:chgData name="Achref Riahi" userId="bd574349-e50c-4587-96fa-b8341b285eb6" providerId="ADAL" clId="{92C892CA-0932-4B08-99B2-E1683C4E8C2F}" dt="2022-04-20T11:58:08.734" v="435"/>
          <ac:picMkLst>
            <pc:docMk/>
            <pc:sldMk cId="3851485938" sldId="274"/>
            <ac:picMk id="6" creationId="{905E5370-4169-416F-BAF8-057B1D065CBE}"/>
          </ac:picMkLst>
        </pc:picChg>
        <pc:picChg chg="del">
          <ac:chgData name="Achref Riahi" userId="bd574349-e50c-4587-96fa-b8341b285eb6" providerId="ADAL" clId="{92C892CA-0932-4B08-99B2-E1683C4E8C2F}" dt="2022-04-20T11:53:05.937" v="394" actId="478"/>
          <ac:picMkLst>
            <pc:docMk/>
            <pc:sldMk cId="3851485938" sldId="274"/>
            <ac:picMk id="12" creationId="{0302237C-7952-4C8B-9EDE-F952C1457D49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917017494" sldId="320"/>
        </pc:sldMkLst>
      </pc:sldChg>
      <pc:sldChg chg="addSp delSp modSp add mod">
        <pc:chgData name="Achref Riahi" userId="bd574349-e50c-4587-96fa-b8341b285eb6" providerId="ADAL" clId="{92C892CA-0932-4B08-99B2-E1683C4E8C2F}" dt="2022-04-20T11:57:57.806" v="429"/>
        <pc:sldMkLst>
          <pc:docMk/>
          <pc:sldMk cId="3729805263" sldId="320"/>
        </pc:sldMkLst>
        <pc:picChg chg="add mod">
          <ac:chgData name="Achref Riahi" userId="bd574349-e50c-4587-96fa-b8341b285eb6" providerId="ADAL" clId="{92C892CA-0932-4B08-99B2-E1683C4E8C2F}" dt="2022-04-20T11:57:57.806" v="429"/>
          <ac:picMkLst>
            <pc:docMk/>
            <pc:sldMk cId="3729805263" sldId="320"/>
            <ac:picMk id="6" creationId="{6398AF9F-5DAA-4E25-AEE2-07621AE80F23}"/>
          </ac:picMkLst>
        </pc:picChg>
        <pc:picChg chg="del">
          <ac:chgData name="Achref Riahi" userId="bd574349-e50c-4587-96fa-b8341b285eb6" providerId="ADAL" clId="{92C892CA-0932-4B08-99B2-E1683C4E8C2F}" dt="2022-04-20T11:53:12.899" v="399" actId="478"/>
          <ac:picMkLst>
            <pc:docMk/>
            <pc:sldMk cId="3729805263" sldId="320"/>
            <ac:picMk id="10" creationId="{32F326AB-3CED-4A27-BF40-465D7B795F24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22.215" v="440"/>
        <pc:sldMkLst>
          <pc:docMk/>
          <pc:sldMk cId="3047152585" sldId="321"/>
        </pc:sldMkLst>
        <pc:graphicFrameChg chg="del">
          <ac:chgData name="Achref Riahi" userId="bd574349-e50c-4587-96fa-b8341b285eb6" providerId="ADAL" clId="{92C892CA-0932-4B08-99B2-E1683C4E8C2F}" dt="2022-04-20T09:54:43.377" v="4" actId="478"/>
          <ac:graphicFrameMkLst>
            <pc:docMk/>
            <pc:sldMk cId="3047152585" sldId="321"/>
            <ac:graphicFrameMk id="2" creationId="{81C0273B-E64E-4A14-B45F-F491B789F484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09:55:19.303" v="11" actId="1076"/>
          <ac:graphicFrameMkLst>
            <pc:docMk/>
            <pc:sldMk cId="3047152585" sldId="321"/>
            <ac:graphicFrameMk id="3" creationId="{8C12B81A-0B69-4DF5-B8F4-94C8E7BE9825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00.677" v="20" actId="478"/>
          <ac:graphicFrameMkLst>
            <pc:docMk/>
            <pc:sldMk cId="3047152585" sldId="321"/>
            <ac:graphicFrameMk id="9" creationId="{7F82DA51-56BF-4BF5-A44C-E2AD8798A214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49.572" v="33" actId="478"/>
          <ac:graphicFrameMkLst>
            <pc:docMk/>
            <pc:sldMk cId="3047152585" sldId="321"/>
            <ac:graphicFrameMk id="11" creationId="{E8B79A1E-D667-467D-9EF1-7EEB67A2199F}"/>
          </ac:graphicFrameMkLst>
        </pc:graphicFrameChg>
        <pc:graphicFrameChg chg="add del mod">
          <ac:chgData name="Achref Riahi" userId="bd574349-e50c-4587-96fa-b8341b285eb6" providerId="ADAL" clId="{92C892CA-0932-4B08-99B2-E1683C4E8C2F}" dt="2022-04-20T09:56:39.779" v="30" actId="478"/>
          <ac:graphicFrameMkLst>
            <pc:docMk/>
            <pc:sldMk cId="3047152585" sldId="321"/>
            <ac:graphicFrameMk id="12" creationId="{A7EE3969-1351-4A24-9623-A83EE35F1016}"/>
          </ac:graphicFrameMkLst>
        </pc:graphicFrameChg>
        <pc:picChg chg="add del mod">
          <ac:chgData name="Achref Riahi" userId="bd574349-e50c-4587-96fa-b8341b285eb6" providerId="ADAL" clId="{92C892CA-0932-4B08-99B2-E1683C4E8C2F}" dt="2022-04-20T09:55:43.420" v="14" actId="478"/>
          <ac:picMkLst>
            <pc:docMk/>
            <pc:sldMk cId="3047152585" sldId="321"/>
            <ac:picMk id="4" creationId="{31BA1C71-881A-4104-8513-0BF45385692D}"/>
          </ac:picMkLst>
        </pc:picChg>
        <pc:picChg chg="add mod">
          <ac:chgData name="Achref Riahi" userId="bd574349-e50c-4587-96fa-b8341b285eb6" providerId="ADAL" clId="{92C892CA-0932-4B08-99B2-E1683C4E8C2F}" dt="2022-04-20T09:56:04.012" v="21" actId="1076"/>
          <ac:picMkLst>
            <pc:docMk/>
            <pc:sldMk cId="3047152585" sldId="321"/>
            <ac:picMk id="5" creationId="{26D6B402-8B76-4657-92B0-F9183EF62555}"/>
          </ac:picMkLst>
        </pc:picChg>
        <pc:picChg chg="del">
          <ac:chgData name="Achref Riahi" userId="bd574349-e50c-4587-96fa-b8341b285eb6" providerId="ADAL" clId="{92C892CA-0932-4B08-99B2-E1683C4E8C2F}" dt="2022-04-20T11:52:57.910" v="388" actId="478"/>
          <ac:picMkLst>
            <pc:docMk/>
            <pc:sldMk cId="3047152585" sldId="321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09:56:43.965" v="31" actId="1076"/>
          <ac:picMkLst>
            <pc:docMk/>
            <pc:sldMk cId="3047152585" sldId="321"/>
            <ac:picMk id="7" creationId="{E3321148-BE40-4BA5-AAFD-AB897DF02274}"/>
          </ac:picMkLst>
        </pc:picChg>
        <pc:picChg chg="add mod">
          <ac:chgData name="Achref Riahi" userId="bd574349-e50c-4587-96fa-b8341b285eb6" providerId="ADAL" clId="{92C892CA-0932-4B08-99B2-E1683C4E8C2F}" dt="2022-04-20T09:56:55.939" v="34" actId="1076"/>
          <ac:picMkLst>
            <pc:docMk/>
            <pc:sldMk cId="3047152585" sldId="321"/>
            <ac:picMk id="8" creationId="{5763F0AD-396B-4D22-9E33-256E41F0497B}"/>
          </ac:picMkLst>
        </pc:picChg>
        <pc:picChg chg="add mod">
          <ac:chgData name="Achref Riahi" userId="bd574349-e50c-4587-96fa-b8341b285eb6" providerId="ADAL" clId="{92C892CA-0932-4B08-99B2-E1683C4E8C2F}" dt="2022-04-20T11:58:22.215" v="440"/>
          <ac:picMkLst>
            <pc:docMk/>
            <pc:sldMk cId="3047152585" sldId="321"/>
            <ac:picMk id="9" creationId="{977C9879-FC04-47C4-962B-6A0CE7A02BD7}"/>
          </ac:picMkLst>
        </pc:picChg>
        <pc:picChg chg="del mod">
          <ac:chgData name="Achref Riahi" userId="bd574349-e50c-4587-96fa-b8341b285eb6" providerId="ADAL" clId="{92C892CA-0932-4B08-99B2-E1683C4E8C2F}" dt="2022-04-20T09:55:12.864" v="10" actId="478"/>
          <ac:picMkLst>
            <pc:docMk/>
            <pc:sldMk cId="3047152585" sldId="321"/>
            <ac:picMk id="10" creationId="{0C173F72-4CA7-4720-83EC-0905E17133FC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18.813" v="438"/>
        <pc:sldMkLst>
          <pc:docMk/>
          <pc:sldMk cId="2848400242" sldId="322"/>
        </pc:sldMkLst>
        <pc:graphicFrameChg chg="add del mod">
          <ac:chgData name="Achref Riahi" userId="bd574349-e50c-4587-96fa-b8341b285eb6" providerId="ADAL" clId="{92C892CA-0932-4B08-99B2-E1683C4E8C2F}" dt="2022-04-20T10:03:46.949" v="95" actId="478"/>
          <ac:graphicFrameMkLst>
            <pc:docMk/>
            <pc:sldMk cId="2848400242" sldId="322"/>
            <ac:graphicFrameMk id="2" creationId="{26223251-F64F-48E5-8B3D-F804259DE0E1}"/>
          </ac:graphicFrameMkLst>
        </pc:graphicFrameChg>
        <pc:graphicFrameChg chg="add del mod modGraphic">
          <ac:chgData name="Achref Riahi" userId="bd574349-e50c-4587-96fa-b8341b285eb6" providerId="ADAL" clId="{92C892CA-0932-4B08-99B2-E1683C4E8C2F}" dt="2022-04-20T10:08:41.125" v="138" actId="478"/>
          <ac:graphicFrameMkLst>
            <pc:docMk/>
            <pc:sldMk cId="2848400242" sldId="322"/>
            <ac:graphicFrameMk id="3" creationId="{52361118-C5C2-4955-B68D-062B3199E724}"/>
          </ac:graphicFrameMkLst>
        </pc:graphicFrameChg>
        <pc:picChg chg="add del mod">
          <ac:chgData name="Achref Riahi" userId="bd574349-e50c-4587-96fa-b8341b285eb6" providerId="ADAL" clId="{92C892CA-0932-4B08-99B2-E1683C4E8C2F}" dt="2022-04-20T10:08:38.624" v="137" actId="478"/>
          <ac:picMkLst>
            <pc:docMk/>
            <pc:sldMk cId="2848400242" sldId="322"/>
            <ac:picMk id="4" creationId="{E104D2D5-1F3D-4160-8386-DC88A2D7194E}"/>
          </ac:picMkLst>
        </pc:picChg>
        <pc:picChg chg="del">
          <ac:chgData name="Achref Riahi" userId="bd574349-e50c-4587-96fa-b8341b285eb6" providerId="ADAL" clId="{92C892CA-0932-4B08-99B2-E1683C4E8C2F}" dt="2022-04-20T09:57:03.512" v="35" actId="478"/>
          <ac:picMkLst>
            <pc:docMk/>
            <pc:sldMk cId="2848400242" sldId="322"/>
            <ac:picMk id="5" creationId="{AF68F32A-8E48-40FB-BB81-A6910F29E7E0}"/>
          </ac:picMkLst>
        </pc:picChg>
        <pc:picChg chg="del">
          <ac:chgData name="Achref Riahi" userId="bd574349-e50c-4587-96fa-b8341b285eb6" providerId="ADAL" clId="{92C892CA-0932-4B08-99B2-E1683C4E8C2F}" dt="2022-04-20T11:53:00.687" v="390" actId="478"/>
          <ac:picMkLst>
            <pc:docMk/>
            <pc:sldMk cId="2848400242" sldId="322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09:07.146" v="146" actId="14100"/>
          <ac:picMkLst>
            <pc:docMk/>
            <pc:sldMk cId="2848400242" sldId="322"/>
            <ac:picMk id="7" creationId="{09DF5D96-5806-4980-927B-3C177C5A3C8F}"/>
          </ac:picMkLst>
        </pc:picChg>
        <pc:picChg chg="add mod">
          <ac:chgData name="Achref Riahi" userId="bd574349-e50c-4587-96fa-b8341b285eb6" providerId="ADAL" clId="{92C892CA-0932-4B08-99B2-E1683C4E8C2F}" dt="2022-04-20T11:58:18.813" v="438"/>
          <ac:picMkLst>
            <pc:docMk/>
            <pc:sldMk cId="2848400242" sldId="322"/>
            <ac:picMk id="8" creationId="{3C9A6BC0-1C7E-487D-8324-A67F21CEA647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17.567" v="437"/>
        <pc:sldMkLst>
          <pc:docMk/>
          <pc:sldMk cId="184216021" sldId="323"/>
        </pc:sldMkLst>
        <pc:spChg chg="mod">
          <ac:chgData name="Achref Riahi" userId="bd574349-e50c-4587-96fa-b8341b285eb6" providerId="ADAL" clId="{92C892CA-0932-4B08-99B2-E1683C4E8C2F}" dt="2022-04-20T10:31:02.094" v="190" actId="1076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92C892CA-0932-4B08-99B2-E1683C4E8C2F}" dt="2022-04-20T10:30:42.336" v="186" actId="1076"/>
          <ac:spMkLst>
            <pc:docMk/>
            <pc:sldMk cId="184216021" sldId="323"/>
            <ac:spMk id="8" creationId="{3E817B28-1441-4468-BDB6-C3B252359FBC}"/>
          </ac:spMkLst>
        </pc:spChg>
        <pc:spChg chg="del">
          <ac:chgData name="Achref Riahi" userId="bd574349-e50c-4587-96fa-b8341b285eb6" providerId="ADAL" clId="{92C892CA-0932-4B08-99B2-E1683C4E8C2F}" dt="2022-04-20T10:30:38.484" v="185" actId="478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92C892CA-0932-4B08-99B2-E1683C4E8C2F}" dt="2022-04-20T10:31:39.097" v="208" actId="20577"/>
          <ac:spMkLst>
            <pc:docMk/>
            <pc:sldMk cId="184216021" sldId="323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92C892CA-0932-4B08-99B2-E1683C4E8C2F}" dt="2022-04-20T10:18:38.060" v="147" actId="478"/>
          <ac:graphicFrameMkLst>
            <pc:docMk/>
            <pc:sldMk cId="184216021" sldId="323"/>
            <ac:graphicFrameMk id="2" creationId="{054B1819-32BA-4C5A-9A6B-69723475A51F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31:13.354" v="193" actId="403"/>
          <ac:graphicFrameMkLst>
            <pc:docMk/>
            <pc:sldMk cId="184216021" sldId="323"/>
            <ac:graphicFrameMk id="3" creationId="{2BD2BE11-3E69-4820-ADE4-85CAE95B6B96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30:52.806" v="189" actId="403"/>
          <ac:graphicFrameMkLst>
            <pc:docMk/>
            <pc:sldMk cId="184216021" sldId="323"/>
            <ac:graphicFrameMk id="4" creationId="{8F4BDA04-0EC5-4420-8445-59BFFCBBDB13}"/>
          </ac:graphicFrameMkLst>
        </pc:graphicFrameChg>
        <pc:graphicFrameChg chg="del modGraphic">
          <ac:chgData name="Achref Riahi" userId="bd574349-e50c-4587-96fa-b8341b285eb6" providerId="ADAL" clId="{92C892CA-0932-4B08-99B2-E1683C4E8C2F}" dt="2022-04-20T10:25:36.700" v="162" actId="478"/>
          <ac:graphicFrameMkLst>
            <pc:docMk/>
            <pc:sldMk cId="184216021" sldId="323"/>
            <ac:graphicFrameMk id="9" creationId="{2D0AC79A-3921-4AC9-BA09-A89C31408152}"/>
          </ac:graphicFrameMkLst>
        </pc:graphicFrameChg>
        <pc:graphicFrameChg chg="del">
          <ac:chgData name="Achref Riahi" userId="bd574349-e50c-4587-96fa-b8341b285eb6" providerId="ADAL" clId="{92C892CA-0932-4B08-99B2-E1683C4E8C2F}" dt="2022-04-20T10:30:34.609" v="184" actId="478"/>
          <ac:graphicFrameMkLst>
            <pc:docMk/>
            <pc:sldMk cId="184216021" sldId="323"/>
            <ac:graphicFrameMk id="11" creationId="{77425C28-5AF5-470C-BF8C-FE8C56C19D76}"/>
          </ac:graphicFrameMkLst>
        </pc:graphicFrameChg>
        <pc:picChg chg="del">
          <ac:chgData name="Achref Riahi" userId="bd574349-e50c-4587-96fa-b8341b285eb6" providerId="ADAL" clId="{92C892CA-0932-4B08-99B2-E1683C4E8C2F}" dt="2022-04-20T11:53:01.972" v="391" actId="478"/>
          <ac:picMkLst>
            <pc:docMk/>
            <pc:sldMk cId="184216021" sldId="323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17.567" v="437"/>
          <ac:picMkLst>
            <pc:docMk/>
            <pc:sldMk cId="184216021" sldId="323"/>
            <ac:picMk id="9" creationId="{EF752AA4-5A65-46A0-AD47-DF76AE07DF78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42.227" v="422"/>
        <pc:sldMkLst>
          <pc:docMk/>
          <pc:sldMk cId="723105489" sldId="324"/>
        </pc:sldMkLst>
        <pc:graphicFrameChg chg="mod modGraphic">
          <ac:chgData name="Achref Riahi" userId="bd574349-e50c-4587-96fa-b8341b285eb6" providerId="ADAL" clId="{92C892CA-0932-4B08-99B2-E1683C4E8C2F}" dt="2022-04-20T10:47:06.678" v="313" actId="14100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mod">
          <ac:chgData name="Achref Riahi" userId="bd574349-e50c-4587-96fa-b8341b285eb6" providerId="ADAL" clId="{92C892CA-0932-4B08-99B2-E1683C4E8C2F}" dt="2022-04-20T10:47:20.119" v="318" actId="1076"/>
          <ac:picMkLst>
            <pc:docMk/>
            <pc:sldMk cId="723105489" sldId="324"/>
            <ac:picMk id="5" creationId="{C0458446-B202-4CAE-BEEF-2C2967776305}"/>
          </ac:picMkLst>
        </pc:picChg>
        <pc:picChg chg="del">
          <ac:chgData name="Achref Riahi" userId="bd574349-e50c-4587-96fa-b8341b285eb6" providerId="ADAL" clId="{92C892CA-0932-4B08-99B2-E1683C4E8C2F}" dt="2022-04-20T11:53:21.993" v="406" actId="478"/>
          <ac:picMkLst>
            <pc:docMk/>
            <pc:sldMk cId="723105489" sldId="324"/>
            <ac:picMk id="6" creationId="{00000000-0000-0000-0000-000000000000}"/>
          </ac:picMkLst>
        </pc:picChg>
        <pc:picChg chg="mod">
          <ac:chgData name="Achref Riahi" userId="bd574349-e50c-4587-96fa-b8341b285eb6" providerId="ADAL" clId="{92C892CA-0932-4B08-99B2-E1683C4E8C2F}" dt="2022-04-20T10:47:08.872" v="314" actId="1076"/>
          <ac:picMkLst>
            <pc:docMk/>
            <pc:sldMk cId="723105489" sldId="324"/>
            <ac:picMk id="8" creationId="{A247CD59-AA89-411E-B633-2D8EB1E548EB}"/>
          </ac:picMkLst>
        </pc:picChg>
        <pc:picChg chg="add mod">
          <ac:chgData name="Achref Riahi" userId="bd574349-e50c-4587-96fa-b8341b285eb6" providerId="ADAL" clId="{92C892CA-0932-4B08-99B2-E1683C4E8C2F}" dt="2022-04-20T11:57:42.227" v="422"/>
          <ac:picMkLst>
            <pc:docMk/>
            <pc:sldMk cId="723105489" sldId="324"/>
            <ac:picMk id="9" creationId="{0CB62909-D7E6-47B9-882B-1ACD60C2669D}"/>
          </ac:picMkLst>
        </pc:picChg>
        <pc:picChg chg="mod">
          <ac:chgData name="Achref Riahi" userId="bd574349-e50c-4587-96fa-b8341b285eb6" providerId="ADAL" clId="{92C892CA-0932-4B08-99B2-E1683C4E8C2F}" dt="2022-04-20T10:47:12.287" v="316" actId="14100"/>
          <ac:picMkLst>
            <pc:docMk/>
            <pc:sldMk cId="723105489" sldId="324"/>
            <ac:picMk id="14" creationId="{AC7A6AD2-5C52-478D-9E54-CF0D9C451BE7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7:40.689" v="421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92C892CA-0932-4B08-99B2-E1683C4E8C2F}" dt="2022-04-20T10:46:31.132" v="307" actId="14100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92C892CA-0932-4B08-99B2-E1683C4E8C2F}" dt="2022-04-20T10:42:04.882" v="290" actId="1076"/>
          <ac:picMkLst>
            <pc:docMk/>
            <pc:sldMk cId="906704091" sldId="325"/>
            <ac:picMk id="3" creationId="{25015C68-22A5-4629-96A2-139A0C3E9E90}"/>
          </ac:picMkLst>
        </pc:picChg>
        <pc:picChg chg="mod">
          <ac:chgData name="Achref Riahi" userId="bd574349-e50c-4587-96fa-b8341b285eb6" providerId="ADAL" clId="{92C892CA-0932-4B08-99B2-E1683C4E8C2F}" dt="2022-04-20T10:42:00.741" v="289" actId="1076"/>
          <ac:picMkLst>
            <pc:docMk/>
            <pc:sldMk cId="906704091" sldId="325"/>
            <ac:picMk id="4" creationId="{ECB16481-E0D2-4221-9AF9-CAD08F46EC66}"/>
          </ac:picMkLst>
        </pc:picChg>
        <pc:picChg chg="del">
          <ac:chgData name="Achref Riahi" userId="bd574349-e50c-4587-96fa-b8341b285eb6" providerId="ADAL" clId="{92C892CA-0932-4B08-99B2-E1683C4E8C2F}" dt="2022-04-20T11:53:23.092" v="407" actId="478"/>
          <ac:picMkLst>
            <pc:docMk/>
            <pc:sldMk cId="906704091" sldId="325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42:16.661" v="294" actId="1036"/>
          <ac:picMkLst>
            <pc:docMk/>
            <pc:sldMk cId="906704091" sldId="325"/>
            <ac:picMk id="7" creationId="{B147F1FB-4E75-42C3-8515-7E252E27EF8D}"/>
          </ac:picMkLst>
        </pc:picChg>
        <pc:picChg chg="del mod">
          <ac:chgData name="Achref Riahi" userId="bd574349-e50c-4587-96fa-b8341b285eb6" providerId="ADAL" clId="{92C892CA-0932-4B08-99B2-E1683C4E8C2F}" dt="2022-04-20T10:41:43.174" v="282" actId="478"/>
          <ac:picMkLst>
            <pc:docMk/>
            <pc:sldMk cId="906704091" sldId="325"/>
            <ac:picMk id="8" creationId="{06381FD2-C6BB-4542-9CB2-EB6C04D27914}"/>
          </ac:picMkLst>
        </pc:picChg>
        <pc:picChg chg="add mod">
          <ac:chgData name="Achref Riahi" userId="bd574349-e50c-4587-96fa-b8341b285eb6" providerId="ADAL" clId="{92C892CA-0932-4B08-99B2-E1683C4E8C2F}" dt="2022-04-20T11:57:40.689" v="421"/>
          <ac:picMkLst>
            <pc:docMk/>
            <pc:sldMk cId="906704091" sldId="325"/>
            <ac:picMk id="9" creationId="{BD0847FF-E5C6-4755-93D2-4EA11400F464}"/>
          </ac:picMkLst>
        </pc:picChg>
      </pc:sldChg>
      <pc:sldChg chg="addSp delSp modSp mod">
        <pc:chgData name="Achref Riahi" userId="bd574349-e50c-4587-96fa-b8341b285eb6" providerId="ADAL" clId="{92C892CA-0932-4B08-99B2-E1683C4E8C2F}" dt="2022-04-20T11:58:01.464" v="431"/>
        <pc:sldMkLst>
          <pc:docMk/>
          <pc:sldMk cId="336263396" sldId="326"/>
        </pc:sldMkLst>
        <pc:picChg chg="add mod">
          <ac:chgData name="Achref Riahi" userId="bd574349-e50c-4587-96fa-b8341b285eb6" providerId="ADAL" clId="{92C892CA-0932-4B08-99B2-E1683C4E8C2F}" dt="2022-04-20T11:58:01.464" v="431"/>
          <ac:picMkLst>
            <pc:docMk/>
            <pc:sldMk cId="336263396" sldId="326"/>
            <ac:picMk id="6" creationId="{C1DE40EE-A963-4D8A-8AF9-85F93621BC43}"/>
          </ac:picMkLst>
        </pc:picChg>
        <pc:picChg chg="del">
          <ac:chgData name="Achref Riahi" userId="bd574349-e50c-4587-96fa-b8341b285eb6" providerId="ADAL" clId="{92C892CA-0932-4B08-99B2-E1683C4E8C2F}" dt="2022-04-20T11:53:10.732" v="397" actId="478"/>
          <ac:picMkLst>
            <pc:docMk/>
            <pc:sldMk cId="336263396" sldId="326"/>
            <ac:picMk id="7" creationId="{E6922C67-139F-475E-AE76-3A34A05CB60F}"/>
          </ac:picMkLst>
        </pc:picChg>
      </pc:sldChg>
      <pc:sldChg chg="del">
        <pc:chgData name="Achref Riahi" userId="bd574349-e50c-4587-96fa-b8341b285eb6" providerId="ADAL" clId="{92C892CA-0932-4B08-99B2-E1683C4E8C2F}" dt="2022-04-20T10:32:30.473" v="211" actId="47"/>
        <pc:sldMkLst>
          <pc:docMk/>
          <pc:sldMk cId="78916770" sldId="327"/>
        </pc:sldMkLst>
      </pc:sldChg>
      <pc:sldChg chg="addSp delSp modSp add mod">
        <pc:chgData name="Achref Riahi" userId="bd574349-e50c-4587-96fa-b8341b285eb6" providerId="ADAL" clId="{92C892CA-0932-4B08-99B2-E1683C4E8C2F}" dt="2022-04-20T11:57:59.320" v="430"/>
        <pc:sldMkLst>
          <pc:docMk/>
          <pc:sldMk cId="751288650" sldId="328"/>
        </pc:sldMkLst>
        <pc:picChg chg="add mod">
          <ac:chgData name="Achref Riahi" userId="bd574349-e50c-4587-96fa-b8341b285eb6" providerId="ADAL" clId="{92C892CA-0932-4B08-99B2-E1683C4E8C2F}" dt="2022-04-20T11:57:59.320" v="430"/>
          <ac:picMkLst>
            <pc:docMk/>
            <pc:sldMk cId="751288650" sldId="328"/>
            <ac:picMk id="4" creationId="{651998FA-C4B9-4D1B-8B55-7DCA202D2F26}"/>
          </ac:picMkLst>
        </pc:picChg>
        <pc:picChg chg="del">
          <ac:chgData name="Achref Riahi" userId="bd574349-e50c-4587-96fa-b8341b285eb6" providerId="ADAL" clId="{92C892CA-0932-4B08-99B2-E1683C4E8C2F}" dt="2022-04-20T11:53:11.805" v="398" actId="478"/>
          <ac:picMkLst>
            <pc:docMk/>
            <pc:sldMk cId="751288650" sldId="328"/>
            <ac:picMk id="12" creationId="{0302237C-7952-4C8B-9EDE-F952C1457D49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561801851" sldId="328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293674535" sldId="329"/>
        </pc:sldMkLst>
      </pc:sldChg>
      <pc:sldChg chg="addSp delSp modSp add mod">
        <pc:chgData name="Achref Riahi" userId="bd574349-e50c-4587-96fa-b8341b285eb6" providerId="ADAL" clId="{92C892CA-0932-4B08-99B2-E1683C4E8C2F}" dt="2022-04-20T11:57:50.407" v="425"/>
        <pc:sldMkLst>
          <pc:docMk/>
          <pc:sldMk cId="3179484657" sldId="329"/>
        </pc:sldMkLst>
        <pc:picChg chg="add mod">
          <ac:chgData name="Achref Riahi" userId="bd574349-e50c-4587-96fa-b8341b285eb6" providerId="ADAL" clId="{92C892CA-0932-4B08-99B2-E1683C4E8C2F}" dt="2022-04-20T11:57:50.407" v="425"/>
          <ac:picMkLst>
            <pc:docMk/>
            <pc:sldMk cId="3179484657" sldId="329"/>
            <ac:picMk id="6" creationId="{561681F0-6D8E-42BA-96E0-B2E43B83F205}"/>
          </ac:picMkLst>
        </pc:picChg>
        <pc:picChg chg="del">
          <ac:chgData name="Achref Riahi" userId="bd574349-e50c-4587-96fa-b8341b285eb6" providerId="ADAL" clId="{92C892CA-0932-4B08-99B2-E1683C4E8C2F}" dt="2022-04-20T11:53:18.707" v="403" actId="478"/>
          <ac:picMkLst>
            <pc:docMk/>
            <pc:sldMk cId="3179484657" sldId="329"/>
            <ac:picMk id="10" creationId="{4BA174E1-6BD2-4794-BE20-F5117386723E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336263396" sldId="330"/>
        </pc:sldMkLst>
      </pc:sldChg>
      <pc:sldChg chg="addSp delSp modSp add mod">
        <pc:chgData name="Achref Riahi" userId="bd574349-e50c-4587-96fa-b8341b285eb6" providerId="ADAL" clId="{92C892CA-0932-4B08-99B2-E1683C4E8C2F}" dt="2022-04-20T11:57:48.482" v="424"/>
        <pc:sldMkLst>
          <pc:docMk/>
          <pc:sldMk cId="516648233" sldId="330"/>
        </pc:sldMkLst>
        <pc:spChg chg="mod">
          <ac:chgData name="Achref Riahi" userId="bd574349-e50c-4587-96fa-b8341b285eb6" providerId="ADAL" clId="{92C892CA-0932-4B08-99B2-E1683C4E8C2F}" dt="2022-04-20T10:51:18.575" v="373" actId="6549"/>
          <ac:spMkLst>
            <pc:docMk/>
            <pc:sldMk cId="516648233" sldId="330"/>
            <ac:spMk id="8" creationId="{EC7D076B-FE58-41F2-A162-764D35D09EF8}"/>
          </ac:spMkLst>
        </pc:spChg>
        <pc:picChg chg="add mod">
          <ac:chgData name="Achref Riahi" userId="bd574349-e50c-4587-96fa-b8341b285eb6" providerId="ADAL" clId="{92C892CA-0932-4B08-99B2-E1683C4E8C2F}" dt="2022-04-20T11:57:48.482" v="424"/>
          <ac:picMkLst>
            <pc:docMk/>
            <pc:sldMk cId="516648233" sldId="330"/>
            <ac:picMk id="6" creationId="{EB6AA6FA-F9E1-4EC8-94F5-177BE357165F}"/>
          </ac:picMkLst>
        </pc:picChg>
        <pc:picChg chg="del">
          <ac:chgData name="Achref Riahi" userId="bd574349-e50c-4587-96fa-b8341b285eb6" providerId="ADAL" clId="{92C892CA-0932-4B08-99B2-E1683C4E8C2F}" dt="2022-04-20T11:53:19.787" v="404" actId="478"/>
          <ac:picMkLst>
            <pc:docMk/>
            <pc:sldMk cId="516648233" sldId="330"/>
            <ac:picMk id="10" creationId="{4BA174E1-6BD2-4794-BE20-F5117386723E}"/>
          </ac:picMkLst>
        </pc:picChg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751288650" sldId="331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4061131191" sldId="332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2052088896" sldId="333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170178387" sldId="334"/>
        </pc:sldMkLst>
      </pc:sldChg>
      <pc:sldChg chg="del">
        <pc:chgData name="Achref Riahi" userId="bd574349-e50c-4587-96fa-b8341b285eb6" providerId="ADAL" clId="{92C892CA-0932-4B08-99B2-E1683C4E8C2F}" dt="2022-04-20T10:32:01.283" v="209" actId="47"/>
        <pc:sldMkLst>
          <pc:docMk/>
          <pc:sldMk cId="3179484657" sldId="335"/>
        </pc:sldMkLst>
      </pc:sldChg>
      <pc:sldChg chg="addSp delSp modSp mod">
        <pc:chgData name="Achref Riahi" userId="bd574349-e50c-4587-96fa-b8341b285eb6" providerId="ADAL" clId="{92C892CA-0932-4B08-99B2-E1683C4E8C2F}" dt="2022-04-20T11:58:12.397" v="436"/>
        <pc:sldMkLst>
          <pc:docMk/>
          <pc:sldMk cId="1962663664" sldId="336"/>
        </pc:sldMkLst>
        <pc:picChg chg="add mod">
          <ac:chgData name="Achref Riahi" userId="bd574349-e50c-4587-96fa-b8341b285eb6" providerId="ADAL" clId="{92C892CA-0932-4B08-99B2-E1683C4E8C2F}" dt="2022-04-20T11:58:12.397" v="436"/>
          <ac:picMkLst>
            <pc:docMk/>
            <pc:sldMk cId="1962663664" sldId="336"/>
            <ac:picMk id="4" creationId="{C2DA107A-6280-400A-908A-E533B2BF7C42}"/>
          </ac:picMkLst>
        </pc:picChg>
        <pc:picChg chg="del">
          <ac:chgData name="Achref Riahi" userId="bd574349-e50c-4587-96fa-b8341b285eb6" providerId="ADAL" clId="{92C892CA-0932-4B08-99B2-E1683C4E8C2F}" dt="2022-04-20T11:53:03.316" v="392" actId="478"/>
          <ac:picMkLst>
            <pc:docMk/>
            <pc:sldMk cId="1962663664" sldId="336"/>
            <ac:picMk id="12" creationId="{0302237C-7952-4C8B-9EDE-F952C1457D49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20.133" v="439"/>
        <pc:sldMkLst>
          <pc:docMk/>
          <pc:sldMk cId="3093992540" sldId="337"/>
        </pc:sldMkLst>
        <pc:spChg chg="mod">
          <ac:chgData name="Achref Riahi" userId="bd574349-e50c-4587-96fa-b8341b285eb6" providerId="ADAL" clId="{92C892CA-0932-4B08-99B2-E1683C4E8C2F}" dt="2022-04-20T09:58:48.598" v="61" actId="20577"/>
          <ac:spMkLst>
            <pc:docMk/>
            <pc:sldMk cId="3093992540" sldId="337"/>
            <ac:spMk id="18" creationId="{3F0103D6-4429-406C-8373-FFAF0E75A279}"/>
          </ac:spMkLst>
        </pc:spChg>
        <pc:graphicFrameChg chg="add mod modGraphic">
          <ac:chgData name="Achref Riahi" userId="bd574349-e50c-4587-96fa-b8341b285eb6" providerId="ADAL" clId="{92C892CA-0932-4B08-99B2-E1683C4E8C2F}" dt="2022-04-20T10:00:34.194" v="74" actId="1076"/>
          <ac:graphicFrameMkLst>
            <pc:docMk/>
            <pc:sldMk cId="3093992540" sldId="337"/>
            <ac:graphicFrameMk id="2" creationId="{46A054E7-6EB2-455C-97AF-2D8F9E8D0949}"/>
          </ac:graphicFrameMkLst>
        </pc:graphicFrameChg>
        <pc:graphicFrameChg chg="add mod modGraphic">
          <ac:chgData name="Achref Riahi" userId="bd574349-e50c-4587-96fa-b8341b285eb6" providerId="ADAL" clId="{92C892CA-0932-4B08-99B2-E1683C4E8C2F}" dt="2022-04-20T10:01:36.223" v="93" actId="113"/>
          <ac:graphicFrameMkLst>
            <pc:docMk/>
            <pc:sldMk cId="3093992540" sldId="337"/>
            <ac:graphicFrameMk id="3" creationId="{418948B7-DF2E-44A5-8CEB-E298F76C9666}"/>
          </ac:graphicFrameMkLst>
        </pc:graphicFrameChg>
        <pc:picChg chg="del">
          <ac:chgData name="Achref Riahi" userId="bd574349-e50c-4587-96fa-b8341b285eb6" providerId="ADAL" clId="{92C892CA-0932-4B08-99B2-E1683C4E8C2F}" dt="2022-04-20T11:52:59.320" v="389" actId="478"/>
          <ac:picMkLst>
            <pc:docMk/>
            <pc:sldMk cId="3093992540" sldId="337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8:20.133" v="439"/>
          <ac:picMkLst>
            <pc:docMk/>
            <pc:sldMk cId="3093992540" sldId="337"/>
            <ac:picMk id="7" creationId="{BBFBABDA-62D4-4A9C-AAB4-ADFA22DF6644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6.716" v="434"/>
        <pc:sldMkLst>
          <pc:docMk/>
          <pc:sldMk cId="2599328866" sldId="338"/>
        </pc:sldMkLst>
        <pc:picChg chg="add mod">
          <ac:chgData name="Achref Riahi" userId="bd574349-e50c-4587-96fa-b8341b285eb6" providerId="ADAL" clId="{92C892CA-0932-4B08-99B2-E1683C4E8C2F}" dt="2022-04-20T11:58:06.716" v="434"/>
          <ac:picMkLst>
            <pc:docMk/>
            <pc:sldMk cId="2599328866" sldId="338"/>
            <ac:picMk id="4" creationId="{C7E6A858-BC27-4C02-8B41-0895EA26E66B}"/>
          </ac:picMkLst>
        </pc:picChg>
        <pc:picChg chg="del">
          <ac:chgData name="Achref Riahi" userId="bd574349-e50c-4587-96fa-b8341b285eb6" providerId="ADAL" clId="{92C892CA-0932-4B08-99B2-E1683C4E8C2F}" dt="2022-04-20T11:53:04.620" v="393" actId="478"/>
          <ac:picMkLst>
            <pc:docMk/>
            <pc:sldMk cId="2599328866" sldId="338"/>
            <ac:picMk id="12" creationId="{0302237C-7952-4C8B-9EDE-F952C1457D49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4.887" v="433"/>
        <pc:sldMkLst>
          <pc:docMk/>
          <pc:sldMk cId="1561801851" sldId="339"/>
        </pc:sldMkLst>
        <pc:picChg chg="add mod">
          <ac:chgData name="Achref Riahi" userId="bd574349-e50c-4587-96fa-b8341b285eb6" providerId="ADAL" clId="{92C892CA-0932-4B08-99B2-E1683C4E8C2F}" dt="2022-04-20T11:58:04.887" v="433"/>
          <ac:picMkLst>
            <pc:docMk/>
            <pc:sldMk cId="1561801851" sldId="339"/>
            <ac:picMk id="6" creationId="{710B1F85-49BD-4713-809A-6B22C1A9A8CD}"/>
          </ac:picMkLst>
        </pc:picChg>
        <pc:picChg chg="del">
          <ac:chgData name="Achref Riahi" userId="bd574349-e50c-4587-96fa-b8341b285eb6" providerId="ADAL" clId="{92C892CA-0932-4B08-99B2-E1683C4E8C2F}" dt="2022-04-20T11:53:07.570" v="395" actId="478"/>
          <ac:picMkLst>
            <pc:docMk/>
            <pc:sldMk cId="1561801851" sldId="339"/>
            <ac:picMk id="7" creationId="{E6922C67-139F-475E-AE76-3A34A05CB60F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8:03.127" v="432"/>
        <pc:sldMkLst>
          <pc:docMk/>
          <pc:sldMk cId="293674535" sldId="340"/>
        </pc:sldMkLst>
        <pc:picChg chg="add mod">
          <ac:chgData name="Achref Riahi" userId="bd574349-e50c-4587-96fa-b8341b285eb6" providerId="ADAL" clId="{92C892CA-0932-4B08-99B2-E1683C4E8C2F}" dt="2022-04-20T11:58:03.127" v="432"/>
          <ac:picMkLst>
            <pc:docMk/>
            <pc:sldMk cId="293674535" sldId="340"/>
            <ac:picMk id="6" creationId="{523FC7E3-B7EF-4C1C-A721-035D3121E5FD}"/>
          </ac:picMkLst>
        </pc:picChg>
        <pc:picChg chg="del">
          <ac:chgData name="Achref Riahi" userId="bd574349-e50c-4587-96fa-b8341b285eb6" providerId="ADAL" clId="{92C892CA-0932-4B08-99B2-E1683C4E8C2F}" dt="2022-04-20T11:53:09.297" v="396" actId="478"/>
          <ac:picMkLst>
            <pc:docMk/>
            <pc:sldMk cId="293674535" sldId="340"/>
            <ac:picMk id="7" creationId="{E6922C67-139F-475E-AE76-3A34A05CB60F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55.009" v="428"/>
        <pc:sldMkLst>
          <pc:docMk/>
          <pc:sldMk cId="4061131191" sldId="341"/>
        </pc:sldMkLst>
        <pc:picChg chg="add mod">
          <ac:chgData name="Achref Riahi" userId="bd574349-e50c-4587-96fa-b8341b285eb6" providerId="ADAL" clId="{92C892CA-0932-4B08-99B2-E1683C4E8C2F}" dt="2022-04-20T11:57:55.009" v="428"/>
          <ac:picMkLst>
            <pc:docMk/>
            <pc:sldMk cId="4061131191" sldId="341"/>
            <ac:picMk id="6" creationId="{F0E2B50B-C8FF-459E-9E9C-A834453DA562}"/>
          </ac:picMkLst>
        </pc:picChg>
        <pc:picChg chg="del">
          <ac:chgData name="Achref Riahi" userId="bd574349-e50c-4587-96fa-b8341b285eb6" providerId="ADAL" clId="{92C892CA-0932-4B08-99B2-E1683C4E8C2F}" dt="2022-04-20T11:53:13.901" v="400" actId="478"/>
          <ac:picMkLst>
            <pc:docMk/>
            <pc:sldMk cId="4061131191" sldId="341"/>
            <ac:picMk id="10" creationId="{D7C9B171-B82B-4229-A913-BBE2FAE8E71E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53.376" v="427"/>
        <pc:sldMkLst>
          <pc:docMk/>
          <pc:sldMk cId="2052088896" sldId="342"/>
        </pc:sldMkLst>
        <pc:picChg chg="add mod">
          <ac:chgData name="Achref Riahi" userId="bd574349-e50c-4587-96fa-b8341b285eb6" providerId="ADAL" clId="{92C892CA-0932-4B08-99B2-E1683C4E8C2F}" dt="2022-04-20T11:57:53.376" v="427"/>
          <ac:picMkLst>
            <pc:docMk/>
            <pc:sldMk cId="2052088896" sldId="342"/>
            <ac:picMk id="6" creationId="{212C82F3-37A7-4BE6-9C8F-AEDB2DDFAE20}"/>
          </ac:picMkLst>
        </pc:picChg>
        <pc:picChg chg="del">
          <ac:chgData name="Achref Riahi" userId="bd574349-e50c-4587-96fa-b8341b285eb6" providerId="ADAL" clId="{92C892CA-0932-4B08-99B2-E1683C4E8C2F}" dt="2022-04-20T11:53:16.232" v="401" actId="478"/>
          <ac:picMkLst>
            <pc:docMk/>
            <pc:sldMk cId="2052088896" sldId="342"/>
            <ac:picMk id="8" creationId="{62EEE00D-FED2-43C4-9629-3DC9527A9541}"/>
          </ac:picMkLst>
        </pc:picChg>
      </pc:sldChg>
      <pc:sldChg chg="add">
        <pc:chgData name="Achref Riahi" userId="bd574349-e50c-4587-96fa-b8341b285eb6" providerId="ADAL" clId="{92C892CA-0932-4B08-99B2-E1683C4E8C2F}" dt="2022-04-20T10:32:27.290" v="210"/>
        <pc:sldMkLst>
          <pc:docMk/>
          <pc:sldMk cId="170178387" sldId="343"/>
        </pc:sldMkLst>
        <pc:picChg chg="add mod">
          <ac:chgData name="Achref Riahi" userId="bd574349-e50c-4587-96fa-b8341b285eb6" providerId="ADAL" clId="{92C892CA-0932-4B08-99B2-E1683C4E8C2F}" dt="2022-04-20T11:57:51.922" v="426"/>
          <ac:picMkLst>
            <pc:docMk/>
            <pc:sldMk cId="170178387" sldId="343"/>
            <ac:picMk id="6" creationId="{6D765FB4-A99B-4054-93F7-ACC64AFCA488}"/>
          </ac:picMkLst>
        </pc:picChg>
        <pc:picChg chg="del">
          <ac:chgData name="Achref Riahi" userId="bd574349-e50c-4587-96fa-b8341b285eb6" providerId="ADAL" clId="{92C892CA-0932-4B08-99B2-E1683C4E8C2F}" dt="2022-04-20T11:53:17.563" v="402" actId="478"/>
          <ac:picMkLst>
            <pc:docMk/>
            <pc:sldMk cId="170178387" sldId="343"/>
            <ac:picMk id="10" creationId="{4BA174E1-6BD2-4794-BE20-F5117386723E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9.158" v="420"/>
        <pc:sldMkLst>
          <pc:docMk/>
          <pc:sldMk cId="3375549790" sldId="344"/>
        </pc:sldMkLst>
        <pc:graphicFrameChg chg="mod modGraphic">
          <ac:chgData name="Achref Riahi" userId="bd574349-e50c-4587-96fa-b8341b285eb6" providerId="ADAL" clId="{92C892CA-0932-4B08-99B2-E1683C4E8C2F}" dt="2022-04-20T10:43:01.110" v="304" actId="14100"/>
          <ac:graphicFrameMkLst>
            <pc:docMk/>
            <pc:sldMk cId="3375549790" sldId="344"/>
            <ac:graphicFrameMk id="11" creationId="{63554F72-3EA2-4347-B6F0-2C30FE17242C}"/>
          </ac:graphicFrameMkLst>
        </pc:graphicFrameChg>
        <pc:picChg chg="add del">
          <ac:chgData name="Achref Riahi" userId="bd574349-e50c-4587-96fa-b8341b285eb6" providerId="ADAL" clId="{92C892CA-0932-4B08-99B2-E1683C4E8C2F}" dt="2022-04-20T10:34:46.158" v="224" actId="22"/>
          <ac:picMkLst>
            <pc:docMk/>
            <pc:sldMk cId="3375549790" sldId="344"/>
            <ac:picMk id="3" creationId="{31CCCC6C-CC6E-4AB1-9F2C-FDFE4951187F}"/>
          </ac:picMkLst>
        </pc:picChg>
        <pc:picChg chg="del">
          <ac:chgData name="Achref Riahi" userId="bd574349-e50c-4587-96fa-b8341b285eb6" providerId="ADAL" clId="{92C892CA-0932-4B08-99B2-E1683C4E8C2F}" dt="2022-04-20T10:32:57.054" v="213" actId="478"/>
          <ac:picMkLst>
            <pc:docMk/>
            <pc:sldMk cId="3375549790" sldId="344"/>
            <ac:picMk id="4" creationId="{ECB16481-E0D2-4221-9AF9-CAD08F46EC66}"/>
          </ac:picMkLst>
        </pc:picChg>
        <pc:picChg chg="del">
          <ac:chgData name="Achref Riahi" userId="bd574349-e50c-4587-96fa-b8341b285eb6" providerId="ADAL" clId="{92C892CA-0932-4B08-99B2-E1683C4E8C2F}" dt="2022-04-20T11:53:24.187" v="408" actId="478"/>
          <ac:picMkLst>
            <pc:docMk/>
            <pc:sldMk cId="3375549790" sldId="344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35:11.309" v="226" actId="1076"/>
          <ac:picMkLst>
            <pc:docMk/>
            <pc:sldMk cId="3375549790" sldId="344"/>
            <ac:picMk id="7" creationId="{F00C20BA-7CC7-4B0F-8701-C7B14811B340}"/>
          </ac:picMkLst>
        </pc:picChg>
        <pc:picChg chg="del">
          <ac:chgData name="Achref Riahi" userId="bd574349-e50c-4587-96fa-b8341b285eb6" providerId="ADAL" clId="{92C892CA-0932-4B08-99B2-E1683C4E8C2F}" dt="2022-04-20T10:32:57.846" v="214" actId="478"/>
          <ac:picMkLst>
            <pc:docMk/>
            <pc:sldMk cId="3375549790" sldId="344"/>
            <ac:picMk id="8" creationId="{06381FD2-C6BB-4542-9CB2-EB6C04D27914}"/>
          </ac:picMkLst>
        </pc:picChg>
        <pc:picChg chg="add mod">
          <ac:chgData name="Achref Riahi" userId="bd574349-e50c-4587-96fa-b8341b285eb6" providerId="ADAL" clId="{92C892CA-0932-4B08-99B2-E1683C4E8C2F}" dt="2022-04-20T11:57:39.158" v="420"/>
          <ac:picMkLst>
            <pc:docMk/>
            <pc:sldMk cId="3375549790" sldId="344"/>
            <ac:picMk id="8" creationId="{50B640E2-A984-47B2-BF7C-DBC529E37ACF}"/>
          </ac:picMkLst>
        </pc:picChg>
        <pc:picChg chg="add mod">
          <ac:chgData name="Achref Riahi" userId="bd574349-e50c-4587-96fa-b8341b285eb6" providerId="ADAL" clId="{92C892CA-0932-4B08-99B2-E1683C4E8C2F}" dt="2022-04-20T10:38:42.387" v="267" actId="14100"/>
          <ac:picMkLst>
            <pc:docMk/>
            <pc:sldMk cId="3375549790" sldId="344"/>
            <ac:picMk id="10" creationId="{DFD2CD31-7569-4FAD-BED0-05793104375D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7.291" v="419"/>
        <pc:sldMkLst>
          <pc:docMk/>
          <pc:sldMk cId="772974308" sldId="345"/>
        </pc:sldMkLst>
        <pc:graphicFrameChg chg="mod modGraphic">
          <ac:chgData name="Achref Riahi" userId="bd574349-e50c-4587-96fa-b8341b285eb6" providerId="ADAL" clId="{92C892CA-0932-4B08-99B2-E1683C4E8C2F}" dt="2022-04-20T10:48:38.375" v="334" actId="20577"/>
          <ac:graphicFrameMkLst>
            <pc:docMk/>
            <pc:sldMk cId="772974308" sldId="34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92C892CA-0932-4B08-99B2-E1683C4E8C2F}" dt="2022-04-20T10:37:29.985" v="252" actId="1076"/>
          <ac:picMkLst>
            <pc:docMk/>
            <pc:sldMk cId="772974308" sldId="345"/>
            <ac:picMk id="3" creationId="{F9814D90-F7CB-4E5C-8162-AB0FA7EF9EF3}"/>
          </ac:picMkLst>
        </pc:picChg>
        <pc:picChg chg="add mod">
          <ac:chgData name="Achref Riahi" userId="bd574349-e50c-4587-96fa-b8341b285eb6" providerId="ADAL" clId="{92C892CA-0932-4B08-99B2-E1683C4E8C2F}" dt="2022-04-20T10:38:09.602" v="262" actId="1076"/>
          <ac:picMkLst>
            <pc:docMk/>
            <pc:sldMk cId="772974308" sldId="345"/>
            <ac:picMk id="5" creationId="{3679BA66-BCFD-456A-8DD0-24F656FB0016}"/>
          </ac:picMkLst>
        </pc:picChg>
        <pc:picChg chg="del">
          <ac:chgData name="Achref Riahi" userId="bd574349-e50c-4587-96fa-b8341b285eb6" providerId="ADAL" clId="{92C892CA-0932-4B08-99B2-E1683C4E8C2F}" dt="2022-04-20T11:53:25.304" v="409" actId="478"/>
          <ac:picMkLst>
            <pc:docMk/>
            <pc:sldMk cId="772974308" sldId="345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1:57:37.291" v="419"/>
          <ac:picMkLst>
            <pc:docMk/>
            <pc:sldMk cId="772974308" sldId="345"/>
            <ac:picMk id="8" creationId="{E25AE58B-F59F-4EFD-9D0C-D93DAAC53D23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30.890" v="418" actId="1076"/>
        <pc:sldMkLst>
          <pc:docMk/>
          <pc:sldMk cId="4214430009" sldId="346"/>
        </pc:sldMkLst>
        <pc:graphicFrameChg chg="mod modGraphic">
          <ac:chgData name="Achref Riahi" userId="bd574349-e50c-4587-96fa-b8341b285eb6" providerId="ADAL" clId="{92C892CA-0932-4B08-99B2-E1683C4E8C2F}" dt="2022-04-20T10:50:01.998" v="348" actId="20577"/>
          <ac:graphicFrameMkLst>
            <pc:docMk/>
            <pc:sldMk cId="4214430009" sldId="346"/>
            <ac:graphicFrameMk id="11" creationId="{63554F72-3EA2-4347-B6F0-2C30FE17242C}"/>
          </ac:graphicFrameMkLst>
        </pc:graphicFrameChg>
        <pc:picChg chg="del">
          <ac:chgData name="Achref Riahi" userId="bd574349-e50c-4587-96fa-b8341b285eb6" providerId="ADAL" clId="{92C892CA-0932-4B08-99B2-E1683C4E8C2F}" dt="2022-04-20T10:47:46.359" v="321" actId="478"/>
          <ac:picMkLst>
            <pc:docMk/>
            <pc:sldMk cId="4214430009" sldId="346"/>
            <ac:picMk id="3" creationId="{F9814D90-F7CB-4E5C-8162-AB0FA7EF9EF3}"/>
          </ac:picMkLst>
        </pc:picChg>
        <pc:picChg chg="add mod">
          <ac:chgData name="Achref Riahi" userId="bd574349-e50c-4587-96fa-b8341b285eb6" providerId="ADAL" clId="{92C892CA-0932-4B08-99B2-E1683C4E8C2F}" dt="2022-04-20T10:49:08.309" v="337" actId="1076"/>
          <ac:picMkLst>
            <pc:docMk/>
            <pc:sldMk cId="4214430009" sldId="346"/>
            <ac:picMk id="4" creationId="{4A771465-DF9F-4CD0-966D-A729D8DD1267}"/>
          </ac:picMkLst>
        </pc:picChg>
        <pc:picChg chg="del">
          <ac:chgData name="Achref Riahi" userId="bd574349-e50c-4587-96fa-b8341b285eb6" providerId="ADAL" clId="{92C892CA-0932-4B08-99B2-E1683C4E8C2F}" dt="2022-04-20T10:47:45.813" v="320" actId="478"/>
          <ac:picMkLst>
            <pc:docMk/>
            <pc:sldMk cId="4214430009" sldId="346"/>
            <ac:picMk id="5" creationId="{3679BA66-BCFD-456A-8DD0-24F656FB0016}"/>
          </ac:picMkLst>
        </pc:picChg>
        <pc:picChg chg="del">
          <ac:chgData name="Achref Riahi" userId="bd574349-e50c-4587-96fa-b8341b285eb6" providerId="ADAL" clId="{92C892CA-0932-4B08-99B2-E1683C4E8C2F}" dt="2022-04-20T11:53:26.589" v="410" actId="478"/>
          <ac:picMkLst>
            <pc:docMk/>
            <pc:sldMk cId="4214430009" sldId="346"/>
            <ac:picMk id="6" creationId="{00000000-0000-0000-0000-000000000000}"/>
          </ac:picMkLst>
        </pc:picChg>
        <pc:picChg chg="add mod">
          <ac:chgData name="Achref Riahi" userId="bd574349-e50c-4587-96fa-b8341b285eb6" providerId="ADAL" clId="{92C892CA-0932-4B08-99B2-E1683C4E8C2F}" dt="2022-04-20T10:50:28.779" v="352" actId="1076"/>
          <ac:picMkLst>
            <pc:docMk/>
            <pc:sldMk cId="4214430009" sldId="346"/>
            <ac:picMk id="8" creationId="{3494A90C-C1A9-40AD-AD0F-604D36CDE92E}"/>
          </ac:picMkLst>
        </pc:picChg>
        <pc:picChg chg="add mod">
          <ac:chgData name="Achref Riahi" userId="bd574349-e50c-4587-96fa-b8341b285eb6" providerId="ADAL" clId="{92C892CA-0932-4B08-99B2-E1683C4E8C2F}" dt="2022-04-20T11:57:30.890" v="418" actId="1076"/>
          <ac:picMkLst>
            <pc:docMk/>
            <pc:sldMk cId="4214430009" sldId="346"/>
            <ac:picMk id="9" creationId="{79FF8810-C6BD-4E89-9F09-1B12FACFCB33}"/>
          </ac:picMkLst>
        </pc:picChg>
      </pc:sldChg>
      <pc:sldChg chg="addSp delSp modSp add mod">
        <pc:chgData name="Achref Riahi" userId="bd574349-e50c-4587-96fa-b8341b285eb6" providerId="ADAL" clId="{92C892CA-0932-4B08-99B2-E1683C4E8C2F}" dt="2022-04-20T11:57:45.301" v="423"/>
        <pc:sldMkLst>
          <pc:docMk/>
          <pc:sldMk cId="697174035" sldId="347"/>
        </pc:sldMkLst>
        <pc:spChg chg="mod">
          <ac:chgData name="Achref Riahi" userId="bd574349-e50c-4587-96fa-b8341b285eb6" providerId="ADAL" clId="{92C892CA-0932-4B08-99B2-E1683C4E8C2F}" dt="2022-04-20T10:51:43.913" v="386" actId="20577"/>
          <ac:spMkLst>
            <pc:docMk/>
            <pc:sldMk cId="697174035" sldId="347"/>
            <ac:spMk id="2" creationId="{DBC130AB-F865-4E0D-918E-2D875D4A3648}"/>
          </ac:spMkLst>
        </pc:spChg>
        <pc:picChg chg="add mod">
          <ac:chgData name="Achref Riahi" userId="bd574349-e50c-4587-96fa-b8341b285eb6" providerId="ADAL" clId="{92C892CA-0932-4B08-99B2-E1683C4E8C2F}" dt="2022-04-20T11:57:45.301" v="423"/>
          <ac:picMkLst>
            <pc:docMk/>
            <pc:sldMk cId="697174035" sldId="347"/>
            <ac:picMk id="4" creationId="{A2AE2325-B7B8-45D7-BC0F-7BBC9CDB31CE}"/>
          </ac:picMkLst>
        </pc:picChg>
        <pc:picChg chg="del">
          <ac:chgData name="Achref Riahi" userId="bd574349-e50c-4587-96fa-b8341b285eb6" providerId="ADAL" clId="{92C892CA-0932-4B08-99B2-E1683C4E8C2F}" dt="2022-04-20T11:53:20.935" v="405" actId="478"/>
          <ac:picMkLst>
            <pc:docMk/>
            <pc:sldMk cId="697174035" sldId="347"/>
            <ac:picMk id="12" creationId="{0302237C-7952-4C8B-9EDE-F952C1457D49}"/>
          </ac:picMkLst>
        </pc:picChg>
      </pc:sldChg>
      <pc:sldChg chg="add del">
        <pc:chgData name="Achref Riahi" userId="bd574349-e50c-4587-96fa-b8341b285eb6" providerId="ADAL" clId="{92C892CA-0932-4B08-99B2-E1683C4E8C2F}" dt="2022-04-20T11:55:58.080" v="413"/>
        <pc:sldMkLst>
          <pc:docMk/>
          <pc:sldMk cId="3293509097" sldId="348"/>
        </pc:sldMkLst>
      </pc:sldChg>
    </pc:docChg>
  </pc:docChgLst>
  <pc:docChgLst>
    <pc:chgData name="Achref Riahi" userId="bd574349-e50c-4587-96fa-b8341b285eb6" providerId="ADAL" clId="{76978A8D-EF54-4D08-A5C4-5FC6CFAD759C}"/>
    <pc:docChg chg="undo custSel addSld delSld modSld sldOrd">
      <pc:chgData name="Achref Riahi" userId="bd574349-e50c-4587-96fa-b8341b285eb6" providerId="ADAL" clId="{76978A8D-EF54-4D08-A5C4-5FC6CFAD759C}" dt="2021-05-07T09:57:21.188" v="1069" actId="2696"/>
      <pc:docMkLst>
        <pc:docMk/>
      </pc:docMkLst>
      <pc:sldChg chg="modSp mod">
        <pc:chgData name="Achref Riahi" userId="bd574349-e50c-4587-96fa-b8341b285eb6" providerId="ADAL" clId="{76978A8D-EF54-4D08-A5C4-5FC6CFAD759C}" dt="2021-04-27T13:40:39.207" v="8" actId="20577"/>
        <pc:sldMkLst>
          <pc:docMk/>
          <pc:sldMk cId="0" sldId="256"/>
        </pc:sldMkLst>
        <pc:spChg chg="mod">
          <ac:chgData name="Achref Riahi" userId="bd574349-e50c-4587-96fa-b8341b285eb6" providerId="ADAL" clId="{76978A8D-EF54-4D08-A5C4-5FC6CFAD759C}" dt="2021-04-27T13:40:39.207" v="8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76978A8D-EF54-4D08-A5C4-5FC6CFAD759C}" dt="2021-04-28T09:52:36.749" v="226" actId="207"/>
        <pc:sldMkLst>
          <pc:docMk/>
          <pc:sldMk cId="3851485938" sldId="274"/>
        </pc:sldMkLst>
        <pc:spChg chg="mod">
          <ac:chgData name="Achref Riahi" userId="bd574349-e50c-4587-96fa-b8341b285eb6" providerId="ADAL" clId="{76978A8D-EF54-4D08-A5C4-5FC6CFAD759C}" dt="2021-04-28T09:52:36.749" v="226" actId="20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modAnim">
        <pc:chgData name="Achref Riahi" userId="bd574349-e50c-4587-96fa-b8341b285eb6" providerId="ADAL" clId="{76978A8D-EF54-4D08-A5C4-5FC6CFAD759C}" dt="2021-05-07T06:55:35.140" v="1052"/>
        <pc:sldMkLst>
          <pc:docMk/>
          <pc:sldMk cId="3851485938" sldId="276"/>
        </pc:sldMkLst>
        <pc:spChg chg="add del mod">
          <ac:chgData name="Achref Riahi" userId="bd574349-e50c-4587-96fa-b8341b285eb6" providerId="ADAL" clId="{76978A8D-EF54-4D08-A5C4-5FC6CFAD759C}" dt="2021-05-06T12:29:31.433" v="493" actId="478"/>
          <ac:spMkLst>
            <pc:docMk/>
            <pc:sldMk cId="3851485938" sldId="276"/>
            <ac:spMk id="2" creationId="{B82C9864-9614-4EFA-BF96-E77C12117CF4}"/>
          </ac:spMkLst>
        </pc:spChg>
        <pc:spChg chg="add mod">
          <ac:chgData name="Achref Riahi" userId="bd574349-e50c-4587-96fa-b8341b285eb6" providerId="ADAL" clId="{76978A8D-EF54-4D08-A5C4-5FC6CFAD759C}" dt="2021-05-07T06:46:34.864" v="1019" actId="108"/>
          <ac:spMkLst>
            <pc:docMk/>
            <pc:sldMk cId="3851485938" sldId="276"/>
            <ac:spMk id="3" creationId="{2B46034A-5B92-4956-8547-58EC1AEDEBC9}"/>
          </ac:spMkLst>
        </pc:spChg>
        <pc:spChg chg="add mod">
          <ac:chgData name="Achref Riahi" userId="bd574349-e50c-4587-96fa-b8341b285eb6" providerId="ADAL" clId="{76978A8D-EF54-4D08-A5C4-5FC6CFAD759C}" dt="2021-05-06T12:46:02.270" v="570" actId="207"/>
          <ac:spMkLst>
            <pc:docMk/>
            <pc:sldMk cId="3851485938" sldId="276"/>
            <ac:spMk id="4" creationId="{D623A878-CDB4-422D-BE5E-00EDC6834A15}"/>
          </ac:spMkLst>
        </pc:spChg>
        <pc:spChg chg="mod">
          <ac:chgData name="Achref Riahi" userId="bd574349-e50c-4587-96fa-b8341b285eb6" providerId="ADAL" clId="{76978A8D-EF54-4D08-A5C4-5FC6CFAD759C}" dt="2021-04-28T09:52:59.389" v="229" actId="207"/>
          <ac:spMkLst>
            <pc:docMk/>
            <pc:sldMk cId="3851485938" sldId="276"/>
            <ac:spMk id="17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2:54.302" v="228" actId="207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55:03.609" v="1047" actId="1076"/>
          <ac:spMkLst>
            <pc:docMk/>
            <pc:sldMk cId="3851485938" sldId="276"/>
            <ac:spMk id="19" creationId="{1B57A525-C9C9-4E56-9868-1BD3016E7828}"/>
          </ac:spMkLst>
        </pc:spChg>
        <pc:spChg chg="add mod ord">
          <ac:chgData name="Achref Riahi" userId="bd574349-e50c-4587-96fa-b8341b285eb6" providerId="ADAL" clId="{76978A8D-EF54-4D08-A5C4-5FC6CFAD759C}" dt="2021-05-07T06:46:37.305" v="1020" actId="108"/>
          <ac:spMkLst>
            <pc:docMk/>
            <pc:sldMk cId="3851485938" sldId="276"/>
            <ac:spMk id="20" creationId="{95C6C9F5-F5C5-4A96-883D-37DC40F54AD0}"/>
          </ac:spMkLst>
        </pc:spChg>
        <pc:spChg chg="add mod ord">
          <ac:chgData name="Achref Riahi" userId="bd574349-e50c-4587-96fa-b8341b285eb6" providerId="ADAL" clId="{76978A8D-EF54-4D08-A5C4-5FC6CFAD759C}" dt="2021-05-07T06:46:32.652" v="1018" actId="207"/>
          <ac:spMkLst>
            <pc:docMk/>
            <pc:sldMk cId="3851485938" sldId="276"/>
            <ac:spMk id="22" creationId="{E76BF3D8-062C-4C8C-9B0B-AFC82D48785E}"/>
          </ac:spMkLst>
        </pc:spChg>
        <pc:spChg chg="add del mod">
          <ac:chgData name="Achref Riahi" userId="bd574349-e50c-4587-96fa-b8341b285eb6" providerId="ADAL" clId="{76978A8D-EF54-4D08-A5C4-5FC6CFAD759C}" dt="2021-05-06T13:34:48.747" v="653"/>
          <ac:spMkLst>
            <pc:docMk/>
            <pc:sldMk cId="3851485938" sldId="276"/>
            <ac:spMk id="27" creationId="{49F0189F-B3DD-4220-B9C4-C54062236E87}"/>
          </ac:spMkLst>
        </pc:spChg>
        <pc:graphicFrameChg chg="add del mod">
          <ac:chgData name="Achref Riahi" userId="bd574349-e50c-4587-96fa-b8341b285eb6" providerId="ADAL" clId="{76978A8D-EF54-4D08-A5C4-5FC6CFAD759C}" dt="2021-05-06T12:06:24.040" v="441" actId="478"/>
          <ac:graphicFrameMkLst>
            <pc:docMk/>
            <pc:sldMk cId="3851485938" sldId="276"/>
            <ac:graphicFrameMk id="11" creationId="{DA8DCE87-4731-4892-90ED-8E284D6D3C12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7:19.910" v="481" actId="14100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47.755" v="467" actId="14100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51.901" v="470" actId="14100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25:48.250" v="476" actId="478"/>
          <ac:graphicFrameMkLst>
            <pc:docMk/>
            <pc:sldMk cId="3851485938" sldId="276"/>
            <ac:graphicFrameMk id="15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8:41.074" v="489" actId="14100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37:09.702" v="545" actId="478"/>
          <ac:graphicFrameMkLst>
            <pc:docMk/>
            <pc:sldMk cId="3851485938" sldId="276"/>
            <ac:graphicFrameMk id="19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03.702" v="394" actId="478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del">
          <ac:chgData name="Achref Riahi" userId="bd574349-e50c-4587-96fa-b8341b285eb6" providerId="ADAL" clId="{76978A8D-EF54-4D08-A5C4-5FC6CFAD759C}" dt="2021-05-05T12:31:44.971" v="384" actId="478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57:24.767" v="587" actId="478"/>
          <ac:graphicFrameMkLst>
            <pc:docMk/>
            <pc:sldMk cId="3851485938" sldId="276"/>
            <ac:graphicFrameMk id="21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2:12.286" v="387" actId="478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6T12:27:25.123" v="482" actId="478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3:12:37.756" v="621" actId="478"/>
          <ac:graphicFrameMkLst>
            <pc:docMk/>
            <pc:sldMk cId="3851485938" sldId="276"/>
            <ac:graphicFrameMk id="24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12:45.606" v="624" actId="1076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33:24.185" v="640" actId="14100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22.511" v="400" actId="478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1.733" v="405" actId="478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3.009" v="406" actId="478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17.901" v="1059"/>
        <pc:sldMkLst>
          <pc:docMk/>
          <pc:sldMk cId="3851485938" sldId="319"/>
        </pc:sldMkLst>
        <pc:spChg chg="add mod">
          <ac:chgData name="Achref Riahi" userId="bd574349-e50c-4587-96fa-b8341b285eb6" providerId="ADAL" clId="{76978A8D-EF54-4D08-A5C4-5FC6CFAD759C}" dt="2021-05-07T06:46:16.916" v="1016" actId="208"/>
          <ac:spMkLst>
            <pc:docMk/>
            <pc:sldMk cId="3851485938" sldId="319"/>
            <ac:spMk id="2" creationId="{C15EF8D0-C934-4987-A409-F3295DD46901}"/>
          </ac:spMkLst>
        </pc:spChg>
        <pc:spChg chg="mod">
          <ac:chgData name="Achref Riahi" userId="bd574349-e50c-4587-96fa-b8341b285eb6" providerId="ADAL" clId="{76978A8D-EF54-4D08-A5C4-5FC6CFAD759C}" dt="2021-04-28T09:53:08.037" v="231" actId="207"/>
          <ac:spMkLst>
            <pc:docMk/>
            <pc:sldMk cId="3851485938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76978A8D-EF54-4D08-A5C4-5FC6CFAD759C}" dt="2021-05-05T10:52:48.792" v="263" actId="167"/>
          <ac:spMkLst>
            <pc:docMk/>
            <pc:sldMk cId="3851485938" sldId="319"/>
            <ac:spMk id="29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6T13:46:11.122" v="749" actId="14100"/>
          <ac:spMkLst>
            <pc:docMk/>
            <pc:sldMk cId="3851485938" sldId="319"/>
            <ac:spMk id="31" creationId="{A41593A4-ADFA-4AB6-BFDC-31EC4425B6A2}"/>
          </ac:spMkLst>
        </pc:spChg>
        <pc:spChg chg="add mod">
          <ac:chgData name="Achref Riahi" userId="bd574349-e50c-4587-96fa-b8341b285eb6" providerId="ADAL" clId="{76978A8D-EF54-4D08-A5C4-5FC6CFAD759C}" dt="2021-05-07T06:45:41.480" v="1012" actId="108"/>
          <ac:spMkLst>
            <pc:docMk/>
            <pc:sldMk cId="3851485938" sldId="319"/>
            <ac:spMk id="32" creationId="{E7710172-EDF2-4457-B83E-38345EF7C4CB}"/>
          </ac:spMkLst>
        </pc:spChg>
        <pc:spChg chg="add del mod">
          <ac:chgData name="Achref Riahi" userId="bd574349-e50c-4587-96fa-b8341b285eb6" providerId="ADAL" clId="{76978A8D-EF54-4D08-A5C4-5FC6CFAD759C}" dt="2021-05-06T13:44:51.848" v="741" actId="478"/>
          <ac:spMkLst>
            <pc:docMk/>
            <pc:sldMk cId="3851485938" sldId="319"/>
            <ac:spMk id="33" creationId="{A3E6A798-726B-4C73-AD0A-B20FE0C65CE4}"/>
          </ac:spMkLst>
        </pc:spChg>
        <pc:spChg chg="add mod">
          <ac:chgData name="Achref Riahi" userId="bd574349-e50c-4587-96fa-b8341b285eb6" providerId="ADAL" clId="{76978A8D-EF54-4D08-A5C4-5FC6CFAD759C}" dt="2021-05-06T13:45:10.906" v="746" actId="14100"/>
          <ac:spMkLst>
            <pc:docMk/>
            <pc:sldMk cId="3851485938" sldId="319"/>
            <ac:spMk id="34" creationId="{9F58388D-37DC-4BA3-987A-231EABF3FDBB}"/>
          </ac:spMkLst>
        </pc:spChg>
        <pc:spChg chg="add mod ord">
          <ac:chgData name="Achref Riahi" userId="bd574349-e50c-4587-96fa-b8341b285eb6" providerId="ADAL" clId="{76978A8D-EF54-4D08-A5C4-5FC6CFAD759C}" dt="2021-05-07T06:45:44.446" v="1013" actId="108"/>
          <ac:spMkLst>
            <pc:docMk/>
            <pc:sldMk cId="3851485938" sldId="319"/>
            <ac:spMk id="35" creationId="{2FE8100A-0A7E-4C7E-9618-7180FFF1CE8C}"/>
          </ac:spMkLst>
        </pc:spChg>
        <pc:spChg chg="add del mod">
          <ac:chgData name="Achref Riahi" userId="bd574349-e50c-4587-96fa-b8341b285eb6" providerId="ADAL" clId="{76978A8D-EF54-4D08-A5C4-5FC6CFAD759C}" dt="2021-05-06T13:50:44.656" v="757"/>
          <ac:spMkLst>
            <pc:docMk/>
            <pc:sldMk cId="3851485938" sldId="319"/>
            <ac:spMk id="36" creationId="{DC33A217-877E-4BDD-8519-DE302F8B2F93}"/>
          </ac:spMkLst>
        </pc:spChg>
        <pc:spChg chg="add mod">
          <ac:chgData name="Achref Riahi" userId="bd574349-e50c-4587-96fa-b8341b285eb6" providerId="ADAL" clId="{76978A8D-EF54-4D08-A5C4-5FC6CFAD759C}" dt="2021-05-07T06:45:47.577" v="1014" actId="108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76978A8D-EF54-4D08-A5C4-5FC6CFAD759C}" dt="2021-05-07T06:45:38.693" v="1011" actId="108"/>
          <ac:spMkLst>
            <pc:docMk/>
            <pc:sldMk cId="3851485938" sldId="319"/>
            <ac:spMk id="44" creationId="{96AA887E-F6BB-419F-A3E2-47D317D98BF9}"/>
          </ac:spMkLst>
        </pc:spChg>
        <pc:spChg chg="add mod">
          <ac:chgData name="Achref Riahi" userId="bd574349-e50c-4587-96fa-b8341b285eb6" providerId="ADAL" clId="{76978A8D-EF54-4D08-A5C4-5FC6CFAD759C}" dt="2021-05-07T06:45:35.587" v="1010" actId="207"/>
          <ac:spMkLst>
            <pc:docMk/>
            <pc:sldMk cId="3851485938" sldId="319"/>
            <ac:spMk id="45" creationId="{E505096B-7DA7-4F5A-8CB6-D414E046201A}"/>
          </ac:spMkLst>
        </pc:spChg>
        <pc:spChg chg="mod">
          <ac:chgData name="Achref Riahi" userId="bd574349-e50c-4587-96fa-b8341b285eb6" providerId="ADAL" clId="{76978A8D-EF54-4D08-A5C4-5FC6CFAD759C}" dt="2021-05-05T10:53:44.728" v="271" actId="14100"/>
          <ac:spMkLst>
            <pc:docMk/>
            <pc:sldMk cId="3851485938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76978A8D-EF54-4D08-A5C4-5FC6CFAD759C}" dt="2021-05-05T10:53:40.912" v="270" actId="14100"/>
          <ac:spMkLst>
            <pc:docMk/>
            <pc:sldMk cId="3851485938" sldId="319"/>
            <ac:spMk id="52" creationId="{00000000-0008-0000-0300-00001B000000}"/>
          </ac:spMkLst>
        </pc:spChg>
        <pc:spChg chg="mod">
          <ac:chgData name="Achref Riahi" userId="bd574349-e50c-4587-96fa-b8341b285eb6" providerId="ADAL" clId="{76978A8D-EF54-4D08-A5C4-5FC6CFAD759C}" dt="2021-05-05T10:53:38.151" v="269" actId="14100"/>
          <ac:spMkLst>
            <pc:docMk/>
            <pc:sldMk cId="3851485938" sldId="319"/>
            <ac:spMk id="53" creationId="{00000000-0008-0000-0300-00001D000000}"/>
          </ac:spMkLst>
        </pc:spChg>
        <pc:spChg chg="mod">
          <ac:chgData name="Achref Riahi" userId="bd574349-e50c-4587-96fa-b8341b285eb6" providerId="ADAL" clId="{76978A8D-EF54-4D08-A5C4-5FC6CFAD759C}" dt="2021-05-05T10:53:47.168" v="272" actId="14100"/>
          <ac:spMkLst>
            <pc:docMk/>
            <pc:sldMk cId="3851485938" sldId="319"/>
            <ac:spMk id="54" creationId="{00000000-0008-0000-0300-00001F000000}"/>
          </ac:spMkLst>
        </pc:spChg>
        <pc:grpChg chg="mod">
          <ac:chgData name="Achref Riahi" userId="bd574349-e50c-4587-96fa-b8341b285eb6" providerId="ADAL" clId="{76978A8D-EF54-4D08-A5C4-5FC6CFAD759C}" dt="2021-05-05T11:32:20.498" v="37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76978A8D-EF54-4D08-A5C4-5FC6CFAD759C}" dt="2021-05-05T10:49:36.278" v="245" actId="478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02.473" v="371" actId="14100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5T11:32:09.496" v="372" actId="14100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42.417" v="378" actId="20577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1:48.150" v="251" actId="478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5:56.433" v="282" actId="478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0:57:23.420" v="295" actId="478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07.741" v="306" actId="478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35.148" v="311" actId="478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59.876" v="316" actId="478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0:31.734" v="321" actId="478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36.889" v="376" actId="20577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17.085" v="432" actId="20577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21.571" v="434" actId="20577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47.157" v="730" actId="14100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23.266" v="723" actId="1076"/>
          <ac:graphicFrameMkLst>
            <pc:docMk/>
            <pc:sldMk cId="3851485938" sldId="319"/>
            <ac:graphicFrameMk id="43" creationId="{00000000-0008-0000-0500-000036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4:10.406" v="1043"/>
        <pc:sldMkLst>
          <pc:docMk/>
          <pc:sldMk cId="3851485938" sldId="321"/>
        </pc:sldMkLst>
        <pc:spChg chg="add mod">
          <ac:chgData name="Achref Riahi" userId="bd574349-e50c-4587-96fa-b8341b285eb6" providerId="ADAL" clId="{76978A8D-EF54-4D08-A5C4-5FC6CFAD759C}" dt="2021-05-07T06:48:53.721" v="1026" actId="14100"/>
          <ac:spMkLst>
            <pc:docMk/>
            <pc:sldMk cId="3851485938" sldId="321"/>
            <ac:spMk id="9" creationId="{C089E12B-6FC7-499A-94D9-61EE3400DC02}"/>
          </ac:spMkLst>
        </pc:spChg>
        <pc:spChg chg="add mod">
          <ac:chgData name="Achref Riahi" userId="bd574349-e50c-4587-96fa-b8341b285eb6" providerId="ADAL" clId="{76978A8D-EF54-4D08-A5C4-5FC6CFAD759C}" dt="2021-05-07T06:49:14.182" v="1031" actId="207"/>
          <ac:spMkLst>
            <pc:docMk/>
            <pc:sldMk cId="3851485938" sldId="321"/>
            <ac:spMk id="12" creationId="{A36057A9-2F9D-413C-B34C-EA1C1BECD72D}"/>
          </ac:spMkLst>
        </pc:spChg>
        <pc:spChg chg="mod">
          <ac:chgData name="Achref Riahi" userId="bd574349-e50c-4587-96fa-b8341b285eb6" providerId="ADAL" clId="{76978A8D-EF54-4D08-A5C4-5FC6CFAD759C}" dt="2021-04-28T09:53:19.114" v="235" actId="207"/>
          <ac:spMkLst>
            <pc:docMk/>
            <pc:sldMk cId="3851485938" sldId="321"/>
            <ac:spMk id="16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7.426" v="234" actId="20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7T13:47:51.946" v="12" actId="478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7T13:48:49.912" v="21" actId="14100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0:06.548" v="71" actId="1076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8:32.202" v="17" actId="478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4.625" v="77" actId="478"/>
          <ac:graphicFrameMkLst>
            <pc:docMk/>
            <pc:sldMk cId="3851485938" sldId="321"/>
            <ac:graphicFrameMk id="12" creationId="{8B3C4EE2-12F1-4E77-99D3-22280DF9C339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3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4" creationId="{00000000-0008-0000-0700-00000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9:06.246" v="22" actId="478"/>
          <ac:graphicFrameMkLst>
            <pc:docMk/>
            <pc:sldMk cId="3851485938" sldId="321"/>
            <ac:graphicFrameMk id="15" creationId="{00000000-0008-0000-0500-00001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7.979" v="78" actId="478"/>
          <ac:graphicFrameMkLst>
            <pc:docMk/>
            <pc:sldMk cId="3851485938" sldId="321"/>
            <ac:graphicFrameMk id="15" creationId="{8B3C4EE2-12F1-4E77-99D3-22280DF9C33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2:18.261" v="85" actId="14100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76978A8D-EF54-4D08-A5C4-5FC6CFAD759C}" dt="2021-04-28T09:53:27.076" v="239" actId="207"/>
        <pc:sldMkLst>
          <pc:docMk/>
          <pc:sldMk cId="3851485938" sldId="323"/>
        </pc:sldMkLst>
        <pc:spChg chg="add mod ord">
          <ac:chgData name="Achref Riahi" userId="bd574349-e50c-4587-96fa-b8341b285eb6" providerId="ADAL" clId="{76978A8D-EF54-4D08-A5C4-5FC6CFAD759C}" dt="2021-04-28T09:53:27.076" v="239" actId="207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76978A8D-EF54-4D08-A5C4-5FC6CFAD759C}" dt="2021-04-28T09:53:25.768" v="238" actId="207"/>
          <ac:spMkLst>
            <pc:docMk/>
            <pc:sldMk cId="3851485938" sldId="323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0.203" v="148" actId="478"/>
          <ac:spMkLst>
            <pc:docMk/>
            <pc:sldMk cId="3851485938" sldId="323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1.874" v="149" actId="478"/>
          <ac:spMkLst>
            <pc:docMk/>
            <pc:sldMk cId="3851485938" sldId="323"/>
            <ac:spMk id="37" creationId="{00000000-0000-0000-0000-000000000000}"/>
          </ac:spMkLst>
        </pc:spChg>
        <pc:graphicFrameChg chg="add mod">
          <ac:chgData name="Achref Riahi" userId="bd574349-e50c-4587-96fa-b8341b285eb6" providerId="ADAL" clId="{76978A8D-EF54-4D08-A5C4-5FC6CFAD759C}" dt="2021-04-28T09:50:23.341" v="215" actId="14100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34:23.057" v="147" actId="478"/>
          <ac:graphicFrameMkLst>
            <pc:docMk/>
            <pc:sldMk cId="3851485938" sldId="323"/>
            <ac:graphicFrameMk id="15" creationId="{4BD1CEC0-140B-4E96-A114-4D4F93A40D2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0:13.428" v="213" actId="14100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42.764" v="37" actId="478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52.020" v="38" actId="478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6:21:13.719" v="39" actId="478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30" creationId="{00000000-0008-0000-0500-000019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3:45.287" v="1041"/>
        <pc:sldMkLst>
          <pc:docMk/>
          <pc:sldMk cId="3851485938" sldId="325"/>
        </pc:sldMkLst>
        <pc:spChg chg="mod">
          <ac:chgData name="Achref Riahi" userId="bd574349-e50c-4587-96fa-b8341b285eb6" providerId="ADAL" clId="{76978A8D-EF54-4D08-A5C4-5FC6CFAD759C}" dt="2021-04-28T09:53:36.886" v="241" actId="207"/>
          <ac:spMkLst>
            <pc:docMk/>
            <pc:sldMk cId="3851485938" sldId="325"/>
            <ac:spMk id="9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35.961" v="240" actId="207"/>
          <ac:spMkLst>
            <pc:docMk/>
            <pc:sldMk cId="3851485938" sldId="325"/>
            <ac:spMk id="10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49:55.601" v="1036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">
          <ac:chgData name="Achref Riahi" userId="bd574349-e50c-4587-96fa-b8341b285eb6" providerId="ADAL" clId="{76978A8D-EF54-4D08-A5C4-5FC6CFAD759C}" dt="2021-04-28T09:47:47.060" v="190" actId="14100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7:37.317" v="188" actId="14100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3.568" v="177" actId="478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8.941" v="178" actId="478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2.789" v="179" actId="478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5.333" v="180" actId="478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19.461" v="197" actId="14100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37.909" v="200" actId="1076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7T06:50:58.690" v="1039" actId="207"/>
          <ac:graphicFrameMkLst>
            <pc:docMk/>
            <pc:sldMk cId="3851485938" sldId="325"/>
            <ac:graphicFrameMk id="20" creationId="{00000000-0008-0000-0700-000012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56.078" v="1066"/>
        <pc:sldMkLst>
          <pc:docMk/>
          <pc:sldMk cId="3851485938" sldId="328"/>
        </pc:sldMkLst>
        <pc:spChg chg="add mod">
          <ac:chgData name="Achref Riahi" userId="bd574349-e50c-4587-96fa-b8341b285eb6" providerId="ADAL" clId="{76978A8D-EF54-4D08-A5C4-5FC6CFAD759C}" dt="2021-05-07T06:45:07.984" v="1004" actId="108"/>
          <ac:spMkLst>
            <pc:docMk/>
            <pc:sldMk cId="3851485938" sldId="328"/>
            <ac:spMk id="11" creationId="{2CB393AD-E53F-43CF-8B4C-4BB852C2EA5F}"/>
          </ac:spMkLst>
        </pc:spChg>
        <pc:spChg chg="add mod">
          <ac:chgData name="Achref Riahi" userId="bd574349-e50c-4587-96fa-b8341b285eb6" providerId="ADAL" clId="{76978A8D-EF54-4D08-A5C4-5FC6CFAD759C}" dt="2021-05-07T06:45:05.087" v="1003" actId="108"/>
          <ac:spMkLst>
            <pc:docMk/>
            <pc:sldMk cId="3851485938" sldId="328"/>
            <ac:spMk id="13" creationId="{B39EF7A7-8D96-495F-86F6-2559A900A93C}"/>
          </ac:spMkLst>
        </pc:spChg>
        <pc:spChg chg="add mod">
          <ac:chgData name="Achref Riahi" userId="bd574349-e50c-4587-96fa-b8341b285eb6" providerId="ADAL" clId="{76978A8D-EF54-4D08-A5C4-5FC6CFAD759C}" dt="2021-05-07T06:45:01.615" v="1002" actId="207"/>
          <ac:spMkLst>
            <pc:docMk/>
            <pc:sldMk cId="3851485938" sldId="328"/>
            <ac:spMk id="14" creationId="{58088834-7BD7-4BA0-B735-530180B18004}"/>
          </ac:spMkLst>
        </pc:spChg>
        <pc:spChg chg="add mod">
          <ac:chgData name="Achref Riahi" userId="bd574349-e50c-4587-96fa-b8341b285eb6" providerId="ADAL" clId="{76978A8D-EF54-4D08-A5C4-5FC6CFAD759C}" dt="2021-05-07T06:45:13.499" v="1006" actId="108"/>
          <ac:spMkLst>
            <pc:docMk/>
            <pc:sldMk cId="3851485938" sldId="328"/>
            <ac:spMk id="15" creationId="{BCF6DCFD-3661-4A94-A00D-44F19627E6F4}"/>
          </ac:spMkLst>
        </pc:spChg>
        <pc:spChg chg="add mod">
          <ac:chgData name="Achref Riahi" userId="bd574349-e50c-4587-96fa-b8341b285eb6" providerId="ADAL" clId="{76978A8D-EF54-4D08-A5C4-5FC6CFAD759C}" dt="2021-05-07T06:45:22.888" v="1007" actId="108"/>
          <ac:spMkLst>
            <pc:docMk/>
            <pc:sldMk cId="3851485938" sldId="328"/>
            <ac:spMk id="19" creationId="{6922189B-2747-4976-9934-414D3E8AFA56}"/>
          </ac:spMkLst>
        </pc:spChg>
        <pc:spChg chg="add mod">
          <ac:chgData name="Achref Riahi" userId="bd574349-e50c-4587-96fa-b8341b285eb6" providerId="ADAL" clId="{76978A8D-EF54-4D08-A5C4-5FC6CFAD759C}" dt="2021-05-07T06:45:26.383" v="1008" actId="108"/>
          <ac:spMkLst>
            <pc:docMk/>
            <pc:sldMk cId="3851485938" sldId="328"/>
            <ac:spMk id="20" creationId="{F80DA138-10E3-4A05-82E9-3A867C150862}"/>
          </ac:spMkLst>
        </pc:spChg>
        <pc:spChg chg="add mod">
          <ac:chgData name="Achref Riahi" userId="bd574349-e50c-4587-96fa-b8341b285eb6" providerId="ADAL" clId="{76978A8D-EF54-4D08-A5C4-5FC6CFAD759C}" dt="2021-05-07T06:45:10.432" v="1005" actId="108"/>
          <ac:spMkLst>
            <pc:docMk/>
            <pc:sldMk cId="3851485938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76978A8D-EF54-4D08-A5C4-5FC6CFAD759C}" dt="2021-04-28T09:53:11.546" v="233" actId="207"/>
          <ac:spMkLst>
            <pc:docMk/>
            <pc:sldMk cId="3851485938" sldId="328"/>
            <ac:spMk id="32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0.700" v="232" actId="20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5-05T11:23:28.216" v="335" actId="478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3:45.297" v="339" actId="14100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4:49.787" v="341" actId="478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1:27:14.911" v="349" actId="478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8:49.676" v="355" actId="478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5:03.179" v="345" actId="14100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7T06:33:18.098" v="958" actId="478"/>
          <ac:graphicFrameMkLst>
            <pc:docMk/>
            <pc:sldMk cId="3851485938" sldId="328"/>
            <ac:graphicFrameMk id="17" creationId="{00000000-0008-0000-0700-00001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8:56.854" v="357" actId="14100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7T06:34:01.172" v="967" actId="1076"/>
          <ac:graphicFrameMkLst>
            <pc:docMk/>
            <pc:sldMk cId="3851485938" sldId="328"/>
            <ac:graphicFrameMk id="22" creationId="{00000000-0008-0000-0700-000019000000}"/>
          </ac:graphicFrameMkLst>
        </pc:graphicFrameChg>
      </pc:sldChg>
      <pc:sldChg chg="addSp delSp modSp add mod ord modAnim">
        <pc:chgData name="Achref Riahi" userId="bd574349-e50c-4587-96fa-b8341b285eb6" providerId="ADAL" clId="{76978A8D-EF54-4D08-A5C4-5FC6CFAD759C}" dt="2021-05-07T06:57:11.469" v="1068"/>
        <pc:sldMkLst>
          <pc:docMk/>
          <pc:sldMk cId="2940928390" sldId="329"/>
        </pc:sldMkLst>
        <pc:spChg chg="add mod">
          <ac:chgData name="Achref Riahi" userId="bd574349-e50c-4587-96fa-b8341b285eb6" providerId="ADAL" clId="{76978A8D-EF54-4D08-A5C4-5FC6CFAD759C}" dt="2021-05-07T06:44:38.560" v="998" actId="207"/>
          <ac:spMkLst>
            <pc:docMk/>
            <pc:sldMk cId="2940928390" sldId="329"/>
            <ac:spMk id="12" creationId="{20C61709-1BED-471D-AEDD-98D30188BF44}"/>
          </ac:spMkLst>
        </pc:spChg>
        <pc:spChg chg="add mod">
          <ac:chgData name="Achref Riahi" userId="bd574349-e50c-4587-96fa-b8341b285eb6" providerId="ADAL" clId="{76978A8D-EF54-4D08-A5C4-5FC6CFAD759C}" dt="2021-05-07T06:44:48.283" v="1000" actId="207"/>
          <ac:spMkLst>
            <pc:docMk/>
            <pc:sldMk cId="2940928390" sldId="329"/>
            <ac:spMk id="13" creationId="{EB4E19DC-6EC3-4B1C-BA81-EF2054DD1C15}"/>
          </ac:spMkLst>
        </pc:spChg>
        <pc:spChg chg="add mod ord">
          <ac:chgData name="Achref Riahi" userId="bd574349-e50c-4587-96fa-b8341b285eb6" providerId="ADAL" clId="{76978A8D-EF54-4D08-A5C4-5FC6CFAD759C}" dt="2021-04-28T09:53:22.568" v="237" actId="207"/>
          <ac:spMkLst>
            <pc:docMk/>
            <pc:sldMk cId="2940928390" sldId="329"/>
            <ac:spMk id="23" creationId="{5714F0AD-9A7F-4446-B3F5-F9668A933D04}"/>
          </ac:spMkLst>
        </pc:spChg>
        <pc:spChg chg="mod">
          <ac:chgData name="Achref Riahi" userId="bd574349-e50c-4587-96fa-b8341b285eb6" providerId="ADAL" clId="{76978A8D-EF54-4D08-A5C4-5FC6CFAD759C}" dt="2021-04-28T09:53:21.147" v="236" actId="207"/>
          <ac:spMkLst>
            <pc:docMk/>
            <pc:sldMk cId="2940928390" sldId="329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1.412" v="95" actId="478"/>
          <ac:spMkLst>
            <pc:docMk/>
            <pc:sldMk cId="2940928390" sldId="329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2.016" v="96" actId="478"/>
          <ac:spMkLst>
            <pc:docMk/>
            <pc:sldMk cId="2940928390" sldId="329"/>
            <ac:spMk id="3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8T09:25:18.957" v="94" actId="478"/>
          <ac:graphicFrameMkLst>
            <pc:docMk/>
            <pc:sldMk cId="2940928390" sldId="329"/>
            <ac:graphicFrameMk id="14" creationId="{00000000-0008-0000-0700-00000C000000}"/>
          </ac:graphicFrameMkLst>
        </pc:graphicFrameChg>
        <pc:graphicFrameChg chg="mod">
          <ac:chgData name="Achref Riahi" userId="bd574349-e50c-4587-96fa-b8341b285eb6" providerId="ADAL" clId="{76978A8D-EF54-4D08-A5C4-5FC6CFAD759C}" dt="2021-04-28T09:50:58.724" v="217" actId="1076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17.345" v="93" actId="478"/>
          <ac:graphicFrameMkLst>
            <pc:docMk/>
            <pc:sldMk cId="2940928390" sldId="329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2.232" v="98" actId="478"/>
          <ac:graphicFrameMkLst>
            <pc:docMk/>
            <pc:sldMk cId="2940928390" sldId="329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059" v="99" actId="478"/>
          <ac:graphicFrameMkLst>
            <pc:docMk/>
            <pc:sldMk cId="2940928390" sldId="329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827" v="100" actId="478"/>
          <ac:graphicFrameMkLst>
            <pc:docMk/>
            <pc:sldMk cId="2940928390" sldId="329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4.651" v="101" actId="478"/>
          <ac:graphicFrameMkLst>
            <pc:docMk/>
            <pc:sldMk cId="2940928390" sldId="329"/>
            <ac:graphicFrameMk id="30" creationId="{00000000-0008-0000-0500-000019000000}"/>
          </ac:graphicFrameMkLst>
        </pc:graphicFrameChg>
      </pc:sldChg>
      <pc:sldChg chg="add del">
        <pc:chgData name="Achref Riahi" userId="bd574349-e50c-4587-96fa-b8341b285eb6" providerId="ADAL" clId="{76978A8D-EF54-4D08-A5C4-5FC6CFAD759C}" dt="2021-04-28T09:27:38.118" v="105"/>
        <pc:sldMkLst>
          <pc:docMk/>
          <pc:sldMk cId="2127652942" sldId="330"/>
        </pc:sldMkLst>
      </pc:sldChg>
      <pc:sldChg chg="delSp modSp add del mod">
        <pc:chgData name="Achref Riahi" userId="bd574349-e50c-4587-96fa-b8341b285eb6" providerId="ADAL" clId="{76978A8D-EF54-4D08-A5C4-5FC6CFAD759C}" dt="2021-05-07T09:57:21.188" v="1069" actId="2696"/>
        <pc:sldMkLst>
          <pc:docMk/>
          <pc:sldMk cId="3910343480" sldId="330"/>
        </pc:sldMkLst>
        <pc:spChg chg="del">
          <ac:chgData name="Achref Riahi" userId="bd574349-e50c-4587-96fa-b8341b285eb6" providerId="ADAL" clId="{76978A8D-EF54-4D08-A5C4-5FC6CFAD759C}" dt="2021-05-06T12:06:38.649" v="445" actId="478"/>
          <ac:spMkLst>
            <pc:docMk/>
            <pc:sldMk cId="3910343480" sldId="330"/>
            <ac:spMk id="17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5-06T12:06:37.586" v="444" actId="478"/>
          <ac:spMkLst>
            <pc:docMk/>
            <pc:sldMk cId="3910343480" sldId="330"/>
            <ac:spMk id="18" creationId="{00000000-0000-0000-0000-000000000000}"/>
          </ac:spMkLst>
        </pc:spChg>
        <pc:graphicFrameChg chg="mod modGraphic">
          <ac:chgData name="Achref Riahi" userId="bd574349-e50c-4587-96fa-b8341b285eb6" providerId="ADAL" clId="{76978A8D-EF54-4D08-A5C4-5FC6CFAD759C}" dt="2021-05-06T13:36:43.829" v="684" actId="20577"/>
          <ac:graphicFrameMkLst>
            <pc:docMk/>
            <pc:sldMk cId="3910343480" sldId="330"/>
            <ac:graphicFrameMk id="11" creationId="{DA8DCE87-4731-4892-90ED-8E284D6D3C12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5" creationId="{00000000-0008-0000-07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23" creationId="{136DE5B8-D604-411C-AE8E-8C25B1364822}"/>
          </ac:graphicFrameMkLst>
        </pc:graphicFrameChg>
      </pc:sldChg>
    </pc:docChg>
  </pc:docChgLst>
  <pc:docChgLst>
    <pc:chgData name="Achref Riahi" userId="bd574349-e50c-4587-96fa-b8341b285eb6" providerId="ADAL" clId="{0565F06B-02B3-4EC9-BEC8-51B5E552CDCA}"/>
    <pc:docChg chg="undo redo custSel delSld modSld">
      <pc:chgData name="Achref Riahi" userId="bd574349-e50c-4587-96fa-b8341b285eb6" providerId="ADAL" clId="{0565F06B-02B3-4EC9-BEC8-51B5E552CDCA}" dt="2021-11-15T15:30:28.282" v="525" actId="108"/>
      <pc:docMkLst>
        <pc:docMk/>
      </pc:docMkLst>
      <pc:sldChg chg="modSp mod">
        <pc:chgData name="Achref Riahi" userId="bd574349-e50c-4587-96fa-b8341b285eb6" providerId="ADAL" clId="{0565F06B-02B3-4EC9-BEC8-51B5E552CDCA}" dt="2021-11-05T12:34:03.647" v="70" actId="20577"/>
        <pc:sldMkLst>
          <pc:docMk/>
          <pc:sldMk cId="0" sldId="256"/>
        </pc:sldMkLst>
        <pc:spChg chg="mod">
          <ac:chgData name="Achref Riahi" userId="bd574349-e50c-4587-96fa-b8341b285eb6" providerId="ADAL" clId="{0565F06B-02B3-4EC9-BEC8-51B5E552CDCA}" dt="2021-11-05T12:34:03.647" v="70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0565F06B-02B3-4EC9-BEC8-51B5E552CDCA}" dt="2021-11-10T10:04:50.731" v="469" actId="20577"/>
        <pc:sldMkLst>
          <pc:docMk/>
          <pc:sldMk cId="0" sldId="314"/>
        </pc:sldMkLst>
        <pc:spChg chg="del">
          <ac:chgData name="Achref Riahi" userId="bd574349-e50c-4587-96fa-b8341b285eb6" providerId="ADAL" clId="{0565F06B-02B3-4EC9-BEC8-51B5E552CDCA}" dt="2021-11-08T11:09:24.976" v="327" actId="478"/>
          <ac:spMkLst>
            <pc:docMk/>
            <pc:sldMk cId="0" sldId="314"/>
            <ac:spMk id="12" creationId="{DC4AEF1A-AA44-471A-8CB8-C89A7554BE4E}"/>
          </ac:spMkLst>
        </pc:spChg>
        <pc:graphicFrameChg chg="add mod">
          <ac:chgData name="Achref Riahi" userId="bd574349-e50c-4587-96fa-b8341b285eb6" providerId="ADAL" clId="{0565F06B-02B3-4EC9-BEC8-51B5E552CDCA}" dt="2021-11-08T11:09:49.917" v="333" actId="1076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del">
          <ac:chgData name="Achref Riahi" userId="bd574349-e50c-4587-96fa-b8341b285eb6" providerId="ADAL" clId="{0565F06B-02B3-4EC9-BEC8-51B5E552CDCA}" dt="2021-11-08T11:09:46.096" v="332" actId="478"/>
          <ac:graphicFrameMkLst>
            <pc:docMk/>
            <pc:sldMk cId="0" sldId="314"/>
            <ac:graphicFrameMk id="10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50.731" v="469" actId="20577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49.510" v="467" actId="20577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28:52.882" v="388" actId="20577"/>
        <pc:sldMkLst>
          <pc:docMk/>
          <pc:sldMk cId="1140368115" sldId="319"/>
        </pc:sldMkLst>
        <pc:spChg chg="ord">
          <ac:chgData name="Achref Riahi" userId="bd574349-e50c-4587-96fa-b8341b285eb6" providerId="ADAL" clId="{0565F06B-02B3-4EC9-BEC8-51B5E552CDCA}" dt="2021-11-05T15:04:59.143" v="145" actId="167"/>
          <ac:spMkLst>
            <pc:docMk/>
            <pc:sldMk cId="1140368115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0565F06B-02B3-4EC9-BEC8-51B5E552CDCA}" dt="2021-11-05T19:49:16.018" v="182" actId="14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8T11:28:52.882" v="388" actId="20577"/>
          <ac:spMkLst>
            <pc:docMk/>
            <pc:sldMk cId="1140368115" sldId="319"/>
            <ac:spMk id="47" creationId="{7E8767C1-68AD-4237-88FA-CA14FBA84DBF}"/>
          </ac:spMkLst>
        </pc:spChg>
        <pc:spChg chg="del mod">
          <ac:chgData name="Achref Riahi" userId="bd574349-e50c-4587-96fa-b8341b285eb6" providerId="ADAL" clId="{0565F06B-02B3-4EC9-BEC8-51B5E552CDCA}" dt="2021-11-08T11:26:22.005" v="360" actId="478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565F06B-02B3-4EC9-BEC8-51B5E552CDCA}" dt="2021-11-08T11:27:00.716" v="376" actId="20577"/>
          <ac:spMkLst>
            <pc:docMk/>
            <pc:sldMk cId="1140368115" sldId="319"/>
            <ac:spMk id="63" creationId="{8A1A6235-142F-42A2-A358-2CC9442105C0}"/>
          </ac:spMkLst>
        </pc:spChg>
        <pc:spChg chg="del mod">
          <ac:chgData name="Achref Riahi" userId="bd574349-e50c-4587-96fa-b8341b285eb6" providerId="ADAL" clId="{0565F06B-02B3-4EC9-BEC8-51B5E552CDCA}" dt="2021-11-08T11:25:14.154" v="358" actId="478"/>
          <ac:spMkLst>
            <pc:docMk/>
            <pc:sldMk cId="1140368115" sldId="319"/>
            <ac:spMk id="64" creationId="{DC9BE15D-BA50-4A1E-A69B-B53636457FA4}"/>
          </ac:spMkLst>
        </pc:spChg>
        <pc:spChg chg="mod">
          <ac:chgData name="Achref Riahi" userId="bd574349-e50c-4587-96fa-b8341b285eb6" providerId="ADAL" clId="{0565F06B-02B3-4EC9-BEC8-51B5E552CDCA}" dt="2021-11-08T11:27:40.691" v="385" actId="14100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0565F06B-02B3-4EC9-BEC8-51B5E552CDCA}" dt="2021-11-05T12:37:52.709" v="9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565F06B-02B3-4EC9-BEC8-51B5E552CDCA}" dt="2021-11-05T12:35:34.108" v="77" actId="14100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2:37:00.077" v="87" actId="167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5:08.221" v="75" actId="478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6:37.889" v="83" actId="478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2:39:12.430" v="100" actId="14100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2:38:37.527" v="97" actId="478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4:59:52.698" v="108" actId="478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1:06.704" v="116" actId="478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1:16.832" v="117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2:51.344" v="133" actId="478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2:44.808" v="132" actId="478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5:00:07.059" v="109" actId="1076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0.363" v="143" actId="14100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39.300" v="142" actId="14100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3:27.440" v="48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565F06B-02B3-4EC9-BEC8-51B5E552CDCA}" dt="2021-11-15T15:21:18.317" v="472" actId="478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19.816" v="187" actId="478"/>
          <ac:graphicFrameMkLst>
            <pc:docMk/>
            <pc:sldMk cId="3047152585" sldId="321"/>
            <ac:graphicFrameMk id="11" creationId="{00000000-0008-0000-0A00-000002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2:08.888" v="478" actId="478"/>
          <ac:graphicFrameMkLst>
            <pc:docMk/>
            <pc:sldMk cId="3047152585" sldId="321"/>
            <ac:graphicFrameMk id="11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1:47.622" v="476" actId="14100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33.680" v="189" actId="478"/>
          <ac:graphicFrameMkLst>
            <pc:docMk/>
            <pc:sldMk cId="3047152585" sldId="321"/>
            <ac:graphicFrameMk id="12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2:24.126" v="482" actId="14100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6:29.086" v="206" actId="478"/>
          <ac:graphicFrameMkLst>
            <pc:docMk/>
            <pc:sldMk cId="3047152585" sldId="321"/>
            <ac:graphicFrameMk id="13" creationId="{00000000-0008-0000-0A00-00001D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3:27.440" v="487" actId="14100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0T09:22:06.614" v="429" actId="478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6.296" v="201" actId="478"/>
          <ac:graphicFrameMkLst>
            <pc:docMk/>
            <pc:sldMk cId="3047152585" sldId="321"/>
            <ac:graphicFrameMk id="15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7.431" v="202" actId="478"/>
          <ac:graphicFrameMkLst>
            <pc:docMk/>
            <pc:sldMk cId="3047152585" sldId="321"/>
            <ac:graphicFrameMk id="19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3:14.525" v="483" actId="478"/>
          <ac:graphicFrameMkLst>
            <pc:docMk/>
            <pc:sldMk cId="3047152585" sldId="321"/>
            <ac:graphicFrameMk id="20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9:10.509" v="521" actId="27918"/>
        <pc:sldMkLst>
          <pc:docMk/>
          <pc:sldMk cId="2025206320" sldId="325"/>
        </pc:sldMkLst>
        <pc:graphicFrameChg chg="del">
          <ac:chgData name="Achref Riahi" userId="bd574349-e50c-4587-96fa-b8341b285eb6" providerId="ADAL" clId="{0565F06B-02B3-4EC9-BEC8-51B5E552CDCA}" dt="2021-11-08T11:00:06.196" v="257" actId="478"/>
          <ac:graphicFrameMkLst>
            <pc:docMk/>
            <pc:sldMk cId="2025206320" sldId="325"/>
            <ac:graphicFrameMk id="11" creationId="{00000000-0008-0000-0A00-00001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0:57.551" v="263" actId="478"/>
          <ac:graphicFrameMkLst>
            <pc:docMk/>
            <pc:sldMk cId="2025206320" sldId="325"/>
            <ac:graphicFrameMk id="12" creationId="{00000000-0008-0000-0A00-00001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1:01:40.664" v="273" actId="478"/>
          <ac:graphicFrameMkLst>
            <pc:docMk/>
            <pc:sldMk cId="2025206320" sldId="325"/>
            <ac:graphicFrameMk id="13" creationId="{00000000-0008-0000-0A00-00000F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0:19.957" v="258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1:38.216" v="271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01.137" v="277" actId="14100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del">
          <ac:chgData name="Achref Riahi" userId="bd574349-e50c-4587-96fa-b8341b285eb6" providerId="ADAL" clId="{0565F06B-02B3-4EC9-BEC8-51B5E552CDCA}" dt="2021-11-08T11:02:05.026" v="278" actId="478"/>
          <ac:graphicFrameMkLst>
            <pc:docMk/>
            <pc:sldMk cId="2025206320" sldId="325"/>
            <ac:graphicFrameMk id="18" creationId="{00000000-0008-0000-0A00-000011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2:56.576" v="285" actId="478"/>
          <ac:graphicFrameMkLst>
            <pc:docMk/>
            <pc:sldMk cId="2025206320" sldId="325"/>
            <ac:graphicFrameMk id="19" creationId="{00000000-0008-0000-0A00-000010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20.806" v="282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3:46.231" v="294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08T11:31:31.106" v="408" actId="20577"/>
        <pc:sldMkLst>
          <pc:docMk/>
          <pc:sldMk cId="1753303492" sldId="328"/>
        </pc:sldMkLst>
        <pc:spChg chg="mod">
          <ac:chgData name="Achref Riahi" userId="bd574349-e50c-4587-96fa-b8341b285eb6" providerId="ADAL" clId="{0565F06B-02B3-4EC9-BEC8-51B5E552CDCA}" dt="2021-11-08T11:30:54.589" v="397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565F06B-02B3-4EC9-BEC8-51B5E552CDCA}" dt="2021-11-08T11:31:31.106" v="408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565F06B-02B3-4EC9-BEC8-51B5E552CDCA}" dt="2021-11-08T11:30:08.928" v="392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565F06B-02B3-4EC9-BEC8-51B5E552CDCA}" dt="2021-11-05T15:08:47.683" v="17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565F06B-02B3-4EC9-BEC8-51B5E552CDCA}" dt="2021-11-05T15:06:42.104" v="160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05T15:05:46.663" v="151" actId="1076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5:37.401" v="150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6:20.527" v="156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7:11.369" v="164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6:39.122" v="159" actId="167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8:44.764" v="174" actId="167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7:25.537" v="168" actId="167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8:13.621" v="17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30:28.282" v="525" actId="108"/>
        <pc:sldMkLst>
          <pc:docMk/>
          <pc:sldMk cId="0" sldId="395"/>
        </pc:sldMkLst>
        <pc:graphicFrameChg chg="add mod">
          <ac:chgData name="Achref Riahi" userId="bd574349-e50c-4587-96fa-b8341b285eb6" providerId="ADAL" clId="{0565F06B-02B3-4EC9-BEC8-51B5E552CDCA}" dt="2021-11-08T11:06:55.287" v="302" actId="1076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del">
          <ac:chgData name="Achref Riahi" userId="bd574349-e50c-4587-96fa-b8341b285eb6" providerId="ADAL" clId="{0565F06B-02B3-4EC9-BEC8-51B5E552CDCA}" dt="2021-11-08T11:06:51.036" v="301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5T15:30:28.282" v="525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15T15:25:36.987" v="502" actId="1076"/>
        <pc:sldMkLst>
          <pc:docMk/>
          <pc:sldMk cId="2940928390" sldId="403"/>
        </pc:sldMkLst>
        <pc:spChg chg="del mod">
          <ac:chgData name="Achref Riahi" userId="bd574349-e50c-4587-96fa-b8341b285eb6" providerId="ADAL" clId="{0565F06B-02B3-4EC9-BEC8-51B5E552CDCA}" dt="2021-11-08T11:20:02.989" v="354" actId="478"/>
          <ac:spMkLst>
            <pc:docMk/>
            <pc:sldMk cId="2940928390" sldId="403"/>
            <ac:spMk id="12" creationId="{20C61709-1BED-471D-AEDD-98D30188BF44}"/>
          </ac:spMkLst>
        </pc:spChg>
        <pc:spChg chg="del mod">
          <ac:chgData name="Achref Riahi" userId="bd574349-e50c-4587-96fa-b8341b285eb6" providerId="ADAL" clId="{0565F06B-02B3-4EC9-BEC8-51B5E552CDCA}" dt="2021-11-08T11:19:59.499" v="353" actId="478"/>
          <ac:spMkLst>
            <pc:docMk/>
            <pc:sldMk cId="2940928390" sldId="403"/>
            <ac:spMk id="17" creationId="{95648EB2-994C-447F-9336-F5C6B69D2D60}"/>
          </ac:spMkLst>
        </pc:spChg>
        <pc:spChg chg="ord">
          <ac:chgData name="Achref Riahi" userId="bd574349-e50c-4587-96fa-b8341b285eb6" providerId="ADAL" clId="{0565F06B-02B3-4EC9-BEC8-51B5E552CDCA}" dt="2021-11-08T10:57:43.331" v="218" actId="167"/>
          <ac:spMkLst>
            <pc:docMk/>
            <pc:sldMk cId="2940928390" sldId="40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15T15:25:05.395" v="494" actId="14100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16.470" v="215" actId="478"/>
          <ac:graphicFrameMkLst>
            <pc:docMk/>
            <pc:sldMk cId="2940928390" sldId="403"/>
            <ac:graphicFrameMk id="14" creationId="{00000000-0008-0000-0A00-000003000000}"/>
          </ac:graphicFrameMkLst>
        </pc:graphicFrameChg>
        <pc:graphicFrameChg chg="add del mod ord">
          <ac:chgData name="Achref Riahi" userId="bd574349-e50c-4587-96fa-b8341b285eb6" providerId="ADAL" clId="{0565F06B-02B3-4EC9-BEC8-51B5E552CDCA}" dt="2021-11-15T15:24:44.210" v="489" actId="478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59.746" v="221" actId="478"/>
          <ac:graphicFrameMkLst>
            <pc:docMk/>
            <pc:sldMk cId="2940928390" sldId="403"/>
            <ac:graphicFrameMk id="18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0.476" v="222" actId="478"/>
          <ac:graphicFrameMkLst>
            <pc:docMk/>
            <pc:sldMk cId="2940928390" sldId="403"/>
            <ac:graphicFrameMk id="19" creationId="{00000000-0008-0000-0A00-000015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03.416" v="224" actId="478"/>
          <ac:graphicFrameMkLst>
            <pc:docMk/>
            <pc:sldMk cId="2940928390" sldId="403"/>
            <ac:graphicFrameMk id="21" creationId="{00000000-0008-0000-0A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5.976" v="225" actId="478"/>
          <ac:graphicFrameMkLst>
            <pc:docMk/>
            <pc:sldMk cId="2940928390" sldId="403"/>
            <ac:graphicFrameMk id="22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7.436" v="226" actId="478"/>
          <ac:graphicFrameMkLst>
            <pc:docMk/>
            <pc:sldMk cId="2940928390" sldId="403"/>
            <ac:graphicFrameMk id="28" creationId="{00000000-0008-0000-0A00-00001F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8:06.388" v="516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0565F06B-02B3-4EC9-BEC8-51B5E552CDCA}" dt="2021-11-15T15:27:27.738" v="504" actId="478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7:32.363" v="507" actId="1076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1.266" v="237" actId="478"/>
          <ac:graphicFrameMkLst>
            <pc:docMk/>
            <pc:sldMk cId="3284125605" sldId="404"/>
            <ac:graphicFrameMk id="14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6.856" v="239" actId="478"/>
          <ac:graphicFrameMkLst>
            <pc:docMk/>
            <pc:sldMk cId="3284125605" sldId="404"/>
            <ac:graphicFrameMk id="16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57.552" v="241" actId="478"/>
          <ac:graphicFrameMkLst>
            <pc:docMk/>
            <pc:sldMk cId="3284125605" sldId="404"/>
            <ac:graphicFrameMk id="17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8.336" v="242" actId="478"/>
          <ac:graphicFrameMkLst>
            <pc:docMk/>
            <pc:sldMk cId="3284125605" sldId="404"/>
            <ac:graphicFrameMk id="18" creationId="{00000000-0008-0000-0A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026" v="243" actId="478"/>
          <ac:graphicFrameMkLst>
            <pc:docMk/>
            <pc:sldMk cId="3284125605" sldId="404"/>
            <ac:graphicFrameMk id="19" creationId="{00000000-0008-0000-0A00-000019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606" v="244" actId="478"/>
          <ac:graphicFrameMkLst>
            <pc:docMk/>
            <pc:sldMk cId="3284125605" sldId="404"/>
            <ac:graphicFrameMk id="21" creationId="{00000000-0008-0000-0A00-000020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05:26.032" v="295" actId="478"/>
        <pc:sldMkLst>
          <pc:docMk/>
          <pc:sldMk cId="4115812339" sldId="405"/>
        </pc:sldMkLst>
        <pc:spChg chg="del mod">
          <ac:chgData name="Achref Riahi" userId="bd574349-e50c-4587-96fa-b8341b285eb6" providerId="ADAL" clId="{0565F06B-02B3-4EC9-BEC8-51B5E552CDCA}" dt="2021-11-03T16:28:16.705" v="19" actId="478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0565F06B-02B3-4EC9-BEC8-51B5E552CDCA}" dt="2021-11-03T16:28:11.426" v="17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3T16:34:51.556" v="61" actId="14100"/>
          <ac:spMkLst>
            <pc:docMk/>
            <pc:sldMk cId="4115812339" sldId="405"/>
            <ac:spMk id="19" creationId="{7A323CD7-7399-45F8-987D-8C284F31BA0C}"/>
          </ac:spMkLst>
        </pc:spChg>
        <pc:spChg chg="del mod">
          <ac:chgData name="Achref Riahi" userId="bd574349-e50c-4587-96fa-b8341b285eb6" providerId="ADAL" clId="{0565F06B-02B3-4EC9-BEC8-51B5E552CDCA}" dt="2021-11-08T11:05:26.032" v="295" actId="478"/>
          <ac:spMkLst>
            <pc:docMk/>
            <pc:sldMk cId="4115812339" sldId="405"/>
            <ac:spMk id="20" creationId="{95C6C9F5-F5C5-4A96-883D-37DC40F54AD0}"/>
          </ac:spMkLst>
        </pc:spChg>
        <pc:graphicFrameChg chg="add mod">
          <ac:chgData name="Achref Riahi" userId="bd574349-e50c-4587-96fa-b8341b285eb6" providerId="ADAL" clId="{0565F06B-02B3-4EC9-BEC8-51B5E552CDCA}" dt="2021-11-03T16:27:30.320" v="9" actId="1076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3T16:28:08.146" v="16" actId="167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7:22.925" v="8" actId="478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3T16:27:56.305" v="14" actId="478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9:35.106" v="27" actId="478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0:53.145" v="35" actId="478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29:41.225" v="28" actId="1076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3:50.406" v="51" actId="478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4:07.167" v="53" actId="478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1:39.106" v="38" actId="1076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02.266" v="52" actId="1076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42.716" v="60" actId="1076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modSp mod">
        <pc:chgData name="Achref Riahi" userId="bd574349-e50c-4587-96fa-b8341b285eb6" providerId="ADAL" clId="{0565F06B-02B3-4EC9-BEC8-51B5E552CDCA}" dt="2021-11-08T11:38:36.020" v="426" actId="2161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0565F06B-02B3-4EC9-BEC8-51B5E552CDCA}" dt="2021-11-08T11:38:36.020" v="426" actId="2161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modSp del mod">
        <pc:chgData name="Achref Riahi" userId="bd574349-e50c-4587-96fa-b8341b285eb6" providerId="ADAL" clId="{0565F06B-02B3-4EC9-BEC8-51B5E552CDCA}" dt="2021-11-08T11:38:00.072" v="424" actId="2696"/>
        <pc:sldMkLst>
          <pc:docMk/>
          <pc:sldMk cId="1736002742" sldId="416"/>
        </pc:sldMkLst>
        <pc:graphicFrameChg chg="modGraphic">
          <ac:chgData name="Achref Riahi" userId="bd574349-e50c-4587-96fa-b8341b285eb6" providerId="ADAL" clId="{0565F06B-02B3-4EC9-BEC8-51B5E552CDCA}" dt="2021-11-08T11:37:53.792" v="423" actId="6549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0F71B-1DDB-42CD-BEE0-FCBAC3823B75}" type="datetimeFigureOut">
              <a:rPr lang="fr-TN" smtClean="0"/>
              <a:t>04/25/2022</a:t>
            </a:fld>
            <a:endParaRPr lang="fr-TN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TN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TN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F26B3-2F14-4C60-8D92-57DBDE66849E}" type="slidenum">
              <a:rPr lang="fr-TN" smtClean="0"/>
              <a:t>‹N°›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287548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637406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3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75904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4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443683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5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581155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55846" y="2449499"/>
            <a:ext cx="11966258" cy="169018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11696" y="4468231"/>
            <a:ext cx="9854565" cy="20150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2061" y="5066919"/>
            <a:ext cx="11966258" cy="15660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12061" y="3342049"/>
            <a:ext cx="11966258" cy="17248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03898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156291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898" y="1765025"/>
            <a:ext cx="6220206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03898" y="2500604"/>
            <a:ext cx="6220206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7151408" y="1765025"/>
            <a:ext cx="6222650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7151408" y="2500604"/>
            <a:ext cx="6222650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3899" y="313945"/>
            <a:ext cx="4631549" cy="13360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04091" y="313948"/>
            <a:ext cx="7869966" cy="67297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03899" y="1650037"/>
            <a:ext cx="4631549" cy="5393637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59376" y="5519579"/>
            <a:ext cx="8446770" cy="65161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759376" y="704549"/>
            <a:ext cx="8446770" cy="4731068"/>
          </a:xfrm>
        </p:spPr>
        <p:txBody>
          <a:bodyPr/>
          <a:lstStyle>
            <a:lvl1pPr marL="0" indent="0">
              <a:buNone/>
              <a:defRPr sz="3200"/>
            </a:lvl1pPr>
            <a:lvl2pPr marL="457155" indent="0">
              <a:buNone/>
              <a:defRPr sz="2800"/>
            </a:lvl2pPr>
            <a:lvl3pPr marL="914310" indent="0">
              <a:buNone/>
              <a:defRPr sz="2500"/>
            </a:lvl3pPr>
            <a:lvl4pPr marL="1371465" indent="0">
              <a:buNone/>
              <a:defRPr sz="2000"/>
            </a:lvl4pPr>
            <a:lvl5pPr marL="1828619" indent="0">
              <a:buNone/>
              <a:defRPr sz="2000"/>
            </a:lvl5pPr>
            <a:lvl6pPr marL="2285775" indent="0">
              <a:buNone/>
              <a:defRPr sz="2000"/>
            </a:lvl6pPr>
            <a:lvl7pPr marL="2742930" indent="0">
              <a:buNone/>
              <a:defRPr sz="2000"/>
            </a:lvl7pPr>
            <a:lvl8pPr marL="3200085" indent="0">
              <a:buNone/>
              <a:defRPr sz="2000"/>
            </a:lvl8pPr>
            <a:lvl9pPr marL="365724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59376" y="6171199"/>
            <a:ext cx="8446770" cy="925405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0206514" y="315773"/>
            <a:ext cx="3167539" cy="67279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03900" y="315773"/>
            <a:ext cx="9267984" cy="67279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03901" y="315770"/>
            <a:ext cx="12670155" cy="1314186"/>
          </a:xfrm>
          <a:prstGeom prst="rect">
            <a:avLst/>
          </a:prstGeom>
        </p:spPr>
        <p:txBody>
          <a:bodyPr vert="horz" lIns="91431" tIns="45715" rIns="91431" bIns="4571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901" y="1839861"/>
            <a:ext cx="12670155" cy="5203810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03897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3319E-C49C-43D5-8F46-D77CCC25270D}" type="datetimeFigureOut">
              <a:rPr lang="fr-FR" smtClean="0"/>
              <a:pPr/>
              <a:t>25/04/2022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809966" y="7308336"/>
            <a:ext cx="4458018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089201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3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7" indent="-285722" algn="l" defTabSz="9143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8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2" indent="-228577" algn="l" defTabSz="9143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8" indent="-228577" algn="l" defTabSz="9143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2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63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14077950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2949047"/>
            <a:ext cx="14077950" cy="20698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SNA NOUR</a:t>
            </a:r>
          </a:p>
          <a:p>
            <a:pPr algn="ctr"/>
            <a:r>
              <a:rPr lang="fr-FR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Rapport de test HRD</a:t>
            </a:r>
            <a:endParaRPr lang="fr-FR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25-04-2022 Week 16</a:t>
            </a:r>
          </a:p>
        </p:txBody>
      </p:sp>
      <p:pic>
        <p:nvPicPr>
          <p:cNvPr id="6" name="Image 5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0690" y="6177958"/>
            <a:ext cx="2519462" cy="1409344"/>
          </a:xfrm>
          <a:prstGeom prst="rect">
            <a:avLst/>
          </a:prstGeom>
        </p:spPr>
      </p:pic>
      <p:pic>
        <p:nvPicPr>
          <p:cNvPr id="7" name="Image 6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3820" y="6534400"/>
            <a:ext cx="3215007" cy="1599092"/>
          </a:xfrm>
          <a:prstGeom prst="rect">
            <a:avLst/>
          </a:prstGeom>
        </p:spPr>
      </p:pic>
      <p:pic>
        <p:nvPicPr>
          <p:cNvPr id="9" name="Image 8" descr="KPI_CRM-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9156" y="3197424"/>
            <a:ext cx="2905357" cy="157305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F3A48EA-3437-464B-8984-17AF0913EA57}"/>
              </a:ext>
            </a:extLst>
          </p:cNvPr>
          <p:cNvSpPr txBox="1"/>
          <p:nvPr/>
        </p:nvSpPr>
        <p:spPr>
          <a:xfrm>
            <a:off x="10567367" y="6483315"/>
            <a:ext cx="2679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Achref Riahi</a:t>
            </a:r>
            <a:endParaRPr lang="fr-TN" dirty="0"/>
          </a:p>
        </p:txBody>
      </p:sp>
      <p:pic>
        <p:nvPicPr>
          <p:cNvPr id="1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DB1A549-A4A8-42F0-882B-1EF5D6116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dirty="0"/>
              <a:t>Taux de défauts Journalier</a:t>
            </a:r>
          </a:p>
        </p:txBody>
      </p:sp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977C9879-FC04-47C4-962B-6A0CE7A02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A1A0E10D-17DA-42DE-88F1-0B101AE9CA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545547"/>
              </p:ext>
            </p:extLst>
          </p:nvPr>
        </p:nvGraphicFramePr>
        <p:xfrm>
          <a:off x="414239" y="1782315"/>
          <a:ext cx="6870789" cy="19645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3421">
                  <a:extLst>
                    <a:ext uri="{9D8B030D-6E8A-4147-A177-3AD203B41FA5}">
                      <a16:colId xmlns:a16="http://schemas.microsoft.com/office/drawing/2014/main" val="3044964906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487689928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1893536577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398825068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146450420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3581227535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4192125536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223920090"/>
                    </a:ext>
                  </a:extLst>
                </a:gridCol>
                <a:gridCol w="763421">
                  <a:extLst>
                    <a:ext uri="{9D8B030D-6E8A-4147-A177-3AD203B41FA5}">
                      <a16:colId xmlns:a16="http://schemas.microsoft.com/office/drawing/2014/main" val="3391451462"/>
                    </a:ext>
                  </a:extLst>
                </a:gridCol>
              </a:tblGrid>
              <a:tr h="455303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Date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Qté totale testée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Total Qté Nok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Total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 err="1">
                          <a:effectLst/>
                        </a:rPr>
                        <a:t>Retest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 err="1">
                          <a:effectLst/>
                        </a:rPr>
                        <a:t>Scrap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Recharge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% </a:t>
                      </a:r>
                      <a:r>
                        <a:rPr lang="fr-FR" sz="1100" b="1" u="none" strike="noStrike" dirty="0" err="1">
                          <a:effectLst/>
                        </a:rPr>
                        <a:t>Scrap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15181715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18/04/2022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10,8%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4,6%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92692805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19/04/2022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1249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62157034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20/04/2022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1609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0,5%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6,7%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06051780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21/04/2022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0079655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22/04/2022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1142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11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1,0%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2,3%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5278268"/>
                  </a:ext>
                </a:extLst>
              </a:tr>
              <a:tr h="25154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Total S16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6596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747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11,3%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92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145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287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1,4%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4,4%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65531188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C2599574-9B56-4E52-8894-B9AE58233B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237" y="3946475"/>
            <a:ext cx="6870787" cy="346892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D0E3ED1-C0B5-4F31-9C67-6CF517272E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7087" y="1767457"/>
            <a:ext cx="5413717" cy="568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52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4000" dirty="0"/>
              <a:t>Typologies de défauts</a:t>
            </a:r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46A054E7-6EB2-455C-97AF-2D8F9E8D09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28446"/>
              </p:ext>
            </p:extLst>
          </p:nvPr>
        </p:nvGraphicFramePr>
        <p:xfrm>
          <a:off x="391568" y="1782314"/>
          <a:ext cx="4575742" cy="535582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73511">
                  <a:extLst>
                    <a:ext uri="{9D8B030D-6E8A-4147-A177-3AD203B41FA5}">
                      <a16:colId xmlns:a16="http://schemas.microsoft.com/office/drawing/2014/main" val="2359919216"/>
                    </a:ext>
                  </a:extLst>
                </a:gridCol>
                <a:gridCol w="1202231">
                  <a:extLst>
                    <a:ext uri="{9D8B030D-6E8A-4147-A177-3AD203B41FA5}">
                      <a16:colId xmlns:a16="http://schemas.microsoft.com/office/drawing/2014/main" val="1486657526"/>
                    </a:ext>
                  </a:extLst>
                </a:gridCol>
              </a:tblGrid>
              <a:tr h="39850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u="none" strike="noStrike" dirty="0">
                          <a:effectLst/>
                        </a:rPr>
                        <a:t>Message d’erreur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u="none" strike="noStrike" dirty="0">
                          <a:effectLst/>
                        </a:rPr>
                        <a:t>Nombre de Diagnostic Message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957" marR="8957" marT="8957" marB="0" anchor="ctr"/>
                </a:tc>
                <a:extLst>
                  <a:ext uri="{0D108BD9-81ED-4DB2-BD59-A6C34878D82A}">
                    <a16:rowId xmlns:a16="http://schemas.microsoft.com/office/drawing/2014/main" val="2721083398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OCV min.!;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146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80132218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128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07031187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83396328"/>
                  </a:ext>
                </a:extLst>
              </a:tr>
              <a:tr h="43793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setting;Error R internal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52909327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0608892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Reverse polarity;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6013482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53747876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effectLst/>
                          <a:latin typeface="Calibri" panose="020F0502020204030204" pitchFamily="34" charset="0"/>
                        </a:rPr>
                        <a:t>Current out of limit!;Error HRDV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38495699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67255463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74538299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HRDV min.;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4155424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OCV max.!;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58783457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54820159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min.;Error HRDV min.;Error R internal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80811270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HRDV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62531234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effectLst/>
                          <a:latin typeface="Calibri" panose="020F0502020204030204" pitchFamily="34" charset="0"/>
                        </a:rPr>
                        <a:t>Error Icca max.;ΔU bigger than setting;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94102784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Current out of limit!;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35812523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Error HRDV min.;</a:t>
                      </a:r>
                      <a:r>
                        <a:rPr lang="el-GR" sz="1100" b="0" i="0" u="none" strike="noStrike">
                          <a:effectLst/>
                          <a:latin typeface="Calibri" panose="020F0502020204030204" pitchFamily="34" charset="0"/>
                        </a:rPr>
                        <a:t>Δ</a:t>
                      </a:r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U bigger than setting;Error R internal Max.;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11535617"/>
                  </a:ext>
                </a:extLst>
              </a:tr>
              <a:tr h="2455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général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52219807"/>
                  </a:ext>
                </a:extLst>
              </a:tr>
            </a:tbl>
          </a:graphicData>
        </a:graphic>
      </p:graphicFrame>
      <p:pic>
        <p:nvPicPr>
          <p:cNvPr id="7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BFBABDA-62D4-4A9C-AAB4-ADFA22DF6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90F21A52-7E69-4095-8B32-8280E7A00E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754870"/>
              </p:ext>
            </p:extLst>
          </p:nvPr>
        </p:nvGraphicFramePr>
        <p:xfrm>
          <a:off x="5197194" y="1882656"/>
          <a:ext cx="8106478" cy="27799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03201">
                  <a:extLst>
                    <a:ext uri="{9D8B030D-6E8A-4147-A177-3AD203B41FA5}">
                      <a16:colId xmlns:a16="http://schemas.microsoft.com/office/drawing/2014/main" val="4208508991"/>
                    </a:ext>
                  </a:extLst>
                </a:gridCol>
                <a:gridCol w="614258">
                  <a:extLst>
                    <a:ext uri="{9D8B030D-6E8A-4147-A177-3AD203B41FA5}">
                      <a16:colId xmlns:a16="http://schemas.microsoft.com/office/drawing/2014/main" val="1071619301"/>
                    </a:ext>
                  </a:extLst>
                </a:gridCol>
                <a:gridCol w="691040">
                  <a:extLst>
                    <a:ext uri="{9D8B030D-6E8A-4147-A177-3AD203B41FA5}">
                      <a16:colId xmlns:a16="http://schemas.microsoft.com/office/drawing/2014/main" val="1994296653"/>
                    </a:ext>
                  </a:extLst>
                </a:gridCol>
                <a:gridCol w="614258">
                  <a:extLst>
                    <a:ext uri="{9D8B030D-6E8A-4147-A177-3AD203B41FA5}">
                      <a16:colId xmlns:a16="http://schemas.microsoft.com/office/drawing/2014/main" val="4033458794"/>
                    </a:ext>
                  </a:extLst>
                </a:gridCol>
                <a:gridCol w="691040">
                  <a:extLst>
                    <a:ext uri="{9D8B030D-6E8A-4147-A177-3AD203B41FA5}">
                      <a16:colId xmlns:a16="http://schemas.microsoft.com/office/drawing/2014/main" val="2936449930"/>
                    </a:ext>
                  </a:extLst>
                </a:gridCol>
                <a:gridCol w="592311">
                  <a:extLst>
                    <a:ext uri="{9D8B030D-6E8A-4147-A177-3AD203B41FA5}">
                      <a16:colId xmlns:a16="http://schemas.microsoft.com/office/drawing/2014/main" val="1685794606"/>
                    </a:ext>
                  </a:extLst>
                </a:gridCol>
                <a:gridCol w="680074">
                  <a:extLst>
                    <a:ext uri="{9D8B030D-6E8A-4147-A177-3AD203B41FA5}">
                      <a16:colId xmlns:a16="http://schemas.microsoft.com/office/drawing/2014/main" val="2732772809"/>
                    </a:ext>
                  </a:extLst>
                </a:gridCol>
                <a:gridCol w="680074">
                  <a:extLst>
                    <a:ext uri="{9D8B030D-6E8A-4147-A177-3AD203B41FA5}">
                      <a16:colId xmlns:a16="http://schemas.microsoft.com/office/drawing/2014/main" val="3363071368"/>
                    </a:ext>
                  </a:extLst>
                </a:gridCol>
                <a:gridCol w="680074">
                  <a:extLst>
                    <a:ext uri="{9D8B030D-6E8A-4147-A177-3AD203B41FA5}">
                      <a16:colId xmlns:a16="http://schemas.microsoft.com/office/drawing/2014/main" val="2058798341"/>
                    </a:ext>
                  </a:extLst>
                </a:gridCol>
                <a:gridCol w="680074">
                  <a:extLst>
                    <a:ext uri="{9D8B030D-6E8A-4147-A177-3AD203B41FA5}">
                      <a16:colId xmlns:a16="http://schemas.microsoft.com/office/drawing/2014/main" val="2016403039"/>
                    </a:ext>
                  </a:extLst>
                </a:gridCol>
                <a:gridCol w="680074">
                  <a:extLst>
                    <a:ext uri="{9D8B030D-6E8A-4147-A177-3AD203B41FA5}">
                      <a16:colId xmlns:a16="http://schemas.microsoft.com/office/drawing/2014/main" val="897347228"/>
                    </a:ext>
                  </a:extLst>
                </a:gridCol>
              </a:tblGrid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Défaut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11/04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13/04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14/04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15/04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18/04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19/04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20/04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21/04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22/04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05901496"/>
                  </a:ext>
                </a:extLst>
              </a:tr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</a:t>
                      </a:r>
                      <a:r>
                        <a:rPr lang="fr-FR" sz="1100" b="1" u="none" strike="noStrike" dirty="0" err="1">
                          <a:effectLst/>
                        </a:rPr>
                        <a:t>Icca</a:t>
                      </a:r>
                      <a:r>
                        <a:rPr lang="fr-FR" sz="1100" b="1" u="none" strike="noStrike" dirty="0">
                          <a:effectLst/>
                        </a:rPr>
                        <a:t>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29261502"/>
                  </a:ext>
                </a:extLst>
              </a:tr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HRDV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0245225"/>
                  </a:ext>
                </a:extLst>
              </a:tr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el-GR" sz="1100" b="1" u="none" strike="noStrike" dirty="0">
                          <a:effectLst/>
                        </a:rPr>
                        <a:t>Δ</a:t>
                      </a:r>
                      <a:r>
                        <a:rPr lang="fr-FR" sz="1100" b="1" u="none" strike="noStrike" dirty="0">
                          <a:effectLst/>
                        </a:rPr>
                        <a:t>U </a:t>
                      </a:r>
                      <a:r>
                        <a:rPr lang="fr-FR" sz="1100" b="1" u="none" strike="noStrike" dirty="0" err="1">
                          <a:effectLst/>
                        </a:rPr>
                        <a:t>bigger</a:t>
                      </a:r>
                      <a:r>
                        <a:rPr lang="fr-FR" sz="1100" b="1" u="none" strike="noStrike" dirty="0">
                          <a:effectLst/>
                        </a:rPr>
                        <a:t> </a:t>
                      </a:r>
                      <a:r>
                        <a:rPr lang="fr-FR" sz="1100" b="1" u="none" strike="noStrike" dirty="0" err="1">
                          <a:effectLst/>
                        </a:rPr>
                        <a:t>than</a:t>
                      </a:r>
                      <a:r>
                        <a:rPr lang="fr-FR" sz="1100" b="1" u="none" strike="noStrike" dirty="0">
                          <a:effectLst/>
                        </a:rPr>
                        <a:t> setting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55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67432831"/>
                  </a:ext>
                </a:extLst>
              </a:tr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</a:t>
                      </a:r>
                      <a:r>
                        <a:rPr lang="fr-FR" sz="1100" b="1" u="none" strike="noStrike" dirty="0" err="1">
                          <a:effectLst/>
                        </a:rPr>
                        <a:t>Icca</a:t>
                      </a:r>
                      <a:r>
                        <a:rPr lang="fr-FR" sz="1100" b="1" u="none" strike="noStrike" dirty="0">
                          <a:effectLst/>
                        </a:rPr>
                        <a:t>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5538098"/>
                  </a:ext>
                </a:extLst>
              </a:tr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OCV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30656995"/>
                  </a:ext>
                </a:extLst>
              </a:tr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Reverse </a:t>
                      </a:r>
                      <a:r>
                        <a:rPr lang="fr-FR" sz="1100" b="1" u="none" strike="noStrike" dirty="0" err="1">
                          <a:effectLst/>
                        </a:rPr>
                        <a:t>polarity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50209939"/>
                  </a:ext>
                </a:extLst>
              </a:tr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R </a:t>
                      </a:r>
                      <a:r>
                        <a:rPr lang="fr-FR" sz="1100" b="1" u="none" strike="noStrike" dirty="0" err="1">
                          <a:effectLst/>
                        </a:rPr>
                        <a:t>internal</a:t>
                      </a:r>
                      <a:r>
                        <a:rPr lang="fr-FR" sz="1100" b="1" u="none" strike="noStrike" dirty="0">
                          <a:effectLst/>
                        </a:rPr>
                        <a:t>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55031563"/>
                  </a:ext>
                </a:extLst>
              </a:tr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Current</a:t>
                      </a:r>
                      <a:r>
                        <a:rPr lang="fr-FR" sz="1100" b="1" u="none" strike="noStrike" dirty="0">
                          <a:effectLst/>
                        </a:rPr>
                        <a:t> out of </a:t>
                      </a:r>
                      <a:r>
                        <a:rPr lang="fr-FR" sz="1100" b="1" u="none" strike="noStrike" dirty="0" err="1">
                          <a:effectLst/>
                        </a:rPr>
                        <a:t>limit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94316486"/>
                  </a:ext>
                </a:extLst>
              </a:tr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OCV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67689879"/>
                  </a:ext>
                </a:extLst>
              </a:tr>
              <a:tr h="2527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Error</a:t>
                      </a:r>
                      <a:r>
                        <a:rPr lang="fr-FR" sz="1100" b="1" u="none" strike="noStrike" dirty="0">
                          <a:effectLst/>
                        </a:rPr>
                        <a:t> HRDV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 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376296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3992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474267"/>
            <a:ext cx="13743398" cy="61406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4000" dirty="0"/>
              <a:t>Moyenne</a:t>
            </a: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fr-FR" sz="4000" dirty="0"/>
              <a:t>des tensions</a:t>
            </a:r>
          </a:p>
        </p:txBody>
      </p:sp>
      <p:pic>
        <p:nvPicPr>
          <p:cNvPr id="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C9A6BC0-1C7E-487D-8324-A67F21CEA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549326D3-C424-4E30-B19C-50ABAF3131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97431"/>
              </p:ext>
            </p:extLst>
          </p:nvPr>
        </p:nvGraphicFramePr>
        <p:xfrm>
          <a:off x="702271" y="1566292"/>
          <a:ext cx="10009113" cy="59858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06275">
                  <a:extLst>
                    <a:ext uri="{9D8B030D-6E8A-4147-A177-3AD203B41FA5}">
                      <a16:colId xmlns:a16="http://schemas.microsoft.com/office/drawing/2014/main" val="2169973466"/>
                    </a:ext>
                  </a:extLst>
                </a:gridCol>
                <a:gridCol w="2300946">
                  <a:extLst>
                    <a:ext uri="{9D8B030D-6E8A-4147-A177-3AD203B41FA5}">
                      <a16:colId xmlns:a16="http://schemas.microsoft.com/office/drawing/2014/main" val="3886524119"/>
                    </a:ext>
                  </a:extLst>
                </a:gridCol>
                <a:gridCol w="2300946">
                  <a:extLst>
                    <a:ext uri="{9D8B030D-6E8A-4147-A177-3AD203B41FA5}">
                      <a16:colId xmlns:a16="http://schemas.microsoft.com/office/drawing/2014/main" val="4046555360"/>
                    </a:ext>
                  </a:extLst>
                </a:gridCol>
                <a:gridCol w="2300946">
                  <a:extLst>
                    <a:ext uri="{9D8B030D-6E8A-4147-A177-3AD203B41FA5}">
                      <a16:colId xmlns:a16="http://schemas.microsoft.com/office/drawing/2014/main" val="3591950470"/>
                    </a:ext>
                  </a:extLst>
                </a:gridCol>
              </a:tblGrid>
              <a:tr h="149927">
                <a:tc>
                  <a:txBody>
                    <a:bodyPr/>
                    <a:lstStyle/>
                    <a:p>
                      <a:pPr algn="l" fontAlgn="b"/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Moyenne du 23/03 au 26/03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Moyenne du 28/03 au 19/04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1" u="none" strike="noStrike" dirty="0">
                          <a:effectLst/>
                        </a:rPr>
                        <a:t>Moyenne du 20/04 au 22/04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964458722"/>
                  </a:ext>
                </a:extLst>
              </a:tr>
              <a:tr h="149927">
                <a:tc>
                  <a:txBody>
                    <a:bodyPr/>
                    <a:lstStyle/>
                    <a:p>
                      <a:pPr algn="l" fontAlgn="b"/>
                      <a:r>
                        <a:rPr lang="fr-FR" sz="900" b="1" u="none" strike="noStrike" dirty="0">
                          <a:effectLst/>
                        </a:rPr>
                        <a:t>Moyenne par référence</a:t>
                      </a:r>
                      <a:endParaRPr lang="fr-FR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12,75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591000104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1-L1 PB 3/4 Libye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094196513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2-L1 PB 4/4 Power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12,76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12,84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878567235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3-L1 PB 4/5 </a:t>
                      </a:r>
                      <a:r>
                        <a:rPr lang="fr-FR" sz="800" b="1" u="none" strike="noStrike" dirty="0" err="1">
                          <a:effectLst/>
                        </a:rPr>
                        <a:t>Premuim</a:t>
                      </a:r>
                      <a:r>
                        <a:rPr lang="fr-FR" sz="800" b="1" u="none" strike="noStrike" dirty="0">
                          <a:effectLst/>
                        </a:rPr>
                        <a:t>/SMF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12,72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12,85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1567898704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5-L2 PB 4/5 Libye /MF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12,76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84379298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1" u="none" strike="noStrike" dirty="0">
                          <a:effectLst/>
                        </a:rPr>
                        <a:t>6-L2 PB 5/5 Power/SMF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19263414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7-L2 PB 5/6 Premuim /L2s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12,77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12,84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28442594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8-L2 PB 6/6 S2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12,85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21999036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9-L3 PB 5/6  Libye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72912524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1" u="none" strike="noStrike">
                          <a:effectLst/>
                        </a:rPr>
                        <a:t>10-L3 PB 6/6 Power /MF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12,78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684640905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11-L3 PB 6/7 </a:t>
                      </a:r>
                      <a:r>
                        <a:rPr lang="fr-FR" sz="800" b="1" u="none" strike="noStrike" dirty="0" err="1">
                          <a:effectLst/>
                        </a:rPr>
                        <a:t>Premuim</a:t>
                      </a:r>
                      <a:r>
                        <a:rPr lang="fr-FR" sz="800" b="1" u="none" strike="noStrike" dirty="0">
                          <a:effectLst/>
                        </a:rPr>
                        <a:t> /SMF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116767980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1" u="none" strike="noStrike">
                          <a:effectLst/>
                        </a:rPr>
                        <a:t>12-L3 PB 7/7 S3 /EUF</a:t>
                      </a:r>
                      <a:endParaRPr lang="pt-B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12,81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988763467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13-L3 PB 7/8 S3B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622638625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16-L5 PB 7/8 Libye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12,79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231429264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1" u="none" strike="noStrike" dirty="0">
                          <a:effectLst/>
                        </a:rPr>
                        <a:t>17-L5 PB 8/8 Power/MF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769353285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19-L5 PB 9/9 S5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43149835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21-NS40 E115 4/4  Libye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12,86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12,86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87374435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22-NS40 E115 4/5 PREMUIM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12,86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12,89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07505220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23-NS60 E115 5/6 PREMUIM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12,89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121517841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24-D23 PM 4/5 LIBYE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93714911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26-D26 PM 5/5 LIBYE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12,82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332883817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27-D26 PM 5/6 PREMUIM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12,74</a:t>
                      </a:r>
                      <a:endParaRPr lang="fr-FR" sz="900" b="0" i="0" u="none" strike="noStrike" dirty="0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17137037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28-D31 PM 6/7 LIBYE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12,78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153036433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29-D31 PM 7/8 PREMUIM 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121427454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30-M10 PM 4/4 LIBYE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12,81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39173249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31-HD10 PMT 5/6 HD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72911480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32-M10 PM 5/5 Power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12,72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12,78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4285656573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33-M10 PM SP 5/5 Premuim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12,74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12,77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12,78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88507622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34-M11 PM 7/7 Power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041825434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35-M11 PM 6/6 Libye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12,79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156199024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36-M11 PM 7/8 </a:t>
                      </a:r>
                      <a:r>
                        <a:rPr lang="fr-FR" sz="800" b="1" u="none" strike="noStrike" dirty="0" err="1">
                          <a:effectLst/>
                        </a:rPr>
                        <a:t>Premuim</a:t>
                      </a:r>
                      <a:r>
                        <a:rPr lang="fr-FR" sz="800" b="1" u="none" strike="noStrike" dirty="0">
                          <a:effectLst/>
                        </a:rPr>
                        <a:t> 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2624473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38-M12 PM 7/7 POWER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12,71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12,76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1065718040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39-M12 PM 8/8 PRMUIM 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12,89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12,76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094581641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40-PR110 PM 8/9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04820345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42-M14 PMSP 8/9 Jumbo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12,75</a:t>
                      </a:r>
                      <a:endParaRPr lang="fr-FR" sz="900" b="0" i="0" u="none" strike="noStrike" dirty="0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77651816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44-M15 PMSP 9/9 LIBYE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12,68</a:t>
                      </a:r>
                      <a:endParaRPr lang="fr-FR" sz="900" b="0" i="0" u="none" strike="noStrike">
                        <a:solidFill>
                          <a:srgbClr val="9C0006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59334075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>
                          <a:effectLst/>
                        </a:rPr>
                        <a:t>45-M15 PMSP 9/10 JUMBO</a:t>
                      </a:r>
                      <a:endParaRPr lang="fr-FR" sz="8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12,77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12,78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786006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1" u="none" strike="noStrike" dirty="0">
                          <a:effectLst/>
                        </a:rPr>
                        <a:t>46-M15 PMSP 11/12 Jumbo S/MF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12,80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12,77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45694508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48-M16 PMSP 12/13 JUMBO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12,78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12,76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3121257002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50-MAR200 PM 13/14 MAR200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 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12,76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12,75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2427926519"/>
                  </a:ext>
                </a:extLst>
              </a:tr>
              <a:tr h="135409"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b="1" u="none" strike="noStrike" dirty="0">
                          <a:effectLst/>
                        </a:rPr>
                        <a:t>51-L6 PB 10/10 </a:t>
                      </a:r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12,75</a:t>
                      </a:r>
                      <a:endParaRPr lang="fr-FR" sz="900" b="0" i="0" u="none" strike="noStrike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>
                          <a:effectLst/>
                        </a:rPr>
                        <a:t>12,73</a:t>
                      </a:r>
                      <a:endParaRPr lang="fr-FR" sz="900" b="0" i="0" u="none" strike="noStrike">
                        <a:solidFill>
                          <a:srgbClr val="9C57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b="0" u="none" strike="noStrike" dirty="0">
                          <a:effectLst/>
                        </a:rPr>
                        <a:t> </a:t>
                      </a:r>
                      <a:endParaRPr lang="fr-FR" sz="900" b="0" i="0" u="none" strike="noStrike" dirty="0">
                        <a:solidFill>
                          <a:srgbClr val="0061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4989" marR="4989" marT="4989" marB="0" anchor="ctr"/>
                </a:tc>
                <a:extLst>
                  <a:ext uri="{0D108BD9-81ED-4DB2-BD59-A6C34878D82A}">
                    <a16:rowId xmlns:a16="http://schemas.microsoft.com/office/drawing/2014/main" val="41900415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84002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Bilan Production du 18/04 au 22/04/2022</a:t>
            </a:r>
          </a:p>
        </p:txBody>
      </p:sp>
      <p:sp>
        <p:nvSpPr>
          <p:cNvPr id="7" name="Titre 2">
            <a:extLst>
              <a:ext uri="{FF2B5EF4-FFF2-40B4-BE49-F238E27FC236}">
                <a16:creationId xmlns:a16="http://schemas.microsoft.com/office/drawing/2014/main" id="{51B634E5-6BCF-48BC-A317-744405DC9052}"/>
              </a:ext>
            </a:extLst>
          </p:cNvPr>
          <p:cNvSpPr txBox="1">
            <a:spLocks/>
          </p:cNvSpPr>
          <p:nvPr/>
        </p:nvSpPr>
        <p:spPr>
          <a:xfrm>
            <a:off x="1651833" y="1614740"/>
            <a:ext cx="3024336" cy="576064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dirty="0"/>
              <a:t>Complément de charge</a:t>
            </a:r>
          </a:p>
        </p:txBody>
      </p:sp>
      <p:sp>
        <p:nvSpPr>
          <p:cNvPr id="8" name="Titre 2">
            <a:extLst>
              <a:ext uri="{FF2B5EF4-FFF2-40B4-BE49-F238E27FC236}">
                <a16:creationId xmlns:a16="http://schemas.microsoft.com/office/drawing/2014/main" id="{3E817B28-1441-4468-BDB6-C3B252359FBC}"/>
              </a:ext>
            </a:extLst>
          </p:cNvPr>
          <p:cNvSpPr txBox="1">
            <a:spLocks/>
          </p:cNvSpPr>
          <p:nvPr/>
        </p:nvSpPr>
        <p:spPr>
          <a:xfrm>
            <a:off x="8336301" y="1395966"/>
            <a:ext cx="4065111" cy="1013612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000" dirty="0"/>
              <a:t>Taux de défauts par type de batterie</a:t>
            </a:r>
          </a:p>
        </p:txBody>
      </p:sp>
      <p:pic>
        <p:nvPicPr>
          <p:cNvPr id="9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F752AA4-5A65-46A0-AD47-DF76AE07D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C51D3CDD-E9D8-403E-BB3A-2A92730E1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717143"/>
              </p:ext>
            </p:extLst>
          </p:nvPr>
        </p:nvGraphicFramePr>
        <p:xfrm>
          <a:off x="736747" y="2409578"/>
          <a:ext cx="4902200" cy="3619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01800">
                  <a:extLst>
                    <a:ext uri="{9D8B030D-6E8A-4147-A177-3AD203B41FA5}">
                      <a16:colId xmlns:a16="http://schemas.microsoft.com/office/drawing/2014/main" val="1468790263"/>
                    </a:ext>
                  </a:extLst>
                </a:gridCol>
                <a:gridCol w="977900">
                  <a:extLst>
                    <a:ext uri="{9D8B030D-6E8A-4147-A177-3AD203B41FA5}">
                      <a16:colId xmlns:a16="http://schemas.microsoft.com/office/drawing/2014/main" val="3262727297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2129982281"/>
                    </a:ext>
                  </a:extLst>
                </a:gridCol>
                <a:gridCol w="1054100">
                  <a:extLst>
                    <a:ext uri="{9D8B030D-6E8A-4147-A177-3AD203B41FA5}">
                      <a16:colId xmlns:a16="http://schemas.microsoft.com/office/drawing/2014/main" val="74066838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Date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Qté totale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Qté Recharge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% Recharge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1231869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>
                          <a:effectLst/>
                        </a:rPr>
                        <a:t>12-L3 PB 7/7 S3 /EUF</a:t>
                      </a:r>
                      <a:endParaRPr lang="pt-B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793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3062553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4-L1 PB 5/5  S1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7975472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45-M15 PMSP 9/10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006794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10-L3 PB 6/6 Power /MF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26536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48-M16 PMsp 12/13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6543559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36-M11 PM 7/8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9703534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5-L2 PB 4/5 Libye /MF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4069154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27-D26 PM 5/6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9177495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38-M12 PM 7/7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525950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13-L3 PB 7/8 S3B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16206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26-D26 PM 5/5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789493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32-M10 PM 5/5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773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18144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33-M10 PM SP 5/5 Premuim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9588914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39-M12 PM 8/8 Prmuim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9936999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31-HD10 PMT 5/6 HD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5356022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2-L1 PB 4/4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1670980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21-NS40 E115 4/4 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8665757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42-M14 PMSP 8/9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33%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80677184"/>
                  </a:ext>
                </a:extLst>
              </a:tr>
            </a:tbl>
          </a:graphicData>
        </a:graphic>
      </p:graphicFrame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8DE33C2B-BDF2-4976-99FC-D33B2D3E7B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289806"/>
              </p:ext>
            </p:extLst>
          </p:nvPr>
        </p:nvGraphicFramePr>
        <p:xfrm>
          <a:off x="6536122" y="2142356"/>
          <a:ext cx="6801347" cy="53763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71327">
                  <a:extLst>
                    <a:ext uri="{9D8B030D-6E8A-4147-A177-3AD203B41FA5}">
                      <a16:colId xmlns:a16="http://schemas.microsoft.com/office/drawing/2014/main" val="3374761435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1085885077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4004650963"/>
                    </a:ext>
                  </a:extLst>
                </a:gridCol>
                <a:gridCol w="1405684">
                  <a:extLst>
                    <a:ext uri="{9D8B030D-6E8A-4147-A177-3AD203B41FA5}">
                      <a16:colId xmlns:a16="http://schemas.microsoft.com/office/drawing/2014/main" val="1581062375"/>
                    </a:ext>
                  </a:extLst>
                </a:gridCol>
              </a:tblGrid>
              <a:tr h="14455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Batterie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Qté totale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Qté Nok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635169321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21-NS40 E115 4/4  Libye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</a:rPr>
                        <a:t>91</a:t>
                      </a:r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56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61,5%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795493036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u="none" strike="noStrike">
                          <a:effectLst/>
                        </a:rPr>
                        <a:t>12-L3 PB 7/7 S3 /EUF</a:t>
                      </a:r>
                      <a:endParaRPr lang="pt-B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</a:rPr>
                        <a:t>793</a:t>
                      </a:r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43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5,4%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568479028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4-L1 PB 5/5  S1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473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5,3%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815438411"/>
                  </a:ext>
                </a:extLst>
              </a:tr>
              <a:tr h="24189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11-L3 PB 6/7 Premuim /SMF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</a:rPr>
                        <a:t>178</a:t>
                      </a:r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18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10,1%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857041715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22-NS40 E115 4/5 Premuim 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</a:rPr>
                        <a:t>41</a:t>
                      </a:r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17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41,5%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830618454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33-M10 PM SP 5/5 Premuim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</a:rPr>
                        <a:t>556</a:t>
                      </a:r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14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2,5%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151637519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32-M10 PM 5/5 Power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773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1,6%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727056802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5-L2 PB 4/5 Libye /MF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307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</a:rPr>
                        <a:t>12</a:t>
                      </a:r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3,9%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133894421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48-M16 PMsp 12/13 Jumbo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196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</a:rPr>
                        <a:t>12</a:t>
                      </a:r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6,1%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834244572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10-L3 PB 6/6 Power /MF</a:t>
                      </a:r>
                      <a:endParaRPr lang="en-US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714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1,5%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380877303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50-MAR200 PM 13/14 MAR200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33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10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30,3%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813830086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8-L2 PB 6/6 S2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469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8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1,7%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4219778517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29-D31 PM 7/8 Premuim 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125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4,0%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550143628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13-L3 PB 7/8 S3B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105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4,8%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628876704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45-M15 PMSP 9/10 Jumbo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201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2,0%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517395573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36-M11 PM 7/8 Premuim 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144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2,8%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874671702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3-L1 PB 4/5 Premuim/SMF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105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2,9%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562588123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2-L1 PB 4/4 Power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95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3,2%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4274499729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35-M11 PM 6/6 Libye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87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3,4%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4134400684"/>
                  </a:ext>
                </a:extLst>
              </a:tr>
              <a:tr h="24189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46-M15 PMSP 11/12 Jumbo S/MF</a:t>
                      </a:r>
                      <a:endParaRPr lang="en-US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66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4,5%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201715260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31-HD10 PMT 5/6 HD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114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1,8%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544833931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7-L2 PB 5/6 Premuim /L2S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106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1,9%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167323394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19-L5 PB 9/9 S5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75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2,7%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544298953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40-PR110 PM 8/9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66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3,0%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28857514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25-D23 PM 5/5 Premuim 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38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5,3%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908873598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>
                          <a:effectLst/>
                        </a:rPr>
                        <a:t>17-L5 PB 8/8 Power/MF</a:t>
                      </a:r>
                      <a:endParaRPr lang="en-US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37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5,4%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3893635238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38-M12 PM 7/7 Power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112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0,9%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2247161688"/>
                  </a:ext>
                </a:extLst>
              </a:tr>
              <a:tr h="18226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23-NS60 E115 5/6 Premuim 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40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2,5%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699848690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28-D31 PM 6/7 Libye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37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2,7%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960646965"/>
                  </a:ext>
                </a:extLst>
              </a:tr>
              <a:tr h="14455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u="none" strike="noStrike">
                          <a:effectLst/>
                        </a:rPr>
                        <a:t>26-D26 PM 5/5 Libye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19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>
                          <a:effectLst/>
                        </a:rPr>
                        <a:t>1</a:t>
                      </a:r>
                      <a:endParaRPr lang="fr-FR" sz="10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u="none" strike="noStrike" dirty="0">
                          <a:effectLst/>
                        </a:rPr>
                        <a:t>5,3%</a:t>
                      </a:r>
                      <a:endParaRPr lang="fr-FR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57" marR="3657" marT="3657" marB="0" anchor="ctr"/>
                </a:tc>
                <a:extLst>
                  <a:ext uri="{0D108BD9-81ED-4DB2-BD59-A6C34878D82A}">
                    <a16:rowId xmlns:a16="http://schemas.microsoft.com/office/drawing/2014/main" val="18161595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216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2862312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Points d’amélioration produit process</a:t>
            </a:r>
            <a:endParaRPr lang="fr-FR" sz="6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2DA107A-6280-400A-908A-E533B2BF7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2663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1015653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latin typeface="Times New Roman" pitchFamily="18" charset="0"/>
                <a:cs typeface="Times New Roman" pitchFamily="18" charset="0"/>
              </a:rPr>
              <a:t>OCV-Tension</a:t>
            </a: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7E6A858-BC27-4C02-8B41-0895EA26E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9328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4014640" y="156976"/>
            <a:ext cx="6350206" cy="1384984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M10 PM 5/5 Power and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M10 PM SP 5/5 Premium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2E87B26-39B9-445A-B8D9-53DB316ED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223" y="2218318"/>
            <a:ext cx="6984776" cy="3726513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905E5370-4169-416F-BAF8-057B1D065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6637BB3-09A6-4642-B263-B2521F7B42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6847" y="3942556"/>
            <a:ext cx="7920880" cy="3579810"/>
          </a:xfrm>
          <a:prstGeom prst="rect">
            <a:avLst/>
          </a:prstGeom>
        </p:spPr>
      </p:pic>
      <p:sp>
        <p:nvSpPr>
          <p:cNvPr id="7" name="Flèche : droite 6">
            <a:extLst>
              <a:ext uri="{FF2B5EF4-FFF2-40B4-BE49-F238E27FC236}">
                <a16:creationId xmlns:a16="http://schemas.microsoft.com/office/drawing/2014/main" id="{249F85F1-F9A1-4CA4-B745-AF9EE154A8C6}"/>
              </a:ext>
            </a:extLst>
          </p:cNvPr>
          <p:cNvSpPr/>
          <p:nvPr/>
        </p:nvSpPr>
        <p:spPr>
          <a:xfrm rot="2370644">
            <a:off x="4896737" y="4566410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CF4A7ED-BE56-456A-B183-731383892C32}"/>
              </a:ext>
            </a:extLst>
          </p:cNvPr>
          <p:cNvSpPr txBox="1"/>
          <p:nvPr/>
        </p:nvSpPr>
        <p:spPr>
          <a:xfrm>
            <a:off x="558255" y="6822876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From 12.72 to 12,77 :  Good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5BCF837-45B3-4585-9F31-27019E497AAA}"/>
              </a:ext>
            </a:extLst>
          </p:cNvPr>
          <p:cNvSpPr txBox="1"/>
          <p:nvPr/>
        </p:nvSpPr>
        <p:spPr>
          <a:xfrm>
            <a:off x="8419434" y="3546060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727193C6-476D-4601-94E0-E803BBAF2343}"/>
              </a:ext>
            </a:extLst>
          </p:cNvPr>
          <p:cNvSpPr txBox="1"/>
          <p:nvPr/>
        </p:nvSpPr>
        <p:spPr>
          <a:xfrm>
            <a:off x="1931505" y="1801217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23/03 to 15/04</a:t>
            </a:r>
          </a:p>
        </p:txBody>
      </p:sp>
    </p:spTree>
    <p:extLst>
      <p:ext uri="{BB962C8B-B14F-4D97-AF65-F5344CB8AC3E}">
        <p14:creationId xmlns:p14="http://schemas.microsoft.com/office/powerpoint/2010/main" val="3851485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M12 PM 7/7 Power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916EA67A-63C8-4635-87A2-8E41A87C7A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772" y="2188502"/>
            <a:ext cx="7344816" cy="2910315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10B1F85-49BD-4713-809A-6B22C1A9A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5D96835-606C-418F-B8C0-8A9F7D9704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0843" y="3916227"/>
            <a:ext cx="7937116" cy="321208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340D714-517D-44FE-8081-90393D8DC4DC}"/>
              </a:ext>
            </a:extLst>
          </p:cNvPr>
          <p:cNvSpPr txBox="1"/>
          <p:nvPr/>
        </p:nvSpPr>
        <p:spPr>
          <a:xfrm>
            <a:off x="1931505" y="1801217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23/03 to 15/04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4260CF1-49C4-4C32-ACDF-5FC5F07FA861}"/>
              </a:ext>
            </a:extLst>
          </p:cNvPr>
          <p:cNvSpPr txBox="1"/>
          <p:nvPr/>
        </p:nvSpPr>
        <p:spPr>
          <a:xfrm>
            <a:off x="8419434" y="3546060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2EE1A06-0F43-4CE7-B272-649D3C0E39A4}"/>
              </a:ext>
            </a:extLst>
          </p:cNvPr>
          <p:cNvSpPr txBox="1"/>
          <p:nvPr/>
        </p:nvSpPr>
        <p:spPr>
          <a:xfrm>
            <a:off x="558255" y="6822876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From 12.72 to 12,76 :  Good</a:t>
            </a:r>
          </a:p>
        </p:txBody>
      </p:sp>
      <p:sp>
        <p:nvSpPr>
          <p:cNvPr id="11" name="Flèche : droite 10">
            <a:extLst>
              <a:ext uri="{FF2B5EF4-FFF2-40B4-BE49-F238E27FC236}">
                <a16:creationId xmlns:a16="http://schemas.microsoft.com/office/drawing/2014/main" id="{CBE85E85-DB8E-46C1-8E3C-FE1DC6D84EDF}"/>
              </a:ext>
            </a:extLst>
          </p:cNvPr>
          <p:cNvSpPr/>
          <p:nvPr/>
        </p:nvSpPr>
        <p:spPr>
          <a:xfrm rot="2370644">
            <a:off x="4896737" y="4566410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801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PR110 PM 8/9</a:t>
            </a:r>
            <a:endParaRPr lang="en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DBE20F6-6FC8-4538-B95D-D3D1EFE24C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223" y="2223973"/>
            <a:ext cx="7521629" cy="3099420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523FC7E3-B7EF-4C1C-A721-035D3121E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4470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0577C21-BDFB-4CC7-81ED-A1C6E70388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8855" y="4096181"/>
            <a:ext cx="7975079" cy="3156377"/>
          </a:xfrm>
          <a:prstGeom prst="rect">
            <a:avLst/>
          </a:prstGeom>
        </p:spPr>
      </p:pic>
      <p:sp>
        <p:nvSpPr>
          <p:cNvPr id="11" name="Flèche : droite 10">
            <a:extLst>
              <a:ext uri="{FF2B5EF4-FFF2-40B4-BE49-F238E27FC236}">
                <a16:creationId xmlns:a16="http://schemas.microsoft.com/office/drawing/2014/main" id="{C32C9AE9-1E5A-4C25-A6AE-6760F6803735}"/>
              </a:ext>
            </a:extLst>
          </p:cNvPr>
          <p:cNvSpPr/>
          <p:nvPr/>
        </p:nvSpPr>
        <p:spPr>
          <a:xfrm rot="2370644">
            <a:off x="4896737" y="4566410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FEF33A8-9F68-4D49-8DB2-40C6993CD27F}"/>
              </a:ext>
            </a:extLst>
          </p:cNvPr>
          <p:cNvSpPr txBox="1"/>
          <p:nvPr/>
        </p:nvSpPr>
        <p:spPr>
          <a:xfrm>
            <a:off x="1931505" y="1801217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23/03 to 15/04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0D7B8F6E-EAF8-4C15-B994-8436FE1194BA}"/>
              </a:ext>
            </a:extLst>
          </p:cNvPr>
          <p:cNvSpPr txBox="1"/>
          <p:nvPr/>
        </p:nvSpPr>
        <p:spPr>
          <a:xfrm>
            <a:off x="8419434" y="3546060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BED9F360-09EE-447C-8FC0-6A03CFF7A955}"/>
              </a:ext>
            </a:extLst>
          </p:cNvPr>
          <p:cNvSpPr txBox="1"/>
          <p:nvPr/>
        </p:nvSpPr>
        <p:spPr>
          <a:xfrm>
            <a:off x="558255" y="6822876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From 12.72 to 12,77 :  Good</a:t>
            </a:r>
          </a:p>
        </p:txBody>
      </p:sp>
    </p:spTree>
    <p:extLst>
      <p:ext uri="{BB962C8B-B14F-4D97-AF65-F5344CB8AC3E}">
        <p14:creationId xmlns:p14="http://schemas.microsoft.com/office/powerpoint/2010/main" val="293674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M14 PMSP 8/9 Jumbo</a:t>
            </a:r>
            <a:endParaRPr lang="en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C9278CA-9F95-4E6C-856C-185C40951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31" y="2214364"/>
            <a:ext cx="6999528" cy="2821475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1DE40EE-A963-4D8A-8AF9-85F93621B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DF58532-7175-4CCC-A3A8-069DAC026F55}"/>
              </a:ext>
            </a:extLst>
          </p:cNvPr>
          <p:cNvSpPr txBox="1"/>
          <p:nvPr/>
        </p:nvSpPr>
        <p:spPr>
          <a:xfrm>
            <a:off x="1931505" y="1801217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23/03 to 15/04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02D86CC-00A5-4151-9AE7-7FDAC3AF881B}"/>
              </a:ext>
            </a:extLst>
          </p:cNvPr>
          <p:cNvSpPr txBox="1"/>
          <p:nvPr/>
        </p:nvSpPr>
        <p:spPr>
          <a:xfrm>
            <a:off x="8419434" y="3546060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D2CE0D5-1976-4FE0-9E93-A6DFD972C77C}"/>
              </a:ext>
            </a:extLst>
          </p:cNvPr>
          <p:cNvSpPr txBox="1"/>
          <p:nvPr/>
        </p:nvSpPr>
        <p:spPr>
          <a:xfrm>
            <a:off x="558255" y="6822876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From 12.73 to 12,77 :  Good</a:t>
            </a:r>
          </a:p>
        </p:txBody>
      </p:sp>
      <p:sp>
        <p:nvSpPr>
          <p:cNvPr id="10" name="Flèche : droite 9">
            <a:extLst>
              <a:ext uri="{FF2B5EF4-FFF2-40B4-BE49-F238E27FC236}">
                <a16:creationId xmlns:a16="http://schemas.microsoft.com/office/drawing/2014/main" id="{C82D29AB-0BAF-4C32-9006-E3F14B95B286}"/>
              </a:ext>
            </a:extLst>
          </p:cNvPr>
          <p:cNvSpPr/>
          <p:nvPr/>
        </p:nvSpPr>
        <p:spPr>
          <a:xfrm rot="2370644">
            <a:off x="4896737" y="4566410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63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1015653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latin typeface="Times New Roman" pitchFamily="18" charset="0"/>
                <a:cs typeface="Times New Roman" pitchFamily="18" charset="0"/>
              </a:rPr>
              <a:t>Icca-Courent</a:t>
            </a: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651998FA-C4B9-4D1B-8B55-7DCA202D2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288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45-M15 PMSP 9/10 Jumbo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3FC6FE6-D916-43A7-B90C-054DC98AFDA1}"/>
              </a:ext>
            </a:extLst>
          </p:cNvPr>
          <p:cNvSpPr txBox="1"/>
          <p:nvPr/>
        </p:nvSpPr>
        <p:spPr>
          <a:xfrm>
            <a:off x="1062311" y="7038900"/>
            <a:ext cx="957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1031 out of 194 batteries tested, the average still closer to the lower limit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6398AF9F-5DAA-4E25-AEE2-07621AE80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B8EB926-6F0D-4691-90B5-039D84FBD6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492" y="1541134"/>
            <a:ext cx="13012966" cy="5410955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AE5857B-E4CC-420E-829C-C3F91F81F958}"/>
              </a:ext>
            </a:extLst>
          </p:cNvPr>
          <p:cNvSpPr txBox="1"/>
          <p:nvPr/>
        </p:nvSpPr>
        <p:spPr>
          <a:xfrm>
            <a:off x="9991304" y="99327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</p:spTree>
    <p:extLst>
      <p:ext uri="{BB962C8B-B14F-4D97-AF65-F5344CB8AC3E}">
        <p14:creationId xmlns:p14="http://schemas.microsoft.com/office/powerpoint/2010/main" val="3729805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27-D26 PM 5/6 Premium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CDA654A-3868-4713-9037-5F3697915CF7}"/>
              </a:ext>
            </a:extLst>
          </p:cNvPr>
          <p:cNvSpPr txBox="1"/>
          <p:nvPr/>
        </p:nvSpPr>
        <p:spPr>
          <a:xfrm>
            <a:off x="1062311" y="6750868"/>
            <a:ext cx="957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709 out of 138 batteries tested, the average still closer to the upper limit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F0E2B50B-C8FF-459E-9E9C-A834453DA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EB56256-B032-4410-B775-B02675342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71" y="1378141"/>
            <a:ext cx="12833660" cy="5193681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99FE957-977D-43EB-8DC0-34A4B64FC182}"/>
              </a:ext>
            </a:extLst>
          </p:cNvPr>
          <p:cNvSpPr txBox="1"/>
          <p:nvPr/>
        </p:nvSpPr>
        <p:spPr>
          <a:xfrm>
            <a:off x="9991304" y="99327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</p:spTree>
    <p:extLst>
      <p:ext uri="{BB962C8B-B14F-4D97-AF65-F5344CB8AC3E}">
        <p14:creationId xmlns:p14="http://schemas.microsoft.com/office/powerpoint/2010/main" val="40611311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35-M11 PM 6/6 Libya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0626D36C-4B20-46A0-BA39-6447E6534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223" y="2272357"/>
            <a:ext cx="7200800" cy="2978205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12C82F3-37A7-4BE6-9C8F-AEDB2DDFA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4566103-0A8F-4950-9FE7-C38776371F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238" y="4037710"/>
            <a:ext cx="7121213" cy="2929182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CE2C157-9052-4F32-980F-36361DBE0899}"/>
              </a:ext>
            </a:extLst>
          </p:cNvPr>
          <p:cNvSpPr txBox="1"/>
          <p:nvPr/>
        </p:nvSpPr>
        <p:spPr>
          <a:xfrm>
            <a:off x="1931505" y="1801217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23/03 to 15/04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46CBAE6-DB24-411B-B24A-D9940E5C99D1}"/>
              </a:ext>
            </a:extLst>
          </p:cNvPr>
          <p:cNvSpPr txBox="1"/>
          <p:nvPr/>
        </p:nvSpPr>
        <p:spPr>
          <a:xfrm>
            <a:off x="8419434" y="3546060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32BD3711-9A3A-4FFD-903A-241376B4ADAB}"/>
              </a:ext>
            </a:extLst>
          </p:cNvPr>
          <p:cNvSpPr txBox="1"/>
          <p:nvPr/>
        </p:nvSpPr>
        <p:spPr>
          <a:xfrm>
            <a:off x="558255" y="6822876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From 774 to 720</a:t>
            </a:r>
          </a:p>
        </p:txBody>
      </p:sp>
      <p:sp>
        <p:nvSpPr>
          <p:cNvPr id="13" name="Flèche : droite 12">
            <a:extLst>
              <a:ext uri="{FF2B5EF4-FFF2-40B4-BE49-F238E27FC236}">
                <a16:creationId xmlns:a16="http://schemas.microsoft.com/office/drawing/2014/main" id="{A4A1102C-FC75-4259-966D-E9172E9024BC}"/>
              </a:ext>
            </a:extLst>
          </p:cNvPr>
          <p:cNvSpPr/>
          <p:nvPr/>
        </p:nvSpPr>
        <p:spPr>
          <a:xfrm rot="2370644">
            <a:off x="5529299" y="5385571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088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6-L2 PB 5/5 Power/SMF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891839"/>
            <a:ext cx="957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605 out of 63 batteries tested, Average still closer to the upper limit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6D765FB4-A99B-4054-93F7-ACC64AFCA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80FA2EA-0C27-4626-AD48-A19803DD05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781" y="1382221"/>
            <a:ext cx="12984387" cy="5296639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F67636C-C339-4813-940A-6CFDF3FB9625}"/>
              </a:ext>
            </a:extLst>
          </p:cNvPr>
          <p:cNvSpPr txBox="1"/>
          <p:nvPr/>
        </p:nvSpPr>
        <p:spPr>
          <a:xfrm>
            <a:off x="9991304" y="99327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</p:spTree>
    <p:extLst>
      <p:ext uri="{BB962C8B-B14F-4D97-AF65-F5344CB8AC3E}">
        <p14:creationId xmlns:p14="http://schemas.microsoft.com/office/powerpoint/2010/main" val="1701783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5-L2 PB 4/5 Libye/SMF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EEE8DCF-6AB0-4A34-B1ED-293E2813D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239" y="2286372"/>
            <a:ext cx="6487429" cy="2638793"/>
          </a:xfrm>
          <a:prstGeom prst="rect">
            <a:avLst/>
          </a:prstGeom>
        </p:spPr>
      </p:pic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561681F0-6D8E-42BA-96E0-B2E43B83F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1AEBB1A-5EBB-4E87-8464-EFFED0A49F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6282" y="3884568"/>
            <a:ext cx="6487429" cy="315433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BE743DC-8558-45D7-BE05-A73DFDE48DD9}"/>
              </a:ext>
            </a:extLst>
          </p:cNvPr>
          <p:cNvSpPr txBox="1"/>
          <p:nvPr/>
        </p:nvSpPr>
        <p:spPr>
          <a:xfrm>
            <a:off x="1931505" y="1801217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23/03 to 15/04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6CCFE1F-0AB4-4DCC-91EB-8F5C8D87F3E5}"/>
              </a:ext>
            </a:extLst>
          </p:cNvPr>
          <p:cNvSpPr txBox="1"/>
          <p:nvPr/>
        </p:nvSpPr>
        <p:spPr>
          <a:xfrm>
            <a:off x="8419434" y="3546060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CD2BEDA-EBFC-4761-89C4-E2DB87EA78DD}"/>
              </a:ext>
            </a:extLst>
          </p:cNvPr>
          <p:cNvSpPr txBox="1"/>
          <p:nvPr/>
        </p:nvSpPr>
        <p:spPr>
          <a:xfrm>
            <a:off x="558255" y="6822876"/>
            <a:ext cx="5244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From 549 to 503</a:t>
            </a:r>
          </a:p>
        </p:txBody>
      </p:sp>
      <p:sp>
        <p:nvSpPr>
          <p:cNvPr id="12" name="Flèche : droite 11">
            <a:extLst>
              <a:ext uri="{FF2B5EF4-FFF2-40B4-BE49-F238E27FC236}">
                <a16:creationId xmlns:a16="http://schemas.microsoft.com/office/drawing/2014/main" id="{E13AA42C-F42B-45CF-BCF4-B3C3C8295AF4}"/>
              </a:ext>
            </a:extLst>
          </p:cNvPr>
          <p:cNvSpPr/>
          <p:nvPr/>
        </p:nvSpPr>
        <p:spPr>
          <a:xfrm rot="2370644">
            <a:off x="5786004" y="5011645"/>
            <a:ext cx="1548172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4846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48-M16 </a:t>
            </a:r>
            <a:r>
              <a:rPr lang="fr-FR" sz="2800" b="1" dirty="0" err="1">
                <a:latin typeface="Times New Roman" pitchFamily="18" charset="0"/>
                <a:cs typeface="Times New Roman" pitchFamily="18" charset="0"/>
              </a:rPr>
              <a:t>PMsp</a:t>
            </a:r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 12/13 Jumbo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896625"/>
            <a:ext cx="957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1056 out of 191 batteries tested, measurements still closer to the lower limit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B6AA6FA-F9E1-4EC8-94F5-177BE3571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" y="83617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16AC5CD-88BC-47D0-BE34-81F9F4BF0A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834" y="1363168"/>
            <a:ext cx="12946282" cy="531569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22CD8A9-43CE-4CC8-97FB-8F6737297C91}"/>
              </a:ext>
            </a:extLst>
          </p:cNvPr>
          <p:cNvSpPr txBox="1"/>
          <p:nvPr/>
        </p:nvSpPr>
        <p:spPr>
          <a:xfrm>
            <a:off x="9991304" y="99327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Period from: 18/04 to 22/04</a:t>
            </a:r>
          </a:p>
        </p:txBody>
      </p:sp>
    </p:spTree>
    <p:extLst>
      <p:ext uri="{BB962C8B-B14F-4D97-AF65-F5344CB8AC3E}">
        <p14:creationId xmlns:p14="http://schemas.microsoft.com/office/powerpoint/2010/main" val="516648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23-NS60 E115 5/6 Premuim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896625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573 out of 21 batteries tested, </a:t>
            </a:r>
            <a:r>
              <a:rPr lang="en" sz="1800" dirty="0">
                <a:latin typeface="Times New Roman" pitchFamily="18" charset="0"/>
                <a:cs typeface="Times New Roman" pitchFamily="18" charset="0"/>
              </a:rPr>
              <a:t>measurements</a:t>
            </a:r>
            <a:r>
              <a:rPr lang="en" dirty="0"/>
              <a:t> are not between limits at all</a:t>
            </a:r>
          </a:p>
          <a:p>
            <a:r>
              <a:rPr lang="en" dirty="0"/>
              <a:t>=&gt; ????</a:t>
            </a:r>
            <a:endParaRPr lang="en" dirty="0">
              <a:highlight>
                <a:srgbClr val="FFFF00"/>
              </a:highlight>
            </a:endParaRPr>
          </a:p>
        </p:txBody>
      </p:sp>
      <p:pic>
        <p:nvPicPr>
          <p:cNvPr id="10" name="Image 9" descr="Capture nour logo.PNG">
            <a:extLst>
              <a:ext uri="{FF2B5EF4-FFF2-40B4-BE49-F238E27FC236}">
                <a16:creationId xmlns:a16="http://schemas.microsoft.com/office/drawing/2014/main" id="{4BA174E1-6BD2-4794-BE20-F511738672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7E5716C-6611-4A4A-85E6-FD10A0039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47" y="1377605"/>
            <a:ext cx="13022492" cy="540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9721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22-NS40 E115 4/5 Premuim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896625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364 out of 125 batteries tested, </a:t>
            </a:r>
            <a:r>
              <a:rPr lang="en" sz="1800" dirty="0">
                <a:latin typeface="Times New Roman" pitchFamily="18" charset="0"/>
                <a:cs typeface="Times New Roman" pitchFamily="18" charset="0"/>
              </a:rPr>
              <a:t>measurements</a:t>
            </a:r>
            <a:r>
              <a:rPr lang="en" dirty="0"/>
              <a:t> are closer to lower limits</a:t>
            </a:r>
          </a:p>
          <a:p>
            <a:r>
              <a:rPr lang="en" dirty="0"/>
              <a:t>=&gt; ????</a:t>
            </a:r>
            <a:endParaRPr lang="en" dirty="0">
              <a:highlight>
                <a:srgbClr val="FFFF00"/>
              </a:highlight>
            </a:endParaRPr>
          </a:p>
        </p:txBody>
      </p:sp>
      <p:pic>
        <p:nvPicPr>
          <p:cNvPr id="10" name="Image 9" descr="Capture nour logo.PNG">
            <a:extLst>
              <a:ext uri="{FF2B5EF4-FFF2-40B4-BE49-F238E27FC236}">
                <a16:creationId xmlns:a16="http://schemas.microsoft.com/office/drawing/2014/main" id="{4BA174E1-6BD2-4794-BE20-F511738672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B6FAD5F9-4FA6-4FBE-B32A-4B54A727FE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47" y="1477950"/>
            <a:ext cx="12927229" cy="5325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2296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pt-BR" sz="2800" b="1" dirty="0">
                <a:latin typeface="Times New Roman" pitchFamily="18" charset="0"/>
                <a:cs typeface="Times New Roman" pitchFamily="18" charset="0"/>
              </a:rPr>
              <a:t>29-D31 PM 7/8 Premuim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896625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816 out of 228 batteries tested, </a:t>
            </a:r>
            <a:r>
              <a:rPr lang="en" sz="1800" dirty="0">
                <a:latin typeface="Times New Roman" pitchFamily="18" charset="0"/>
                <a:cs typeface="Times New Roman" pitchFamily="18" charset="0"/>
              </a:rPr>
              <a:t>measurements</a:t>
            </a:r>
            <a:r>
              <a:rPr lang="en" dirty="0"/>
              <a:t> are closer to lower limits</a:t>
            </a:r>
          </a:p>
          <a:p>
            <a:r>
              <a:rPr lang="en" dirty="0"/>
              <a:t>=&gt; ????</a:t>
            </a:r>
            <a:endParaRPr lang="en" dirty="0">
              <a:highlight>
                <a:srgbClr val="FFFF00"/>
              </a:highlight>
            </a:endParaRPr>
          </a:p>
        </p:txBody>
      </p:sp>
      <p:pic>
        <p:nvPicPr>
          <p:cNvPr id="10" name="Image 9" descr="Capture nour logo.PNG">
            <a:extLst>
              <a:ext uri="{FF2B5EF4-FFF2-40B4-BE49-F238E27FC236}">
                <a16:creationId xmlns:a16="http://schemas.microsoft.com/office/drawing/2014/main" id="{4BA174E1-6BD2-4794-BE20-F511738672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045BA35-B199-42DF-B622-C659E9D955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44" y="1383470"/>
            <a:ext cx="12974861" cy="5353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6835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"/>
            <a:ext cx="2715344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713648"/>
            <a:ext cx="2715344" cy="16558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pic>
        <p:nvPicPr>
          <p:cNvPr id="8" name="Image 7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9827" y="6177958"/>
            <a:ext cx="2519462" cy="1409344"/>
          </a:xfrm>
          <a:prstGeom prst="rect">
            <a:avLst/>
          </a:prstGeom>
        </p:spPr>
      </p:pic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84683" y="6534400"/>
            <a:ext cx="3215007" cy="159909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509326" y="3039048"/>
            <a:ext cx="6379116" cy="92333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fr-FR" sz="5400" dirty="0"/>
              <a:t> MERCI</a:t>
            </a:r>
          </a:p>
        </p:txBody>
      </p:sp>
      <p:pic>
        <p:nvPicPr>
          <p:cNvPr id="102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721C2E8-5380-4C74-9C76-9021B308B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5" y="713648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9637</TotalTime>
  <Words>1535</Words>
  <Application>Microsoft Office PowerPoint</Application>
  <PresentationFormat>Personnalisé</PresentationFormat>
  <Paragraphs>667</Paragraphs>
  <Slides>22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Calibri</vt:lpstr>
      <vt:lpstr>Times New Roman</vt:lpstr>
      <vt:lpstr>Verdana</vt:lpstr>
      <vt:lpstr>Thème Office</vt:lpstr>
      <vt:lpstr>Présentation PowerPoint</vt:lpstr>
      <vt:lpstr>Taux de défauts Journalier</vt:lpstr>
      <vt:lpstr>Typologies de défauts</vt:lpstr>
      <vt:lpstr>Moyenne des tensions</vt:lpstr>
      <vt:lpstr>Bilan Production du 18/04 au 22/04/2022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Achref Riahi</cp:lastModifiedBy>
  <cp:revision>433</cp:revision>
  <dcterms:created xsi:type="dcterms:W3CDTF">2020-09-06T10:38:23Z</dcterms:created>
  <dcterms:modified xsi:type="dcterms:W3CDTF">2022-04-25T13:39:41Z</dcterms:modified>
</cp:coreProperties>
</file>