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21/04/2022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1480" y="1428728"/>
            <a:ext cx="5829300" cy="1960033"/>
          </a:xfrm>
        </p:spPr>
        <p:txBody>
          <a:bodyPr/>
          <a:lstStyle/>
          <a:p>
            <a:r>
              <a:rPr lang="fr-F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SA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قائمة سائقي الرافعات </a:t>
            </a:r>
            <a:r>
              <a:rPr lang="ar-SA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الشوكية</a:t>
            </a:r>
            <a:r>
              <a:rPr lang="ar-SA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المرخّص لهم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57232" y="3286116"/>
            <a:ext cx="5514980" cy="3571900"/>
          </a:xfrm>
        </p:spPr>
        <p:txBody>
          <a:bodyPr>
            <a:normAutofit/>
          </a:bodyPr>
          <a:lstStyle/>
          <a:p>
            <a:pPr algn="r" rtl="1"/>
            <a:r>
              <a:rPr lang="fr-FR" b="1" dirty="0" smtClean="0">
                <a:solidFill>
                  <a:schemeClr val="tx1"/>
                </a:solidFill>
              </a:rPr>
              <a:t>-</a:t>
            </a:r>
            <a:r>
              <a:rPr lang="ar-AE" b="1" dirty="0" smtClean="0">
                <a:solidFill>
                  <a:schemeClr val="tx1"/>
                </a:solidFill>
              </a:rPr>
              <a:t>السيد لزهر بن صالح</a:t>
            </a:r>
          </a:p>
          <a:p>
            <a:pPr algn="r" rtl="1"/>
            <a:r>
              <a:rPr lang="fr-FR" b="1" dirty="0" smtClean="0">
                <a:solidFill>
                  <a:schemeClr val="tx1"/>
                </a:solidFill>
              </a:rPr>
              <a:t>-</a:t>
            </a:r>
            <a:r>
              <a:rPr lang="ar-AE" b="1" dirty="0" smtClean="0">
                <a:solidFill>
                  <a:schemeClr val="tx1"/>
                </a:solidFill>
              </a:rPr>
              <a:t>السيد  </a:t>
            </a:r>
            <a:r>
              <a:rPr lang="ar-AE" b="1" dirty="0" err="1" smtClean="0">
                <a:solidFill>
                  <a:schemeClr val="tx1"/>
                </a:solidFill>
              </a:rPr>
              <a:t>جيلاني</a:t>
            </a:r>
            <a:r>
              <a:rPr lang="ar-AE" b="1" dirty="0" smtClean="0">
                <a:solidFill>
                  <a:schemeClr val="tx1"/>
                </a:solidFill>
              </a:rPr>
              <a:t> حشي</a:t>
            </a:r>
          </a:p>
          <a:p>
            <a:pPr algn="r" rtl="1"/>
            <a:r>
              <a:rPr lang="fr-FR" b="1" dirty="0" smtClean="0">
                <a:solidFill>
                  <a:schemeClr val="tx1"/>
                </a:solidFill>
              </a:rPr>
              <a:t>-</a:t>
            </a:r>
            <a:r>
              <a:rPr lang="ar-AE" b="1" dirty="0" smtClean="0">
                <a:solidFill>
                  <a:schemeClr val="tx1"/>
                </a:solidFill>
              </a:rPr>
              <a:t>السيد  معز شعبان </a:t>
            </a:r>
          </a:p>
          <a:p>
            <a:pPr algn="r" rtl="1"/>
            <a:r>
              <a:rPr lang="fr-FR" b="1" dirty="0" smtClean="0">
                <a:solidFill>
                  <a:schemeClr val="tx1"/>
                </a:solidFill>
              </a:rPr>
              <a:t>-</a:t>
            </a:r>
            <a:r>
              <a:rPr lang="ar-AE" b="1" dirty="0" smtClean="0">
                <a:solidFill>
                  <a:schemeClr val="tx1"/>
                </a:solidFill>
              </a:rPr>
              <a:t>السيد  لطفي </a:t>
            </a:r>
            <a:r>
              <a:rPr lang="ar-AE" b="1" dirty="0" err="1" smtClean="0">
                <a:solidFill>
                  <a:schemeClr val="tx1"/>
                </a:solidFill>
              </a:rPr>
              <a:t>ضو</a:t>
            </a:r>
            <a:endParaRPr lang="ar-AE" b="1" dirty="0" smtClean="0">
              <a:solidFill>
                <a:schemeClr val="tx1"/>
              </a:solidFill>
            </a:endParaRPr>
          </a:p>
          <a:p>
            <a:pPr algn="r" rtl="1"/>
            <a:r>
              <a:rPr lang="fr-FR" b="1" dirty="0" smtClean="0">
                <a:solidFill>
                  <a:schemeClr val="tx1"/>
                </a:solidFill>
              </a:rPr>
              <a:t>-</a:t>
            </a:r>
            <a:r>
              <a:rPr lang="ar-AE" b="1" dirty="0" smtClean="0">
                <a:solidFill>
                  <a:schemeClr val="tx1"/>
                </a:solidFill>
              </a:rPr>
              <a:t>السيد قيس </a:t>
            </a:r>
            <a:r>
              <a:rPr lang="ar-AE" b="1" dirty="0" err="1" smtClean="0">
                <a:solidFill>
                  <a:schemeClr val="tx1"/>
                </a:solidFill>
              </a:rPr>
              <a:t>بوديدح</a:t>
            </a:r>
            <a:endParaRPr lang="ar-AE" b="1" dirty="0" smtClean="0">
              <a:solidFill>
                <a:schemeClr val="tx1"/>
              </a:solidFill>
            </a:endParaRPr>
          </a:p>
          <a:p>
            <a:pPr algn="r" rtl="1"/>
            <a:r>
              <a:rPr lang="fr-FR" b="1" dirty="0" smtClean="0">
                <a:solidFill>
                  <a:schemeClr val="tx1"/>
                </a:solidFill>
              </a:rPr>
              <a:t>-</a:t>
            </a:r>
            <a:r>
              <a:rPr lang="ar-AE" b="1" dirty="0" smtClean="0">
                <a:solidFill>
                  <a:schemeClr val="tx1"/>
                </a:solidFill>
              </a:rPr>
              <a:t>السيد  </a:t>
            </a:r>
            <a:r>
              <a:rPr lang="ar-AE" b="1" dirty="0" smtClean="0">
                <a:solidFill>
                  <a:schemeClr val="tx1"/>
                </a:solidFill>
              </a:rPr>
              <a:t>حافظ</a:t>
            </a:r>
            <a:r>
              <a:rPr lang="fr-FR" b="1" dirty="0" smtClean="0">
                <a:solidFill>
                  <a:schemeClr val="tx1"/>
                </a:solidFill>
              </a:rPr>
              <a:t> </a:t>
            </a:r>
            <a:r>
              <a:rPr lang="ar-AE" b="1" dirty="0" smtClean="0">
                <a:solidFill>
                  <a:schemeClr val="tx1"/>
                </a:solidFill>
              </a:rPr>
              <a:t>بن </a:t>
            </a:r>
            <a:r>
              <a:rPr lang="ar-AE" b="1" dirty="0" err="1" smtClean="0">
                <a:solidFill>
                  <a:schemeClr val="tx1"/>
                </a:solidFill>
              </a:rPr>
              <a:t>قوتة</a:t>
            </a:r>
            <a:endParaRPr lang="ar-AE" b="1" dirty="0" smtClean="0">
              <a:solidFill>
                <a:schemeClr val="tx1"/>
              </a:solidFill>
            </a:endParaRPr>
          </a:p>
          <a:p>
            <a:pPr algn="r"/>
            <a:endParaRPr lang="fr-FR" b="1" dirty="0">
              <a:solidFill>
                <a:schemeClr val="tx1"/>
              </a:solidFill>
            </a:endParaRPr>
          </a:p>
        </p:txBody>
      </p:sp>
      <p:pic>
        <p:nvPicPr>
          <p:cNvPr id="4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52" y="214282"/>
            <a:ext cx="1902832" cy="1357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642918" y="7286644"/>
            <a:ext cx="56436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2800" b="1" dirty="0" smtClean="0">
                <a:solidFill>
                  <a:srgbClr val="FF0000"/>
                </a:solidFill>
              </a:rPr>
              <a:t>الرجاء منكم التقيد بالقائمة المذكورة أعلاه وكل مخالف دون القائمة  يعرض نفسه إلى عقوبات تأديبية</a:t>
            </a:r>
            <a:r>
              <a:rPr lang="ar-AE" sz="2800" dirty="0" smtClean="0">
                <a:solidFill>
                  <a:srgbClr val="FF0000"/>
                </a:solidFill>
              </a:rPr>
              <a:t> </a:t>
            </a:r>
            <a:endParaRPr lang="fr-FR" sz="28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24</Words>
  <PresentationFormat>Affichage à l'écran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 قائمة سائقي الرافعات الشوكية  المرخّص لهم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الرافعات قائمة سائقي</dc:title>
  <cp:lastModifiedBy>nizar_ferchichi</cp:lastModifiedBy>
  <cp:revision>5</cp:revision>
  <dcterms:modified xsi:type="dcterms:W3CDTF">2022-04-21T09:36:34Z</dcterms:modified>
</cp:coreProperties>
</file>