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9"/>
  </p:notesMasterIdLst>
  <p:sldIdLst>
    <p:sldId id="256" r:id="rId2"/>
    <p:sldId id="321" r:id="rId3"/>
    <p:sldId id="322" r:id="rId4"/>
    <p:sldId id="323" r:id="rId5"/>
    <p:sldId id="324" r:id="rId6"/>
    <p:sldId id="325" r:id="rId7"/>
    <p:sldId id="273" r:id="rId8"/>
  </p:sldIdLst>
  <p:sldSz cx="14077950" cy="7885113"/>
  <p:notesSz cx="6858000" cy="9144000"/>
  <p:defaultTextStyle>
    <a:defPPr>
      <a:defRPr lang="fr-FR"/>
    </a:defPPr>
    <a:lvl1pPr marL="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3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4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484">
          <p15:clr>
            <a:srgbClr val="A4A3A4"/>
          </p15:clr>
        </p15:guide>
        <p15:guide id="4" pos="44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5FECE5-B583-4ECC-AF27-ACBA03A60B0C}" v="30" dt="2022-03-31T17:45:53.4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4660"/>
  </p:normalViewPr>
  <p:slideViewPr>
    <p:cSldViewPr>
      <p:cViewPr varScale="1">
        <p:scale>
          <a:sx n="101" d="100"/>
          <a:sy n="101" d="100"/>
        </p:scale>
        <p:origin x="342" y="108"/>
      </p:cViewPr>
      <p:guideLst>
        <p:guide orient="horz" pos="2160"/>
        <p:guide pos="2880"/>
        <p:guide orient="horz" pos="2484"/>
        <p:guide pos="443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chref Riahi" userId="bd574349-e50c-4587-96fa-b8341b285eb6" providerId="ADAL" clId="{0BB14655-834D-4E8D-A35D-646941A901BD}"/>
    <pc:docChg chg="undo custSel addSld delSld modSld">
      <pc:chgData name="Achref Riahi" userId="bd574349-e50c-4587-96fa-b8341b285eb6" providerId="ADAL" clId="{0BB14655-834D-4E8D-A35D-646941A901BD}" dt="2021-08-09T14:08:39.042" v="877" actId="14100"/>
      <pc:docMkLst>
        <pc:docMk/>
      </pc:docMkLst>
      <pc:sldChg chg="modSp mod">
        <pc:chgData name="Achref Riahi" userId="bd574349-e50c-4587-96fa-b8341b285eb6" providerId="ADAL" clId="{0BB14655-834D-4E8D-A35D-646941A901BD}" dt="2021-08-03T07:45:50.315" v="4" actId="20577"/>
        <pc:sldMkLst>
          <pc:docMk/>
          <pc:sldMk cId="0" sldId="256"/>
        </pc:sldMkLst>
        <pc:spChg chg="mod">
          <ac:chgData name="Achref Riahi" userId="bd574349-e50c-4587-96fa-b8341b285eb6" providerId="ADAL" clId="{0BB14655-834D-4E8D-A35D-646941A901BD}" dt="2021-08-03T07:45:50.315" v="4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0BB14655-834D-4E8D-A35D-646941A901BD}" dt="2021-08-03T07:46:59.425" v="6"/>
        <pc:sldMkLst>
          <pc:docMk/>
          <pc:sldMk cId="3851485938" sldId="276"/>
        </pc:sldMkLst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3" creationId="{2B46034A-5B92-4956-8547-58EC1AEDEBC9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17" creationId="{00000000-0000-0000-0000-000000000000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18" creationId="{00000000-0000-0000-0000-000000000000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19" creationId="{27679A44-EF20-45EC-9F77-02F97927989D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20" creationId="{95C6C9F5-F5C5-4A96-883D-37DC40F54AD0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21" creationId="{17B290E2-B839-42BE-BB37-22804AC5D99F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3" creationId="{91111FB5-B39D-4FC7-BA08-CEBE87F72796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4" creationId="{ADA4352F-9250-4107-90D8-A314F684F7AB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6" creationId="{86A4CF70-15EC-4664-BB00-8065B06ED4E2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31" creationId="{CD85DA6E-4C09-40A5-A460-25D6EAD456FE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32" creationId="{82225DB7-414A-4245-A8E8-578613429FDB}"/>
          </ac:spMkLst>
        </pc:sp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15" creationId="{00000000-0008-0000-0500-00001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2" creationId="{0F116521-5C13-4713-B0AB-44C067890FEE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25" creationId="{00000000-0008-0000-05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7" creationId="{991EC204-1CD6-4723-92EF-F0DF302B8441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8" creationId="{5102F7ED-9A92-4BEB-9C75-F1F7E2C19D09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9" creationId="{12B4559F-2D7F-44EF-A9EB-F36382CB042D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30" creationId="{857F0364-FEEB-49B8-AAA9-CEED8FB4041F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3" creationId="{00000000-0008-0000-0500-00001A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4" creationId="{00000000-0008-0000-0500-00002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5" creationId="{00000000-0008-0000-0500-000018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36" creationId="{B2F4B8C4-ED6B-473E-8B1D-5E31D1BC7BAC}"/>
          </ac:graphicFrameMkLst>
        </pc:graphicFrameChg>
      </pc:sldChg>
      <pc:sldChg chg="addSp delSp modSp mod delAnim modAnim">
        <pc:chgData name="Achref Riahi" userId="bd574349-e50c-4587-96fa-b8341b285eb6" providerId="ADAL" clId="{0BB14655-834D-4E8D-A35D-646941A901BD}" dt="2021-08-03T08:28:05.048" v="406" actId="27918"/>
        <pc:sldMkLst>
          <pc:docMk/>
          <pc:sldMk cId="3851485938" sldId="319"/>
        </pc:sldMkLst>
        <pc:spChg chg="ord">
          <ac:chgData name="Achref Riahi" userId="bd574349-e50c-4587-96fa-b8341b285eb6" providerId="ADAL" clId="{0BB14655-834D-4E8D-A35D-646941A901BD}" dt="2021-08-03T08:02:49.304" v="67" actId="166"/>
          <ac:spMkLst>
            <pc:docMk/>
            <pc:sldMk cId="3851485938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0BB14655-834D-4E8D-A35D-646941A901BD}" dt="2021-08-03T08:08:38.211" v="193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7:49:31.157" v="22" actId="167"/>
          <ac:spMkLst>
            <pc:docMk/>
            <pc:sldMk cId="3851485938" sldId="319"/>
            <ac:spMk id="29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8:02:55.056" v="68" actId="166"/>
          <ac:spMkLst>
            <pc:docMk/>
            <pc:sldMk cId="3851485938" sldId="319"/>
            <ac:spMk id="34" creationId="{B7D42D2A-AD9F-4E8C-A236-EE7B43DD8E26}"/>
          </ac:spMkLst>
        </pc:spChg>
        <pc:spChg chg="mod">
          <ac:chgData name="Achref Riahi" userId="bd574349-e50c-4587-96fa-b8341b285eb6" providerId="ADAL" clId="{0BB14655-834D-4E8D-A35D-646941A901BD}" dt="2021-08-03T08:08:46.689" v="204" actId="20577"/>
          <ac:spMkLst>
            <pc:docMk/>
            <pc:sldMk cId="3851485938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0BB14655-834D-4E8D-A35D-646941A901BD}" dt="2021-08-03T08:07:39.122" v="172" actId="14100"/>
          <ac:spMkLst>
            <pc:docMk/>
            <pc:sldMk cId="3851485938" sldId="319"/>
            <ac:spMk id="46" creationId="{9985003B-1AC8-42BD-86F0-BD1F159B2BAF}"/>
          </ac:spMkLst>
        </pc:spChg>
        <pc:spChg chg="add del mod">
          <ac:chgData name="Achref Riahi" userId="bd574349-e50c-4587-96fa-b8341b285eb6" providerId="ADAL" clId="{0BB14655-834D-4E8D-A35D-646941A901BD}" dt="2021-08-03T08:08:50.199" v="205" actId="478"/>
          <ac:spMkLst>
            <pc:docMk/>
            <pc:sldMk cId="3851485938" sldId="319"/>
            <ac:spMk id="47" creationId="{192E924F-D558-4013-BF7E-3101EDDF337D}"/>
          </ac:spMkLst>
        </pc:spChg>
        <pc:spChg chg="mod">
          <ac:chgData name="Achref Riahi" userId="bd574349-e50c-4587-96fa-b8341b285eb6" providerId="ADAL" clId="{0BB14655-834D-4E8D-A35D-646941A901BD}" dt="2021-08-03T08:05:11.358" v="99" actId="14100"/>
          <ac:spMkLst>
            <pc:docMk/>
            <pc:sldMk cId="3851485938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0BB14655-834D-4E8D-A35D-646941A901BD}" dt="2021-08-03T08:05:45.207" v="118" actId="1076"/>
          <ac:spMkLst>
            <pc:docMk/>
            <pc:sldMk cId="3851485938" sldId="319"/>
            <ac:spMk id="63" creationId="{8A1A6235-142F-42A2-A358-2CC9442105C0}"/>
          </ac:spMkLst>
        </pc:spChg>
        <pc:grpChg chg="mod">
          <ac:chgData name="Achref Riahi" userId="bd574349-e50c-4587-96fa-b8341b285eb6" providerId="ADAL" clId="{0BB14655-834D-4E8D-A35D-646941A901BD}" dt="2021-08-03T07:50:09.111" v="24" actId="14100"/>
          <ac:grpSpMkLst>
            <pc:docMk/>
            <pc:sldMk cId="3851485938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0BB14655-834D-4E8D-A35D-646941A901BD}" dt="2021-08-03T07:48:29.894" v="12" actId="14100"/>
          <ac:graphicFrameMkLst>
            <pc:docMk/>
            <pc:sldMk cId="3851485938" sldId="319"/>
            <ac:graphicFrameMk id="3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7:49:27.309" v="21" actId="167"/>
          <ac:graphicFrameMkLst>
            <pc:docMk/>
            <pc:sldMk cId="3851485938" sldId="319"/>
            <ac:graphicFrameMk id="32" creationId="{00000000-0008-0000-0500-00000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3:16.711" v="31" actId="14100"/>
          <ac:graphicFrameMkLst>
            <pc:docMk/>
            <pc:sldMk cId="3851485938" sldId="319"/>
            <ac:graphicFrameMk id="33" creationId="{00000000-0008-0000-0500-00002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4:49.966" v="38" actId="14100"/>
          <ac:graphicFrameMkLst>
            <pc:docMk/>
            <pc:sldMk cId="3851485938" sldId="319"/>
            <ac:graphicFrameMk id="36" creationId="{00000000-0008-0000-0500-000024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7:18.798" v="43" actId="14100"/>
          <ac:graphicFrameMkLst>
            <pc:docMk/>
            <pc:sldMk cId="3851485938" sldId="319"/>
            <ac:graphicFrameMk id="40" creationId="{00000000-0008-0000-0500-00002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8:19.705" v="10" actId="478"/>
          <ac:graphicFrameMkLst>
            <pc:docMk/>
            <pc:sldMk cId="3851485938" sldId="319"/>
            <ac:graphicFrameMk id="4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02:40.055" v="66" actId="14100"/>
          <ac:graphicFrameMkLst>
            <pc:docMk/>
            <pc:sldMk cId="3851485938" sldId="319"/>
            <ac:graphicFrameMk id="43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08:32.627" v="192" actId="167"/>
          <ac:graphicFrameMkLst>
            <pc:docMk/>
            <pc:sldMk cId="3851485938" sldId="319"/>
            <ac:graphicFrameMk id="44" creationId="{00000000-0008-0000-0500-000035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8:02:32.894" v="65" actId="14100"/>
          <ac:graphicFrameMkLst>
            <pc:docMk/>
            <pc:sldMk cId="3851485938" sldId="319"/>
            <ac:graphicFrameMk id="45" creationId="{00000000-0008-0000-0500-000036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9:10.090" v="18" actId="478"/>
          <ac:graphicFrameMkLst>
            <pc:docMk/>
            <pc:sldMk cId="3851485938" sldId="319"/>
            <ac:graphicFrameMk id="56" creationId="{00000000-0008-0000-05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2:38.531" v="27" actId="478"/>
          <ac:graphicFrameMkLst>
            <pc:docMk/>
            <pc:sldMk cId="3851485938" sldId="319"/>
            <ac:graphicFrameMk id="71" creationId="{00000000-0008-0000-0500-00002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4:20.123" v="34" actId="478"/>
          <ac:graphicFrameMkLst>
            <pc:docMk/>
            <pc:sldMk cId="3851485938" sldId="319"/>
            <ac:graphicFrameMk id="72" creationId="{00000000-0008-0000-0500-00002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6:09.500" v="39" actId="478"/>
          <ac:graphicFrameMkLst>
            <pc:docMk/>
            <pc:sldMk cId="3851485938" sldId="319"/>
            <ac:graphicFrameMk id="73" creationId="{00000000-0008-0000-0500-00002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8:58.063" v="49" actId="478"/>
          <ac:graphicFrameMkLst>
            <pc:docMk/>
            <pc:sldMk cId="3851485938" sldId="319"/>
            <ac:graphicFrameMk id="74" creationId="{00000000-0008-0000-0500-00003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01:02.975" v="56" actId="478"/>
          <ac:graphicFrameMkLst>
            <pc:docMk/>
            <pc:sldMk cId="3851485938" sldId="319"/>
            <ac:graphicFrameMk id="75" creationId="{00000000-0008-0000-0500-000035000000}"/>
          </ac:graphicFrameMkLst>
        </pc:graphicFrameChg>
        <pc:graphicFrameChg chg="add del">
          <ac:chgData name="Achref Riahi" userId="bd574349-e50c-4587-96fa-b8341b285eb6" providerId="ADAL" clId="{0BB14655-834D-4E8D-A35D-646941A901BD}" dt="2021-08-03T08:01:52.452" v="61" actId="478"/>
          <ac:graphicFrameMkLst>
            <pc:docMk/>
            <pc:sldMk cId="3851485938" sldId="319"/>
            <ac:graphicFrameMk id="76" creationId="{00000000-0008-0000-0500-000036000000}"/>
          </ac:graphicFrameMkLst>
        </pc:graphicFrameChg>
      </pc:sldChg>
      <pc:sldChg chg="modSp mod">
        <pc:chgData name="Achref Riahi" userId="bd574349-e50c-4587-96fa-b8341b285eb6" providerId="ADAL" clId="{0BB14655-834D-4E8D-A35D-646941A901BD}" dt="2021-08-05T10:37:41.237" v="800" actId="20577"/>
        <pc:sldMkLst>
          <pc:docMk/>
          <pc:sldMk cId="3851485938" sldId="320"/>
        </pc:sldMkLst>
        <pc:spChg chg="mod">
          <ac:chgData name="Achref Riahi" userId="bd574349-e50c-4587-96fa-b8341b285eb6" providerId="ADAL" clId="{0BB14655-834D-4E8D-A35D-646941A901BD}" dt="2021-08-05T10:37:41.237" v="800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Sp delSp modSp mod">
        <pc:chgData name="Achref Riahi" userId="bd574349-e50c-4587-96fa-b8341b285eb6" providerId="ADAL" clId="{0BB14655-834D-4E8D-A35D-646941A901BD}" dt="2021-08-09T14:08:39.042" v="877" actId="14100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0BB14655-834D-4E8D-A35D-646941A901BD}" dt="2021-08-09T14:08:23.262" v="874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19.751" v="845" actId="207"/>
          <ac:graphicFrameMkLst>
            <pc:docMk/>
            <pc:sldMk cId="3047152585" sldId="321"/>
            <ac:graphicFrameMk id="11" creationId="{00000000-0008-0000-0900-00001D000000}"/>
          </ac:graphicFrameMkLst>
        </pc:graphicFrameChg>
        <pc:graphicFrameChg chg="add del mod">
          <ac:chgData name="Achref Riahi" userId="bd574349-e50c-4587-96fa-b8341b285eb6" providerId="ADAL" clId="{0BB14655-834D-4E8D-A35D-646941A901BD}" dt="2021-08-09T13:42:40.041" v="869" actId="478"/>
          <ac:graphicFrameMkLst>
            <pc:docMk/>
            <pc:sldMk cId="3047152585" sldId="321"/>
            <ac:graphicFrameMk id="12" creationId="{00000000-0008-0000-09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4:08:39.042" v="877" actId="14100"/>
          <ac:graphicFrameMkLst>
            <pc:docMk/>
            <pc:sldMk cId="3047152585" sldId="321"/>
            <ac:graphicFrameMk id="12" creationId="{6B96A1C2-056A-4814-B795-D2DB6054A6BD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1.672" v="846" actId="207"/>
          <ac:graphicFrameMkLst>
            <pc:docMk/>
            <pc:sldMk cId="3047152585" sldId="321"/>
            <ac:graphicFrameMk id="13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0BB14655-834D-4E8D-A35D-646941A901BD}" dt="2021-08-09T12:27:01.612" v="810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0:32.430" v="633" actId="478"/>
          <ac:graphicFrameMkLst>
            <pc:docMk/>
            <pc:sldMk cId="3047152585" sldId="321"/>
            <ac:graphicFrameMk id="15" creationId="{00000000-0008-0000-0900-00000E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9T12:31:06.356" v="835" actId="27918"/>
        <pc:sldMkLst>
          <pc:docMk/>
          <pc:sldMk cId="2025206320" sldId="325"/>
        </pc:sldMkLst>
        <pc:graphicFrameChg chg="add mod">
          <ac:chgData name="Achref Riahi" userId="bd574349-e50c-4587-96fa-b8341b285eb6" providerId="ADAL" clId="{0BB14655-834D-4E8D-A35D-646941A901BD}" dt="2021-08-05T10:19:55.701" v="725" actId="1076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0:36.654" v="732" actId="1076"/>
          <ac:graphicFrameMkLst>
            <pc:docMk/>
            <pc:sldMk cId="2025206320" sldId="325"/>
            <ac:graphicFrameMk id="12" creationId="{00000000-0008-0000-0900-00001E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34.167" v="754" actId="14100"/>
          <ac:graphicFrameMkLst>
            <pc:docMk/>
            <pc:sldMk cId="2025206320" sldId="325"/>
            <ac:graphicFrameMk id="13" creationId="{00000000-0008-0000-0900-00000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9:48.831" v="724" actId="478"/>
          <ac:graphicFrameMkLst>
            <pc:docMk/>
            <pc:sldMk cId="2025206320" sldId="325"/>
            <ac:graphicFrameMk id="15" creationId="{00000000-0008-0000-0900-00001C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0:29.703" v="731" actId="478"/>
          <ac:graphicFrameMkLst>
            <pc:docMk/>
            <pc:sldMk cId="2025206320" sldId="325"/>
            <ac:graphicFrameMk id="16" creationId="{00000000-0008-0000-0900-00001E000000}"/>
          </ac:graphicFrameMkLst>
        </pc:graphicFrameChg>
        <pc:graphicFrameChg chg="del mod">
          <ac:chgData name="Achref Riahi" userId="bd574349-e50c-4587-96fa-b8341b285eb6" providerId="ADAL" clId="{0BB14655-834D-4E8D-A35D-646941A901BD}" dt="2021-08-05T10:21:18.875" v="741" actId="478"/>
          <ac:graphicFrameMkLst>
            <pc:docMk/>
            <pc:sldMk cId="2025206320" sldId="325"/>
            <ac:graphicFrameMk id="17" creationId="{00000000-0008-0000-0900-000010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48.388" v="756" actId="1076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17.744" v="751" actId="14100"/>
          <ac:graphicFrameMkLst>
            <pc:docMk/>
            <pc:sldMk cId="2025206320" sldId="325"/>
            <ac:graphicFrameMk id="19" creationId="{00000000-0008-0000-0900-000010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1:34.492" v="744" actId="478"/>
          <ac:graphicFrameMkLst>
            <pc:docMk/>
            <pc:sldMk cId="2025206320" sldId="325"/>
            <ac:graphicFrameMk id="21" creationId="{00000000-0008-0000-0900-00000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1:58.438" v="748" actId="478"/>
          <ac:graphicFrameMkLst>
            <pc:docMk/>
            <pc:sldMk cId="2025206320" sldId="325"/>
            <ac:graphicFrameMk id="22" creationId="{00000000-0008-0000-0900-000011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4T12:20:17.900" v="442" actId="1076"/>
        <pc:sldMkLst>
          <pc:docMk/>
          <pc:sldMk cId="3851485938" sldId="328"/>
        </pc:sldMkLst>
        <pc:spChg chg="mod">
          <ac:chgData name="Achref Riahi" userId="bd574349-e50c-4587-96fa-b8341b285eb6" providerId="ADAL" clId="{0BB14655-834D-4E8D-A35D-646941A901BD}" dt="2021-08-04T12:20:11.693" v="441" actId="14100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0BB14655-834D-4E8D-A35D-646941A901BD}" dt="2021-08-03T08:23:17.052" v="380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0BB14655-834D-4E8D-A35D-646941A901BD}" dt="2021-08-04T12:20:17.900" v="442" actId="1076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0BB14655-834D-4E8D-A35D-646941A901BD}" dt="2021-08-03T08:20:35.529" v="264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0BB14655-834D-4E8D-A35D-646941A901BD}" dt="2021-08-03T08:21:42.949" v="330" actId="1076"/>
          <ac:spMkLst>
            <pc:docMk/>
            <pc:sldMk cId="3851485938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0BB14655-834D-4E8D-A35D-646941A901BD}" dt="2021-08-03T08:19:45.527" v="250" actId="20577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0BB14655-834D-4E8D-A35D-646941A901BD}" dt="2021-08-03T08:31:14.612" v="415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8:14:25.523" v="220" actId="167"/>
          <ac:spMkLst>
            <pc:docMk/>
            <pc:sldMk cId="3851485938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0BB14655-834D-4E8D-A35D-646941A901BD}" dt="2021-08-03T08:13:28.153" v="211" actId="1076"/>
          <ac:graphicFrameMkLst>
            <pc:docMk/>
            <pc:sldMk cId="3851485938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14:21.354" v="219" actId="167"/>
          <ac:graphicFrameMkLst>
            <pc:docMk/>
            <pc:sldMk cId="3851485938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31:10.351" v="414" actId="167"/>
          <ac:graphicFrameMkLst>
            <pc:docMk/>
            <pc:sldMk cId="3851485938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3:12.871" v="210" actId="478"/>
          <ac:graphicFrameMkLst>
            <pc:docMk/>
            <pc:sldMk cId="3851485938" sldId="328"/>
            <ac:graphicFrameMk id="18" creationId="{00000000-0008-0000-0700-00001A000000}"/>
          </ac:graphicFrameMkLst>
        </pc:graphicFrameChg>
        <pc:graphicFrameChg chg="add del mod ord">
          <ac:chgData name="Achref Riahi" userId="bd574349-e50c-4587-96fa-b8341b285eb6" providerId="ADAL" clId="{0BB14655-834D-4E8D-A35D-646941A901BD}" dt="2021-08-03T08:30:42.799" v="407" actId="478"/>
          <ac:graphicFrameMkLst>
            <pc:docMk/>
            <pc:sldMk cId="3851485938" sldId="328"/>
            <ac:graphicFrameMk id="20" creationId="{00000000-0008-0000-07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4:00.952" v="215" actId="478"/>
          <ac:graphicFrameMkLst>
            <pc:docMk/>
            <pc:sldMk cId="3851485938" sldId="328"/>
            <ac:graphicFrameMk id="22" creationId="{00000000-0008-0000-0700-00000C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6:48.812" v="224" actId="478"/>
          <ac:graphicFrameMkLst>
            <pc:docMk/>
            <pc:sldMk cId="3851485938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17:51.868" v="237" actId="167"/>
          <ac:graphicFrameMkLst>
            <pc:docMk/>
            <pc:sldMk cId="3851485938" sldId="328"/>
            <ac:graphicFrameMk id="24" creationId="{00000000-0008-0000-0700-000002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7:32.150" v="232" actId="478"/>
          <ac:graphicFrameMkLst>
            <pc:docMk/>
            <pc:sldMk cId="3851485938" sldId="328"/>
            <ac:graphicFrameMk id="25" creationId="{00000000-0008-0000-0700-000002000000}"/>
          </ac:graphicFrameMkLst>
        </pc:graphicFrameChg>
      </pc:sldChg>
      <pc:sldChg chg="modSp add del mod">
        <pc:chgData name="Achref Riahi" userId="bd574349-e50c-4587-96fa-b8341b285eb6" providerId="ADAL" clId="{0BB14655-834D-4E8D-A35D-646941A901BD}" dt="2021-08-04T12:25:12.990" v="468" actId="313"/>
        <pc:sldMkLst>
          <pc:docMk/>
          <pc:sldMk cId="0" sldId="343"/>
        </pc:sldMkLst>
        <pc:graphicFrameChg chg="modGraphic">
          <ac:chgData name="Achref Riahi" userId="bd574349-e50c-4587-96fa-b8341b285eb6" providerId="ADAL" clId="{0BB14655-834D-4E8D-A35D-646941A901BD}" dt="2021-08-04T12:25:12.990" v="468" actId="313"/>
          <ac:graphicFrameMkLst>
            <pc:docMk/>
            <pc:sldMk cId="0" sldId="343"/>
            <ac:graphicFrameMk id="7" creationId="{00000000-0000-0000-0000-000000000000}"/>
          </ac:graphicFrameMkLst>
        </pc:graphicFrameChg>
      </pc:sldChg>
      <pc:sldChg chg="del">
        <pc:chgData name="Achref Riahi" userId="bd574349-e50c-4587-96fa-b8341b285eb6" providerId="ADAL" clId="{0BB14655-834D-4E8D-A35D-646941A901BD}" dt="2021-08-04T11:20:46.192" v="418" actId="47"/>
        <pc:sldMkLst>
          <pc:docMk/>
          <pc:sldMk cId="2573215459" sldId="364"/>
        </pc:sldMkLst>
      </pc:sldChg>
      <pc:sldChg chg="del">
        <pc:chgData name="Achref Riahi" userId="bd574349-e50c-4587-96fa-b8341b285eb6" providerId="ADAL" clId="{0BB14655-834D-4E8D-A35D-646941A901BD}" dt="2021-08-04T11:17:33.618" v="416" actId="47"/>
        <pc:sldMkLst>
          <pc:docMk/>
          <pc:sldMk cId="3685959948" sldId="379"/>
        </pc:sldMkLst>
      </pc:sldChg>
      <pc:sldChg chg="addSp delSp modSp mod">
        <pc:chgData name="Achref Riahi" userId="bd574349-e50c-4587-96fa-b8341b285eb6" providerId="ADAL" clId="{0BB14655-834D-4E8D-A35D-646941A901BD}" dt="2021-08-09T12:46:01.106" v="867" actId="6549"/>
        <pc:sldMkLst>
          <pc:docMk/>
          <pc:sldMk cId="2940928390" sldId="403"/>
        </pc:sldMkLst>
        <pc:spChg chg="mod">
          <ac:chgData name="Achref Riahi" userId="bd574349-e50c-4587-96fa-b8341b285eb6" providerId="ADAL" clId="{0BB14655-834D-4E8D-A35D-646941A901BD}" dt="2021-08-09T12:46:01.106" v="867" actId="6549"/>
          <ac:spMkLst>
            <pc:docMk/>
            <pc:sldMk cId="2940928390" sldId="403"/>
            <ac:spMk id="12" creationId="{20C61709-1BED-471D-AEDD-98D30188BF44}"/>
          </ac:spMkLst>
        </pc:spChg>
        <pc:spChg chg="mod">
          <ac:chgData name="Achref Riahi" userId="bd574349-e50c-4587-96fa-b8341b285eb6" providerId="ADAL" clId="{0BB14655-834D-4E8D-A35D-646941A901BD}" dt="2021-08-09T12:39:36.064" v="841" actId="20577"/>
          <ac:spMkLst>
            <pc:docMk/>
            <pc:sldMk cId="2940928390" sldId="403"/>
            <ac:spMk id="17" creationId="{95648EB2-994C-447F-9336-F5C6B69D2D60}"/>
          </ac:spMkLst>
        </pc:spChg>
        <pc:spChg chg="add del ord">
          <ac:chgData name="Achref Riahi" userId="bd574349-e50c-4587-96fa-b8341b285eb6" providerId="ADAL" clId="{0BB14655-834D-4E8D-A35D-646941A901BD}" dt="2021-08-09T12:42:00.757" v="854" actId="478"/>
          <ac:spMkLst>
            <pc:docMk/>
            <pc:sldMk cId="2940928390" sldId="403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0BB14655-834D-4E8D-A35D-646941A901BD}" dt="2021-08-09T12:41:24.568" v="847" actId="207"/>
          <ac:graphicFrameMkLst>
            <pc:docMk/>
            <pc:sldMk cId="2940928390" sldId="403"/>
            <ac:graphicFrameMk id="14" creationId="{00000000-0008-0000-09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4:25.042" v="641" actId="478"/>
          <ac:graphicFrameMkLst>
            <pc:docMk/>
            <pc:sldMk cId="2940928390" sldId="403"/>
            <ac:graphicFrameMk id="15" creationId="{00000000-0008-0000-09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16" creationId="{00000000-0008-0000-0900-00001B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0.665" v="850" actId="207"/>
          <ac:graphicFrameMkLst>
            <pc:docMk/>
            <pc:sldMk cId="2940928390" sldId="403"/>
            <ac:graphicFrameMk id="18" creationId="{00000000-0008-0000-0900-000014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6.448" v="848" actId="207"/>
          <ac:graphicFrameMkLst>
            <pc:docMk/>
            <pc:sldMk cId="2940928390" sldId="403"/>
            <ac:graphicFrameMk id="19" creationId="{00000000-0008-0000-0900-000015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8.577" v="849" actId="207"/>
          <ac:graphicFrameMkLst>
            <pc:docMk/>
            <pc:sldMk cId="2940928390" sldId="403"/>
            <ac:graphicFrameMk id="21" creationId="{00000000-0008-0000-0900-00001A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2.912" v="851" actId="207"/>
          <ac:graphicFrameMkLst>
            <pc:docMk/>
            <pc:sldMk cId="2940928390" sldId="403"/>
            <ac:graphicFrameMk id="22" creationId="{00000000-0008-0000-0900-00001B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4" creationId="{00000000-0008-0000-0900-00001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5" creationId="{00000000-0008-0000-0900-00001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6" creationId="{00000000-0008-0000-0900-000015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7" creationId="{00000000-0008-0000-0900-00001A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5.519" v="852" actId="207"/>
          <ac:graphicFrameMkLst>
            <pc:docMk/>
            <pc:sldMk cId="2940928390" sldId="403"/>
            <ac:graphicFrameMk id="28" creationId="{00000000-0008-0000-0900-00001F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9T12:29:57.944" v="830" actId="1076"/>
        <pc:sldMkLst>
          <pc:docMk/>
          <pc:sldMk cId="3284125605" sldId="404"/>
        </pc:sldMkLst>
        <pc:graphicFrameChg chg="del mod">
          <ac:chgData name="Achref Riahi" userId="bd574349-e50c-4587-96fa-b8341b285eb6" providerId="ADAL" clId="{0BB14655-834D-4E8D-A35D-646941A901BD}" dt="2021-08-05T10:13:44.145" v="698" actId="478"/>
          <ac:graphicFrameMkLst>
            <pc:docMk/>
            <pc:sldMk cId="3284125605" sldId="404"/>
            <ac:graphicFrameMk id="12" creationId="{00000000-0008-0000-0900-00000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13" creationId="{00000000-0008-0000-0900-000016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3:48.076" v="699" actId="1076"/>
          <ac:graphicFrameMkLst>
            <pc:docMk/>
            <pc:sldMk cId="3284125605" sldId="404"/>
            <ac:graphicFrameMk id="14" creationId="{00000000-0008-0000-0900-00000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15" creationId="{00000000-0008-0000-0900-000017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07.485" v="707" actId="1076"/>
          <ac:graphicFrameMkLst>
            <pc:docMk/>
            <pc:sldMk cId="3284125605" sldId="404"/>
            <ac:graphicFrameMk id="16" creationId="{00000000-0008-0000-0900-000016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52.589" v="716" actId="1076"/>
          <ac:graphicFrameMkLst>
            <pc:docMk/>
            <pc:sldMk cId="3284125605" sldId="404"/>
            <ac:graphicFrameMk id="17" creationId="{00000000-0008-0000-0900-000017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42.877" v="714" actId="1076"/>
          <ac:graphicFrameMkLst>
            <pc:docMk/>
            <pc:sldMk cId="3284125605" sldId="404"/>
            <ac:graphicFrameMk id="18" creationId="{00000000-0008-0000-0900-000018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29:57.944" v="830" actId="1076"/>
          <ac:graphicFrameMkLst>
            <pc:docMk/>
            <pc:sldMk cId="3284125605" sldId="404"/>
            <ac:graphicFrameMk id="19" creationId="{00000000-0008-0000-0900-000019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29:53.784" v="829" actId="1076"/>
          <ac:graphicFrameMkLst>
            <pc:docMk/>
            <pc:sldMk cId="3284125605" sldId="404"/>
            <ac:graphicFrameMk id="21" creationId="{00000000-0008-0000-0900-000020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3" creationId="{00000000-0008-0000-0900-000018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4" creationId="{00000000-0008-0000-09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5" creationId="{D29D70C9-1C9E-4C8F-9C9B-A2DF954C92F8}"/>
          </ac:graphicFrameMkLst>
        </pc:graphicFrameChg>
      </pc:sldChg>
      <pc:sldChg chg="modSp add mod">
        <pc:chgData name="Achref Riahi" userId="bd574349-e50c-4587-96fa-b8341b285eb6" providerId="ADAL" clId="{0BB14655-834D-4E8D-A35D-646941A901BD}" dt="2021-08-04T13:31:31.463" v="617" actId="2161"/>
        <pc:sldMkLst>
          <pc:docMk/>
          <pc:sldMk cId="257419833" sldId="405"/>
        </pc:sldMkLst>
        <pc:graphicFrameChg chg="mod modGraphic">
          <ac:chgData name="Achref Riahi" userId="bd574349-e50c-4587-96fa-b8341b285eb6" providerId="ADAL" clId="{0BB14655-834D-4E8D-A35D-646941A901BD}" dt="2021-08-04T13:31:31.463" v="617" actId="2161"/>
          <ac:graphicFrameMkLst>
            <pc:docMk/>
            <pc:sldMk cId="257419833" sldId="405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165FECE5-B583-4ECC-AF27-ACBA03A60B0C}"/>
    <pc:docChg chg="undo custSel addSld delSld modSld">
      <pc:chgData name="Achref Riahi" userId="bd574349-e50c-4587-96fa-b8341b285eb6" providerId="ADAL" clId="{165FECE5-B583-4ECC-AF27-ACBA03A60B0C}" dt="2022-03-31T17:46:13.211" v="482" actId="14100"/>
      <pc:docMkLst>
        <pc:docMk/>
      </pc:docMkLst>
      <pc:sldChg chg="modSp mod">
        <pc:chgData name="Achref Riahi" userId="bd574349-e50c-4587-96fa-b8341b285eb6" providerId="ADAL" clId="{165FECE5-B583-4ECC-AF27-ACBA03A60B0C}" dt="2022-03-31T17:04:33.352" v="32" actId="20577"/>
        <pc:sldMkLst>
          <pc:docMk/>
          <pc:sldMk cId="0" sldId="256"/>
        </pc:sldMkLst>
        <pc:spChg chg="mod">
          <ac:chgData name="Achref Riahi" userId="bd574349-e50c-4587-96fa-b8341b285eb6" providerId="ADAL" clId="{165FECE5-B583-4ECC-AF27-ACBA03A60B0C}" dt="2022-03-31T17:04:33.352" v="32" actId="20577"/>
          <ac:spMkLst>
            <pc:docMk/>
            <pc:sldMk cId="0" sldId="256"/>
            <ac:spMk id="5" creationId="{00000000-0000-0000-0000-000000000000}"/>
          </ac:spMkLst>
        </pc:spChg>
      </pc:sldChg>
      <pc:sldChg chg="del">
        <pc:chgData name="Achref Riahi" userId="bd574349-e50c-4587-96fa-b8341b285eb6" providerId="ADAL" clId="{165FECE5-B583-4ECC-AF27-ACBA03A60B0C}" dt="2022-03-31T17:04:43.472" v="33" actId="47"/>
        <pc:sldMkLst>
          <pc:docMk/>
          <pc:sldMk cId="3851485938" sldId="27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277981600" sldId="310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0" sldId="31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4055478567" sldId="318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140368115" sldId="319"/>
        </pc:sldMkLst>
      </pc:sldChg>
      <pc:sldChg chg="del">
        <pc:chgData name="Achref Riahi" userId="bd574349-e50c-4587-96fa-b8341b285eb6" providerId="ADAL" clId="{165FECE5-B583-4ECC-AF27-ACBA03A60B0C}" dt="2022-03-31T17:04:44.630" v="34" actId="47"/>
        <pc:sldMkLst>
          <pc:docMk/>
          <pc:sldMk cId="3851485938" sldId="320"/>
        </pc:sldMkLst>
      </pc:sldChg>
      <pc:sldChg chg="addSp delSp modSp mod delAnim">
        <pc:chgData name="Achref Riahi" userId="bd574349-e50c-4587-96fa-b8341b285eb6" providerId="ADAL" clId="{165FECE5-B583-4ECC-AF27-ACBA03A60B0C}" dt="2022-03-31T17:33:25.500" v="318" actId="113"/>
        <pc:sldMkLst>
          <pc:docMk/>
          <pc:sldMk cId="3047152585" sldId="321"/>
        </pc:sldMkLst>
        <pc:spChg chg="del">
          <ac:chgData name="Achref Riahi" userId="bd574349-e50c-4587-96fa-b8341b285eb6" providerId="ADAL" clId="{165FECE5-B583-4ECC-AF27-ACBA03A60B0C}" dt="2022-03-31T17:06:12.840" v="66" actId="478"/>
          <ac:spMkLst>
            <pc:docMk/>
            <pc:sldMk cId="3047152585" sldId="321"/>
            <ac:spMk id="9" creationId="{C089E12B-6FC7-499A-94D9-61EE3400DC02}"/>
          </ac:spMkLst>
        </pc:spChg>
        <pc:spChg chg="mod">
          <ac:chgData name="Achref Riahi" userId="bd574349-e50c-4587-96fa-b8341b285eb6" providerId="ADAL" clId="{165FECE5-B583-4ECC-AF27-ACBA03A60B0C}" dt="2022-03-31T17:06:19.818" v="68" actId="14100"/>
          <ac:spMkLst>
            <pc:docMk/>
            <pc:sldMk cId="3047152585" sldId="321"/>
            <ac:spMk id="16" creationId="{00000000-0000-0000-0000-000000000000}"/>
          </ac:spMkLst>
        </pc:spChg>
        <pc:spChg chg="del">
          <ac:chgData name="Achref Riahi" userId="bd574349-e50c-4587-96fa-b8341b285eb6" providerId="ADAL" clId="{165FECE5-B583-4ECC-AF27-ACBA03A60B0C}" dt="2022-03-31T17:06:15.377" v="67" actId="478"/>
          <ac:spMkLst>
            <pc:docMk/>
            <pc:sldMk cId="3047152585" sldId="321"/>
            <ac:spMk id="17" creationId="{00000000-0000-0000-0000-000000000000}"/>
          </ac:spMkLst>
        </pc:spChg>
        <pc:spChg chg="mod">
          <ac:chgData name="Achref Riahi" userId="bd574349-e50c-4587-96fa-b8341b285eb6" providerId="ADAL" clId="{165FECE5-B583-4ECC-AF27-ACBA03A60B0C}" dt="2022-03-31T17:05:36.086" v="62" actId="20577"/>
          <ac:spMkLst>
            <pc:docMk/>
            <pc:sldMk cId="3047152585" sldId="321"/>
            <ac:spMk id="18" creationId="{3F0103D6-4429-406C-8373-FFAF0E75A279}"/>
          </ac:spMkLst>
        </pc:spChg>
        <pc:graphicFrameChg chg="add del mod modGraphic">
          <ac:chgData name="Achref Riahi" userId="bd574349-e50c-4587-96fa-b8341b285eb6" providerId="ADAL" clId="{165FECE5-B583-4ECC-AF27-ACBA03A60B0C}" dt="2022-03-31T17:17:00.402" v="72" actId="478"/>
          <ac:graphicFrameMkLst>
            <pc:docMk/>
            <pc:sldMk cId="3047152585" sldId="321"/>
            <ac:graphicFrameMk id="2" creationId="{A327EFCB-C950-49FD-B251-D2F80CD56506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3:25.500" v="318" actId="113"/>
          <ac:graphicFrameMkLst>
            <pc:docMk/>
            <pc:sldMk cId="3047152585" sldId="321"/>
            <ac:graphicFrameMk id="4" creationId="{D3395053-1A5E-40D4-9E79-53D76D2BA955}"/>
          </ac:graphicFrameMkLst>
        </pc:graphicFrameChg>
        <pc:graphicFrameChg chg="add mod">
          <ac:chgData name="Achref Riahi" userId="bd574349-e50c-4587-96fa-b8341b285eb6" providerId="ADAL" clId="{165FECE5-B583-4ECC-AF27-ACBA03A60B0C}" dt="2022-03-31T17:33:18.397" v="317" actId="1076"/>
          <ac:graphicFrameMkLst>
            <pc:docMk/>
            <pc:sldMk cId="3047152585" sldId="321"/>
            <ac:graphicFrameMk id="12" creationId="{123B2F79-CE29-4B85-B135-2B143639CFDB}"/>
          </ac:graphicFrameMkLst>
        </pc:graphicFrameChg>
        <pc:graphicFrameChg chg="add mod">
          <ac:chgData name="Achref Riahi" userId="bd574349-e50c-4587-96fa-b8341b285eb6" providerId="ADAL" clId="{165FECE5-B583-4ECC-AF27-ACBA03A60B0C}" dt="2022-03-31T17:33:12.656" v="315" actId="1076"/>
          <ac:graphicFrameMkLst>
            <pc:docMk/>
            <pc:sldMk cId="3047152585" sldId="321"/>
            <ac:graphicFrameMk id="13" creationId="{8942775C-88A7-46F7-8B42-5950BC036153}"/>
          </ac:graphicFrameMkLst>
        </pc:graphicFrameChg>
        <pc:picChg chg="del">
          <ac:chgData name="Achref Riahi" userId="bd574349-e50c-4587-96fa-b8341b285eb6" providerId="ADAL" clId="{165FECE5-B583-4ECC-AF27-ACBA03A60B0C}" dt="2022-03-31T17:06:04.446" v="63" actId="478"/>
          <ac:picMkLst>
            <pc:docMk/>
            <pc:sldMk cId="3047152585" sldId="321"/>
            <ac:picMk id="3" creationId="{F3BE8B29-84A1-45B8-B4A6-AD1F9665A9E9}"/>
          </ac:picMkLst>
        </pc:picChg>
        <pc:picChg chg="del">
          <ac:chgData name="Achref Riahi" userId="bd574349-e50c-4587-96fa-b8341b285eb6" providerId="ADAL" clId="{165FECE5-B583-4ECC-AF27-ACBA03A60B0C}" dt="2022-03-31T17:06:05.921" v="64" actId="478"/>
          <ac:picMkLst>
            <pc:docMk/>
            <pc:sldMk cId="3047152585" sldId="321"/>
            <ac:picMk id="5" creationId="{2C3EA9E7-318C-4323-AF61-F3B1C0B301C5}"/>
          </ac:picMkLst>
        </pc:picChg>
        <pc:picChg chg="del">
          <ac:chgData name="Achref Riahi" userId="bd574349-e50c-4587-96fa-b8341b285eb6" providerId="ADAL" clId="{165FECE5-B583-4ECC-AF27-ACBA03A60B0C}" dt="2022-03-31T17:06:11.673" v="65" actId="478"/>
          <ac:picMkLst>
            <pc:docMk/>
            <pc:sldMk cId="3047152585" sldId="321"/>
            <ac:picMk id="7" creationId="{F52B4453-60BB-4A66-ACF8-242B69953990}"/>
          </ac:picMkLst>
        </pc:picChg>
      </pc:sldChg>
      <pc:sldChg chg="addSp delSp modSp add mod">
        <pc:chgData name="Achref Riahi" userId="bd574349-e50c-4587-96fa-b8341b285eb6" providerId="ADAL" clId="{165FECE5-B583-4ECC-AF27-ACBA03A60B0C}" dt="2022-03-31T17:20:36.370" v="162" actId="122"/>
        <pc:sldMkLst>
          <pc:docMk/>
          <pc:sldMk cId="2848400242" sldId="322"/>
        </pc:sldMkLst>
        <pc:spChg chg="mod">
          <ac:chgData name="Achref Riahi" userId="bd574349-e50c-4587-96fa-b8341b285eb6" providerId="ADAL" clId="{165FECE5-B583-4ECC-AF27-ACBA03A60B0C}" dt="2022-03-31T17:18:59.549" v="102" actId="108"/>
          <ac:spMkLst>
            <pc:docMk/>
            <pc:sldMk cId="2848400242" sldId="322"/>
            <ac:spMk id="18" creationId="{3F0103D6-4429-406C-8373-FFAF0E75A279}"/>
          </ac:spMkLst>
        </pc:spChg>
        <pc:graphicFrameChg chg="add mod modGraphic">
          <ac:chgData name="Achref Riahi" userId="bd574349-e50c-4587-96fa-b8341b285eb6" providerId="ADAL" clId="{165FECE5-B583-4ECC-AF27-ACBA03A60B0C}" dt="2022-03-31T17:20:36.370" v="162" actId="122"/>
          <ac:graphicFrameMkLst>
            <pc:docMk/>
            <pc:sldMk cId="2848400242" sldId="322"/>
            <ac:graphicFrameMk id="2" creationId="{C6D6A5EA-D55E-4EBB-A19D-8011B88B26C3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5.125" v="103" actId="478"/>
          <ac:graphicFrameMkLst>
            <pc:docMk/>
            <pc:sldMk cId="2848400242" sldId="322"/>
            <ac:graphicFrameMk id="4" creationId="{D3395053-1A5E-40D4-9E79-53D76D2BA955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6.182" v="104" actId="478"/>
          <ac:graphicFrameMkLst>
            <pc:docMk/>
            <pc:sldMk cId="2848400242" sldId="322"/>
            <ac:graphicFrameMk id="12" creationId="{123B2F79-CE29-4B85-B135-2B143639CFDB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6.845" v="105" actId="478"/>
          <ac:graphicFrameMkLst>
            <pc:docMk/>
            <pc:sldMk cId="2848400242" sldId="322"/>
            <ac:graphicFrameMk id="13" creationId="{8942775C-88A7-46F7-8B42-5950BC036153}"/>
          </ac:graphicFrameMkLst>
        </pc:graphicFrameChg>
      </pc:sldChg>
      <pc:sldChg chg="addSp delSp modSp add mod">
        <pc:chgData name="Achref Riahi" userId="bd574349-e50c-4587-96fa-b8341b285eb6" providerId="ADAL" clId="{165FECE5-B583-4ECC-AF27-ACBA03A60B0C}" dt="2022-03-31T17:32:45.178" v="312" actId="14100"/>
        <pc:sldMkLst>
          <pc:docMk/>
          <pc:sldMk cId="184216021" sldId="323"/>
        </pc:sldMkLst>
        <pc:spChg chg="add mod">
          <ac:chgData name="Achref Riahi" userId="bd574349-e50c-4587-96fa-b8341b285eb6" providerId="ADAL" clId="{165FECE5-B583-4ECC-AF27-ACBA03A60B0C}" dt="2022-03-31T17:32:22.993" v="308" actId="27636"/>
          <ac:spMkLst>
            <pc:docMk/>
            <pc:sldMk cId="184216021" sldId="323"/>
            <ac:spMk id="7" creationId="{51B634E5-6BCF-48BC-A317-744405DC9052}"/>
          </ac:spMkLst>
        </pc:spChg>
        <pc:spChg chg="add mod">
          <ac:chgData name="Achref Riahi" userId="bd574349-e50c-4587-96fa-b8341b285eb6" providerId="ADAL" clId="{165FECE5-B583-4ECC-AF27-ACBA03A60B0C}" dt="2022-03-31T17:31:49.585" v="296" actId="403"/>
          <ac:spMkLst>
            <pc:docMk/>
            <pc:sldMk cId="184216021" sldId="323"/>
            <ac:spMk id="8" creationId="{3E817B28-1441-4468-BDB6-C3B252359FBC}"/>
          </ac:spMkLst>
        </pc:spChg>
        <pc:spChg chg="add mod">
          <ac:chgData name="Achref Riahi" userId="bd574349-e50c-4587-96fa-b8341b285eb6" providerId="ADAL" clId="{165FECE5-B583-4ECC-AF27-ACBA03A60B0C}" dt="2022-03-31T17:32:17.679" v="306" actId="403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165FECE5-B583-4ECC-AF27-ACBA03A60B0C}" dt="2022-03-31T17:28:48.878" v="211" actId="1076"/>
          <ac:spMkLst>
            <pc:docMk/>
            <pc:sldMk cId="184216021" sldId="323"/>
            <ac:spMk id="16" creationId="{00000000-0000-0000-0000-000000000000}"/>
          </ac:spMkLst>
        </pc:spChg>
        <pc:spChg chg="mod">
          <ac:chgData name="Achref Riahi" userId="bd574349-e50c-4587-96fa-b8341b285eb6" providerId="ADAL" clId="{165FECE5-B583-4ECC-AF27-ACBA03A60B0C}" dt="2022-03-31T17:24:18.778" v="189" actId="20577"/>
          <ac:spMkLst>
            <pc:docMk/>
            <pc:sldMk cId="184216021" sldId="323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165FECE5-B583-4ECC-AF27-ACBA03A60B0C}" dt="2022-03-31T17:20:57.095" v="164" actId="478"/>
          <ac:graphicFrameMkLst>
            <pc:docMk/>
            <pc:sldMk cId="184216021" sldId="323"/>
            <ac:graphicFrameMk id="2" creationId="{C6D6A5EA-D55E-4EBB-A19D-8011B88B26C3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45.178" v="312" actId="14100"/>
          <ac:graphicFrameMkLst>
            <pc:docMk/>
            <pc:sldMk cId="184216021" sldId="323"/>
            <ac:graphicFrameMk id="3" creationId="{7D35E712-1E24-4917-9069-3F4632252FB3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42.349" v="311" actId="14100"/>
          <ac:graphicFrameMkLst>
            <pc:docMk/>
            <pc:sldMk cId="184216021" sldId="323"/>
            <ac:graphicFrameMk id="4" creationId="{A012F763-D314-4A12-8E2D-F86397F3736A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35.600" v="310" actId="113"/>
          <ac:graphicFrameMkLst>
            <pc:docMk/>
            <pc:sldMk cId="184216021" sldId="323"/>
            <ac:graphicFrameMk id="5" creationId="{4F3D1233-95A3-4A2D-B06B-0C8952D1C548}"/>
          </ac:graphicFrameMkLst>
        </pc:graphicFrameChg>
      </pc:sldChg>
      <pc:sldChg chg="addSp delSp modSp add mod">
        <pc:chgData name="Achref Riahi" userId="bd574349-e50c-4587-96fa-b8341b285eb6" providerId="ADAL" clId="{165FECE5-B583-4ECC-AF27-ACBA03A60B0C}" dt="2022-03-31T17:42:51.462" v="439" actId="20577"/>
        <pc:sldMkLst>
          <pc:docMk/>
          <pc:sldMk cId="723105489" sldId="324"/>
        </pc:sldMkLst>
        <pc:spChg chg="del">
          <ac:chgData name="Achref Riahi" userId="bd574349-e50c-4587-96fa-b8341b285eb6" providerId="ADAL" clId="{165FECE5-B583-4ECC-AF27-ACBA03A60B0C}" dt="2022-03-31T17:35:08.299" v="332" actId="478"/>
          <ac:spMkLst>
            <pc:docMk/>
            <pc:sldMk cId="723105489" sldId="324"/>
            <ac:spMk id="7" creationId="{51B634E5-6BCF-48BC-A317-744405DC9052}"/>
          </ac:spMkLst>
        </pc:spChg>
        <pc:spChg chg="del">
          <ac:chgData name="Achref Riahi" userId="bd574349-e50c-4587-96fa-b8341b285eb6" providerId="ADAL" clId="{165FECE5-B583-4ECC-AF27-ACBA03A60B0C}" dt="2022-03-31T17:35:06.645" v="331" actId="478"/>
          <ac:spMkLst>
            <pc:docMk/>
            <pc:sldMk cId="723105489" sldId="324"/>
            <ac:spMk id="8" creationId="{3E817B28-1441-4468-BDB6-C3B252359FBC}"/>
          </ac:spMkLst>
        </pc:spChg>
        <pc:spChg chg="del">
          <ac:chgData name="Achref Riahi" userId="bd574349-e50c-4587-96fa-b8341b285eb6" providerId="ADAL" clId="{165FECE5-B583-4ECC-AF27-ACBA03A60B0C}" dt="2022-03-31T17:35:09.987" v="333" actId="478"/>
          <ac:spMkLst>
            <pc:docMk/>
            <pc:sldMk cId="723105489" sldId="324"/>
            <ac:spMk id="10" creationId="{F36BE5B4-25F3-47D8-A41B-8401C911DD9B}"/>
          </ac:spMkLst>
        </pc:spChg>
        <pc:spChg chg="mod">
          <ac:chgData name="Achref Riahi" userId="bd574349-e50c-4587-96fa-b8341b285eb6" providerId="ADAL" clId="{165FECE5-B583-4ECC-AF27-ACBA03A60B0C}" dt="2022-03-31T17:34:55.428" v="327" actId="6549"/>
          <ac:spMkLst>
            <pc:docMk/>
            <pc:sldMk cId="723105489" sldId="324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165FECE5-B583-4ECC-AF27-ACBA03A60B0C}" dt="2022-03-31T17:35:02.085" v="328" actId="478"/>
          <ac:graphicFrameMkLst>
            <pc:docMk/>
            <pc:sldMk cId="723105489" sldId="324"/>
            <ac:graphicFrameMk id="3" creationId="{7D35E712-1E24-4917-9069-3F4632252FB3}"/>
          </ac:graphicFrameMkLst>
        </pc:graphicFrameChg>
        <pc:graphicFrameChg chg="del">
          <ac:chgData name="Achref Riahi" userId="bd574349-e50c-4587-96fa-b8341b285eb6" providerId="ADAL" clId="{165FECE5-B583-4ECC-AF27-ACBA03A60B0C}" dt="2022-03-31T17:35:03.307" v="329" actId="478"/>
          <ac:graphicFrameMkLst>
            <pc:docMk/>
            <pc:sldMk cId="723105489" sldId="324"/>
            <ac:graphicFrameMk id="4" creationId="{A012F763-D314-4A12-8E2D-F86397F3736A}"/>
          </ac:graphicFrameMkLst>
        </pc:graphicFrameChg>
        <pc:graphicFrameChg chg="del">
          <ac:chgData name="Achref Riahi" userId="bd574349-e50c-4587-96fa-b8341b285eb6" providerId="ADAL" clId="{165FECE5-B583-4ECC-AF27-ACBA03A60B0C}" dt="2022-03-31T17:35:04.907" v="330" actId="478"/>
          <ac:graphicFrameMkLst>
            <pc:docMk/>
            <pc:sldMk cId="723105489" sldId="324"/>
            <ac:graphicFrameMk id="5" creationId="{4F3D1233-95A3-4A2D-B06B-0C8952D1C548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42:51.462" v="439" actId="20577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add del mod">
          <ac:chgData name="Achref Riahi" userId="bd574349-e50c-4587-96fa-b8341b285eb6" providerId="ADAL" clId="{165FECE5-B583-4ECC-AF27-ACBA03A60B0C}" dt="2022-03-31T17:39:32.265" v="392" actId="478"/>
          <ac:picMkLst>
            <pc:docMk/>
            <pc:sldMk cId="723105489" sldId="324"/>
            <ac:picMk id="9" creationId="{C8399F5E-8A1D-4908-B18C-C785378CD95F}"/>
          </ac:picMkLst>
        </pc:picChg>
        <pc:picChg chg="add mod">
          <ac:chgData name="Achref Riahi" userId="bd574349-e50c-4587-96fa-b8341b285eb6" providerId="ADAL" clId="{165FECE5-B583-4ECC-AF27-ACBA03A60B0C}" dt="2022-03-31T17:42:42.700" v="436" actId="1076"/>
          <ac:picMkLst>
            <pc:docMk/>
            <pc:sldMk cId="723105489" sldId="324"/>
            <ac:picMk id="13" creationId="{80DEF63B-8C43-46E3-8833-199817791C78}"/>
          </ac:picMkLst>
        </pc:picChg>
        <pc:picChg chg="add mod">
          <ac:chgData name="Achref Riahi" userId="bd574349-e50c-4587-96fa-b8341b285eb6" providerId="ADAL" clId="{165FECE5-B583-4ECC-AF27-ACBA03A60B0C}" dt="2022-03-31T17:42:49.003" v="438" actId="1076"/>
          <ac:picMkLst>
            <pc:docMk/>
            <pc:sldMk cId="723105489" sldId="324"/>
            <ac:picMk id="15" creationId="{9DF3BCFF-59F5-479D-BC7E-4B3F789C3B1F}"/>
          </ac:picMkLst>
        </pc:picChg>
      </pc:sldChg>
      <pc:sldChg chg="addSp delSp modSp add mod">
        <pc:chgData name="Achref Riahi" userId="bd574349-e50c-4587-96fa-b8341b285eb6" providerId="ADAL" clId="{165FECE5-B583-4ECC-AF27-ACBA03A60B0C}" dt="2022-03-31T17:46:13.211" v="482" actId="14100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165FECE5-B583-4ECC-AF27-ACBA03A60B0C}" dt="2022-03-31T17:45:53.406" v="479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add mod">
          <ac:chgData name="Achref Riahi" userId="bd574349-e50c-4587-96fa-b8341b285eb6" providerId="ADAL" clId="{165FECE5-B583-4ECC-AF27-ACBA03A60B0C}" dt="2022-03-31T17:44:49.020" v="475" actId="14100"/>
          <ac:picMkLst>
            <pc:docMk/>
            <pc:sldMk cId="906704091" sldId="325"/>
            <ac:picMk id="3" creationId="{E635E766-D13C-4B45-9145-AC9DEFB6DC45}"/>
          </ac:picMkLst>
        </pc:picChg>
        <pc:picChg chg="add mod">
          <ac:chgData name="Achref Riahi" userId="bd574349-e50c-4587-96fa-b8341b285eb6" providerId="ADAL" clId="{165FECE5-B583-4ECC-AF27-ACBA03A60B0C}" dt="2022-03-31T17:46:13.211" v="482" actId="14100"/>
          <ac:picMkLst>
            <pc:docMk/>
            <pc:sldMk cId="906704091" sldId="325"/>
            <ac:picMk id="5" creationId="{3ADF3DC8-840B-4F4E-815B-E83C1B39148A}"/>
          </ac:picMkLst>
        </pc:picChg>
        <pc:picChg chg="del mod">
          <ac:chgData name="Achref Riahi" userId="bd574349-e50c-4587-96fa-b8341b285eb6" providerId="ADAL" clId="{165FECE5-B583-4ECC-AF27-ACBA03A60B0C}" dt="2022-03-31T17:44:21.552" v="470" actId="478"/>
          <ac:picMkLst>
            <pc:docMk/>
            <pc:sldMk cId="906704091" sldId="325"/>
            <ac:picMk id="13" creationId="{80DEF63B-8C43-46E3-8833-199817791C78}"/>
          </ac:picMkLst>
        </pc:picChg>
        <pc:picChg chg="del">
          <ac:chgData name="Achref Riahi" userId="bd574349-e50c-4587-96fa-b8341b285eb6" providerId="ADAL" clId="{165FECE5-B583-4ECC-AF27-ACBA03A60B0C}" dt="2022-03-31T17:43:25.115" v="442" actId="478"/>
          <ac:picMkLst>
            <pc:docMk/>
            <pc:sldMk cId="906704091" sldId="325"/>
            <ac:picMk id="15" creationId="{9DF3BCFF-59F5-479D-BC7E-4B3F789C3B1F}"/>
          </ac:picMkLst>
        </pc:picChg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2025206320" sldId="325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753303492" sldId="328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815592421" sldId="390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0" sldId="395"/>
        </pc:sldMkLst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2940928390" sldId="403"/>
        </pc:sldMkLst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3284125605" sldId="40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4115812339" sldId="405"/>
        </pc:sldMkLst>
      </pc:sldChg>
    </pc:docChg>
  </pc:docChgLst>
  <pc:docChgLst>
    <pc:chgData name="Achref Riahi" userId="bd574349-e50c-4587-96fa-b8341b285eb6" providerId="ADAL" clId="{0565F06B-02B3-4EC9-BEC8-51B5E552CDCA}"/>
    <pc:docChg chg="undo redo custSel delSld modSld">
      <pc:chgData name="Achref Riahi" userId="bd574349-e50c-4587-96fa-b8341b285eb6" providerId="ADAL" clId="{0565F06B-02B3-4EC9-BEC8-51B5E552CDCA}" dt="2021-11-15T15:30:28.282" v="525" actId="108"/>
      <pc:docMkLst>
        <pc:docMk/>
      </pc:docMkLst>
      <pc:sldChg chg="modSp mod">
        <pc:chgData name="Achref Riahi" userId="bd574349-e50c-4587-96fa-b8341b285eb6" providerId="ADAL" clId="{0565F06B-02B3-4EC9-BEC8-51B5E552CDCA}" dt="2021-11-05T12:34:03.647" v="70" actId="20577"/>
        <pc:sldMkLst>
          <pc:docMk/>
          <pc:sldMk cId="0" sldId="256"/>
        </pc:sldMkLst>
        <pc:spChg chg="mod">
          <ac:chgData name="Achref Riahi" userId="bd574349-e50c-4587-96fa-b8341b285eb6" providerId="ADAL" clId="{0565F06B-02B3-4EC9-BEC8-51B5E552CDCA}" dt="2021-11-05T12:34:03.647" v="70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">
        <pc:chgData name="Achref Riahi" userId="bd574349-e50c-4587-96fa-b8341b285eb6" providerId="ADAL" clId="{0565F06B-02B3-4EC9-BEC8-51B5E552CDCA}" dt="2021-11-10T10:04:50.731" v="469" actId="20577"/>
        <pc:sldMkLst>
          <pc:docMk/>
          <pc:sldMk cId="0" sldId="314"/>
        </pc:sldMkLst>
        <pc:spChg chg="del">
          <ac:chgData name="Achref Riahi" userId="bd574349-e50c-4587-96fa-b8341b285eb6" providerId="ADAL" clId="{0565F06B-02B3-4EC9-BEC8-51B5E552CDCA}" dt="2021-11-08T11:09:24.976" v="327" actId="478"/>
          <ac:spMkLst>
            <pc:docMk/>
            <pc:sldMk cId="0" sldId="314"/>
            <ac:spMk id="12" creationId="{DC4AEF1A-AA44-471A-8CB8-C89A7554BE4E}"/>
          </ac:spMkLst>
        </pc:spChg>
        <pc:graphicFrameChg chg="add mod">
          <ac:chgData name="Achref Riahi" userId="bd574349-e50c-4587-96fa-b8341b285eb6" providerId="ADAL" clId="{0565F06B-02B3-4EC9-BEC8-51B5E552CDCA}" dt="2021-11-08T11:09:49.917" v="333" actId="1076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del">
          <ac:chgData name="Achref Riahi" userId="bd574349-e50c-4587-96fa-b8341b285eb6" providerId="ADAL" clId="{0565F06B-02B3-4EC9-BEC8-51B5E552CDCA}" dt="2021-11-08T11:09:46.096" v="332" actId="478"/>
          <ac:graphicFrameMkLst>
            <pc:docMk/>
            <pc:sldMk cId="0" sldId="314"/>
            <ac:graphicFrameMk id="10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0T10:04:50.731" v="469" actId="20577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0T10:04:49.510" v="467" actId="20577"/>
          <ac:graphicFrameMkLst>
            <pc:docMk/>
            <pc:sldMk cId="0" sldId="314"/>
            <ac:graphicFrameMk id="13" creationId="{00000000-0000-0000-0000-00000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08T11:28:52.882" v="388" actId="20577"/>
        <pc:sldMkLst>
          <pc:docMk/>
          <pc:sldMk cId="1140368115" sldId="319"/>
        </pc:sldMkLst>
        <pc:spChg chg="ord">
          <ac:chgData name="Achref Riahi" userId="bd574349-e50c-4587-96fa-b8341b285eb6" providerId="ADAL" clId="{0565F06B-02B3-4EC9-BEC8-51B5E552CDCA}" dt="2021-11-05T15:04:59.143" v="145" actId="167"/>
          <ac:spMkLst>
            <pc:docMk/>
            <pc:sldMk cId="1140368115" sldId="319"/>
            <ac:spMk id="28" creationId="{00000000-0000-0000-0000-000000000000}"/>
          </ac:spMkLst>
        </pc:spChg>
        <pc:spChg chg="mod ord">
          <ac:chgData name="Achref Riahi" userId="bd574349-e50c-4587-96fa-b8341b285eb6" providerId="ADAL" clId="{0565F06B-02B3-4EC9-BEC8-51B5E552CDCA}" dt="2021-11-05T19:49:16.018" v="182" actId="14100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0565F06B-02B3-4EC9-BEC8-51B5E552CDCA}" dt="2021-11-08T11:28:52.882" v="388" actId="20577"/>
          <ac:spMkLst>
            <pc:docMk/>
            <pc:sldMk cId="1140368115" sldId="319"/>
            <ac:spMk id="47" creationId="{7E8767C1-68AD-4237-88FA-CA14FBA84DBF}"/>
          </ac:spMkLst>
        </pc:spChg>
        <pc:spChg chg="del mod">
          <ac:chgData name="Achref Riahi" userId="bd574349-e50c-4587-96fa-b8341b285eb6" providerId="ADAL" clId="{0565F06B-02B3-4EC9-BEC8-51B5E552CDCA}" dt="2021-11-08T11:26:22.005" v="360" actId="478"/>
          <ac:spMkLst>
            <pc:docMk/>
            <pc:sldMk cId="1140368115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0565F06B-02B3-4EC9-BEC8-51B5E552CDCA}" dt="2021-11-08T11:27:00.716" v="376" actId="20577"/>
          <ac:spMkLst>
            <pc:docMk/>
            <pc:sldMk cId="1140368115" sldId="319"/>
            <ac:spMk id="63" creationId="{8A1A6235-142F-42A2-A358-2CC9442105C0}"/>
          </ac:spMkLst>
        </pc:spChg>
        <pc:spChg chg="del mod">
          <ac:chgData name="Achref Riahi" userId="bd574349-e50c-4587-96fa-b8341b285eb6" providerId="ADAL" clId="{0565F06B-02B3-4EC9-BEC8-51B5E552CDCA}" dt="2021-11-08T11:25:14.154" v="358" actId="478"/>
          <ac:spMkLst>
            <pc:docMk/>
            <pc:sldMk cId="1140368115" sldId="319"/>
            <ac:spMk id="64" creationId="{DC9BE15D-BA50-4A1E-A69B-B53636457FA4}"/>
          </ac:spMkLst>
        </pc:spChg>
        <pc:spChg chg="mod">
          <ac:chgData name="Achref Riahi" userId="bd574349-e50c-4587-96fa-b8341b285eb6" providerId="ADAL" clId="{0565F06B-02B3-4EC9-BEC8-51B5E552CDCA}" dt="2021-11-08T11:27:40.691" v="385" actId="14100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0565F06B-02B3-4EC9-BEC8-51B5E552CDCA}" dt="2021-11-05T12:37:52.709" v="93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0565F06B-02B3-4EC9-BEC8-51B5E552CDCA}" dt="2021-11-05T12:35:34.108" v="77" actId="14100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2:37:00.077" v="87" actId="167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2:35:08.221" v="75" actId="478"/>
          <ac:graphicFrameMkLst>
            <pc:docMk/>
            <pc:sldMk cId="1140368115" sldId="319"/>
            <ac:graphicFrameMk id="35" creationId="{00000000-0008-0000-0500-00002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2:36:37.889" v="83" actId="478"/>
          <ac:graphicFrameMkLst>
            <pc:docMk/>
            <pc:sldMk cId="1140368115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5T12:39:12.430" v="100" actId="14100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2:38:37.527" v="97" actId="478"/>
          <ac:graphicFrameMkLst>
            <pc:docMk/>
            <pc:sldMk cId="1140368115" sldId="319"/>
            <ac:graphicFrameMk id="38" creationId="{00000000-0008-0000-0500-00002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4:59:52.698" v="108" actId="478"/>
          <ac:graphicFrameMkLst>
            <pc:docMk/>
            <pc:sldMk cId="1140368115" sldId="319"/>
            <ac:graphicFrameMk id="40" creationId="{00000000-0008-0000-0500-000024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5:01:06.704" v="116" actId="478"/>
          <ac:graphicFrameMkLst>
            <pc:docMk/>
            <pc:sldMk cId="1140368115" sldId="319"/>
            <ac:graphicFrameMk id="41" creationId="{00000000-0008-0000-0500-00002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1:16.832" v="117" actId="478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2:51.344" v="133" actId="478"/>
          <ac:graphicFrameMkLst>
            <pc:docMk/>
            <pc:sldMk cId="1140368115" sldId="319"/>
            <ac:graphicFrameMk id="44" creationId="{00000000-0008-0000-0500-000036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5:02:44.808" v="132" actId="478"/>
          <ac:graphicFrameMkLst>
            <pc:docMk/>
            <pc:sldMk cId="1140368115" sldId="319"/>
            <ac:graphicFrameMk id="45" creationId="{72B63E19-38BD-4CB3-AA0D-C80600925B7E}"/>
          </ac:graphicFrameMkLst>
        </pc:graphicFrameChg>
        <pc:graphicFrameChg chg="add mod">
          <ac:chgData name="Achref Riahi" userId="bd574349-e50c-4587-96fa-b8341b285eb6" providerId="ADAL" clId="{0565F06B-02B3-4EC9-BEC8-51B5E552CDCA}" dt="2021-11-05T15:00:07.059" v="109" actId="1076"/>
          <ac:graphicFrameMkLst>
            <pc:docMk/>
            <pc:sldMk cId="1140368115" sldId="319"/>
            <ac:graphicFrameMk id="46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0.363" v="143" actId="14100"/>
          <ac:graphicFrameMkLst>
            <pc:docMk/>
            <pc:sldMk cId="1140368115" sldId="319"/>
            <ac:graphicFrameMk id="48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39.300" v="142" actId="14100"/>
          <ac:graphicFrameMkLst>
            <pc:docMk/>
            <pc:sldMk cId="1140368115" sldId="319"/>
            <ac:graphicFrameMk id="55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6.642" v="144" actId="167"/>
          <ac:graphicFrameMkLst>
            <pc:docMk/>
            <pc:sldMk cId="1140368115" sldId="319"/>
            <ac:graphicFrameMk id="56" creationId="{00000000-0008-0000-0500-000036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6.642" v="144" actId="167"/>
          <ac:graphicFrameMkLst>
            <pc:docMk/>
            <pc:sldMk cId="1140368115" sldId="319"/>
            <ac:graphicFrameMk id="57" creationId="{72B63E19-38BD-4CB3-AA0D-C80600925B7E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3:27.440" v="487" actId="14100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0565F06B-02B3-4EC9-BEC8-51B5E552CDCA}" dt="2021-11-15T15:21:18.317" v="472" actId="478"/>
          <ac:graphicFrameMkLst>
            <pc:docMk/>
            <pc:sldMk cId="3047152585" sldId="321"/>
            <ac:graphicFrameMk id="10" creationId="{00000000-0008-0000-0A00-00000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4:19.816" v="187" actId="478"/>
          <ac:graphicFrameMkLst>
            <pc:docMk/>
            <pc:sldMk cId="3047152585" sldId="321"/>
            <ac:graphicFrameMk id="11" creationId="{00000000-0008-0000-0A00-000002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2:08.888" v="478" actId="478"/>
          <ac:graphicFrameMkLst>
            <pc:docMk/>
            <pc:sldMk cId="3047152585" sldId="321"/>
            <ac:graphicFrameMk id="11" creationId="{00000000-0008-0000-0A00-00000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1:47.622" v="476" actId="14100"/>
          <ac:graphicFrameMkLst>
            <pc:docMk/>
            <pc:sldMk cId="3047152585" sldId="321"/>
            <ac:graphicFrameMk id="12" creationId="{00000000-0008-0000-0600-00000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4:33.680" v="189" actId="478"/>
          <ac:graphicFrameMkLst>
            <pc:docMk/>
            <pc:sldMk cId="3047152585" sldId="321"/>
            <ac:graphicFrameMk id="12" creationId="{00000000-0008-0000-0A00-00000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2:24.126" v="482" actId="14100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6:29.086" v="206" actId="478"/>
          <ac:graphicFrameMkLst>
            <pc:docMk/>
            <pc:sldMk cId="3047152585" sldId="321"/>
            <ac:graphicFrameMk id="13" creationId="{00000000-0008-0000-0A00-00001D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3:27.440" v="487" actId="14100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0T09:22:06.614" v="429" actId="478"/>
          <ac:graphicFrameMkLst>
            <pc:docMk/>
            <pc:sldMk cId="3047152585" sldId="321"/>
            <ac:graphicFrameMk id="14" creationId="{00000000-0008-0000-0A00-00000E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0:55:46.296" v="201" actId="478"/>
          <ac:graphicFrameMkLst>
            <pc:docMk/>
            <pc:sldMk cId="3047152585" sldId="321"/>
            <ac:graphicFrameMk id="15" creationId="{00000000-0008-0000-0A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0:55:47.431" v="202" actId="478"/>
          <ac:graphicFrameMkLst>
            <pc:docMk/>
            <pc:sldMk cId="3047152585" sldId="321"/>
            <ac:graphicFrameMk id="19" creationId="{00000000-0008-0000-0A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3:14.525" v="483" actId="478"/>
          <ac:graphicFrameMkLst>
            <pc:docMk/>
            <pc:sldMk cId="3047152585" sldId="321"/>
            <ac:graphicFrameMk id="20" creationId="{00000000-0008-0000-0A00-00001D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9:10.509" v="521" actId="27918"/>
        <pc:sldMkLst>
          <pc:docMk/>
          <pc:sldMk cId="2025206320" sldId="325"/>
        </pc:sldMkLst>
        <pc:graphicFrameChg chg="del">
          <ac:chgData name="Achref Riahi" userId="bd574349-e50c-4587-96fa-b8341b285eb6" providerId="ADAL" clId="{0565F06B-02B3-4EC9-BEC8-51B5E552CDCA}" dt="2021-11-08T11:00:06.196" v="257" actId="478"/>
          <ac:graphicFrameMkLst>
            <pc:docMk/>
            <pc:sldMk cId="2025206320" sldId="325"/>
            <ac:graphicFrameMk id="11" creationId="{00000000-0008-0000-0A00-00001C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1:00:57.551" v="263" actId="478"/>
          <ac:graphicFrameMkLst>
            <pc:docMk/>
            <pc:sldMk cId="2025206320" sldId="325"/>
            <ac:graphicFrameMk id="12" creationId="{00000000-0008-0000-0A00-00001E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1:01:40.664" v="273" actId="478"/>
          <ac:graphicFrameMkLst>
            <pc:docMk/>
            <pc:sldMk cId="2025206320" sldId="325"/>
            <ac:graphicFrameMk id="13" creationId="{00000000-0008-0000-0A00-00000F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0:19.957" v="258" actId="1076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1:38.216" v="271" actId="14100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2:01.137" v="277" actId="14100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add del">
          <ac:chgData name="Achref Riahi" userId="bd574349-e50c-4587-96fa-b8341b285eb6" providerId="ADAL" clId="{0565F06B-02B3-4EC9-BEC8-51B5E552CDCA}" dt="2021-11-08T11:02:05.026" v="278" actId="478"/>
          <ac:graphicFrameMkLst>
            <pc:docMk/>
            <pc:sldMk cId="2025206320" sldId="325"/>
            <ac:graphicFrameMk id="18" creationId="{00000000-0008-0000-0A00-000011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1:02:56.576" v="285" actId="478"/>
          <ac:graphicFrameMkLst>
            <pc:docMk/>
            <pc:sldMk cId="2025206320" sldId="325"/>
            <ac:graphicFrameMk id="19" creationId="{00000000-0008-0000-0A00-000010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2:20.806" v="282" actId="14100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3:46.231" v="294" actId="14100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08T11:31:31.106" v="408" actId="20577"/>
        <pc:sldMkLst>
          <pc:docMk/>
          <pc:sldMk cId="1753303492" sldId="328"/>
        </pc:sldMkLst>
        <pc:spChg chg="mod">
          <ac:chgData name="Achref Riahi" userId="bd574349-e50c-4587-96fa-b8341b285eb6" providerId="ADAL" clId="{0565F06B-02B3-4EC9-BEC8-51B5E552CDCA}" dt="2021-11-08T11:30:54.589" v="397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0565F06B-02B3-4EC9-BEC8-51B5E552CDCA}" dt="2021-11-08T11:31:31.106" v="408" actId="20577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0565F06B-02B3-4EC9-BEC8-51B5E552CDCA}" dt="2021-11-08T11:30:08.928" v="392" actId="20577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0565F06B-02B3-4EC9-BEC8-51B5E552CDCA}" dt="2021-11-05T15:08:47.683" v="175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0565F06B-02B3-4EC9-BEC8-51B5E552CDCA}" dt="2021-11-05T15:06:42.104" v="160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0565F06B-02B3-4EC9-BEC8-51B5E552CDCA}" dt="2021-11-05T15:05:46.663" v="151" actId="1076"/>
          <ac:graphicFrameMkLst>
            <pc:docMk/>
            <pc:sldMk cId="1753303492" sldId="328"/>
            <ac:graphicFrameMk id="14" creationId="{00000000-0008-0000-07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5:37.401" v="150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6:20.527" v="156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7:11.369" v="164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6:39.122" v="159" actId="167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8:44.764" v="174" actId="167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7:25.537" v="168" actId="167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8:13.621" v="172" actId="478"/>
          <ac:graphicFrameMkLst>
            <pc:docMk/>
            <pc:sldMk cId="1753303492" sldId="328"/>
            <ac:graphicFrameMk id="24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30:28.282" v="525" actId="108"/>
        <pc:sldMkLst>
          <pc:docMk/>
          <pc:sldMk cId="0" sldId="395"/>
        </pc:sldMkLst>
        <pc:graphicFrameChg chg="add mod">
          <ac:chgData name="Achref Riahi" userId="bd574349-e50c-4587-96fa-b8341b285eb6" providerId="ADAL" clId="{0565F06B-02B3-4EC9-BEC8-51B5E552CDCA}" dt="2021-11-08T11:06:55.287" v="302" actId="1076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del">
          <ac:chgData name="Achref Riahi" userId="bd574349-e50c-4587-96fa-b8341b285eb6" providerId="ADAL" clId="{0565F06B-02B3-4EC9-BEC8-51B5E552CDCA}" dt="2021-11-08T11:06:51.036" v="301" actId="478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5T15:30:28.282" v="525" actId="108"/>
          <ac:graphicFrameMkLst>
            <pc:docMk/>
            <pc:sldMk cId="0" sldId="395"/>
            <ac:graphicFrameMk id="12" creationId="{00000000-0000-0000-0000-00000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15T15:25:36.987" v="502" actId="1076"/>
        <pc:sldMkLst>
          <pc:docMk/>
          <pc:sldMk cId="2940928390" sldId="403"/>
        </pc:sldMkLst>
        <pc:spChg chg="del mod">
          <ac:chgData name="Achref Riahi" userId="bd574349-e50c-4587-96fa-b8341b285eb6" providerId="ADAL" clId="{0565F06B-02B3-4EC9-BEC8-51B5E552CDCA}" dt="2021-11-08T11:20:02.989" v="354" actId="478"/>
          <ac:spMkLst>
            <pc:docMk/>
            <pc:sldMk cId="2940928390" sldId="403"/>
            <ac:spMk id="12" creationId="{20C61709-1BED-471D-AEDD-98D30188BF44}"/>
          </ac:spMkLst>
        </pc:spChg>
        <pc:spChg chg="del mod">
          <ac:chgData name="Achref Riahi" userId="bd574349-e50c-4587-96fa-b8341b285eb6" providerId="ADAL" clId="{0565F06B-02B3-4EC9-BEC8-51B5E552CDCA}" dt="2021-11-08T11:19:59.499" v="353" actId="478"/>
          <ac:spMkLst>
            <pc:docMk/>
            <pc:sldMk cId="2940928390" sldId="403"/>
            <ac:spMk id="17" creationId="{95648EB2-994C-447F-9336-F5C6B69D2D60}"/>
          </ac:spMkLst>
        </pc:spChg>
        <pc:spChg chg="ord">
          <ac:chgData name="Achref Riahi" userId="bd574349-e50c-4587-96fa-b8341b285eb6" providerId="ADAL" clId="{0565F06B-02B3-4EC9-BEC8-51B5E552CDCA}" dt="2021-11-08T10:57:43.331" v="218" actId="167"/>
          <ac:spMkLst>
            <pc:docMk/>
            <pc:sldMk cId="2940928390" sldId="403"/>
            <ac:spMk id="35" creationId="{00000000-0000-0000-0000-000000000000}"/>
          </ac:spMkLst>
        </pc:spChg>
        <pc:graphicFrameChg chg="add mod">
          <ac:chgData name="Achref Riahi" userId="bd574349-e50c-4587-96fa-b8341b285eb6" providerId="ADAL" clId="{0565F06B-02B3-4EC9-BEC8-51B5E552CDCA}" dt="2021-11-15T15:25:05.395" v="494" actId="14100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3" creationId="{00000000-0008-0000-06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4" creationId="{00000000-0008-0000-0600-000015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7:16.470" v="215" actId="478"/>
          <ac:graphicFrameMkLst>
            <pc:docMk/>
            <pc:sldMk cId="2940928390" sldId="403"/>
            <ac:graphicFrameMk id="14" creationId="{00000000-0008-0000-0A00-000003000000}"/>
          </ac:graphicFrameMkLst>
        </pc:graphicFrameChg>
        <pc:graphicFrameChg chg="add del mod ord">
          <ac:chgData name="Achref Riahi" userId="bd574349-e50c-4587-96fa-b8341b285eb6" providerId="ADAL" clId="{0565F06B-02B3-4EC9-BEC8-51B5E552CDCA}" dt="2021-11-15T15:24:44.210" v="489" actId="478"/>
          <ac:graphicFrameMkLst>
            <pc:docMk/>
            <pc:sldMk cId="2940928390" sldId="403"/>
            <ac:graphicFrameMk id="15" creationId="{00000000-0008-0000-0A00-000003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16" creationId="{00000000-0008-0000-0A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7" creationId="{00000000-0008-0000-06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8" creationId="{00000000-0008-0000-0600-00001B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7:59.746" v="221" actId="478"/>
          <ac:graphicFrameMkLst>
            <pc:docMk/>
            <pc:sldMk cId="2940928390" sldId="403"/>
            <ac:graphicFrameMk id="18" creationId="{00000000-0008-0000-0A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9" creationId="{00000000-0008-0000-0600-00001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0.476" v="222" actId="478"/>
          <ac:graphicFrameMkLst>
            <pc:docMk/>
            <pc:sldMk cId="2940928390" sldId="403"/>
            <ac:graphicFrameMk id="19" creationId="{00000000-0008-0000-0A00-000015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8T10:58:03.416" v="224" actId="478"/>
          <ac:graphicFrameMkLst>
            <pc:docMk/>
            <pc:sldMk cId="2940928390" sldId="403"/>
            <ac:graphicFrameMk id="21" creationId="{00000000-0008-0000-0A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5.976" v="225" actId="478"/>
          <ac:graphicFrameMkLst>
            <pc:docMk/>
            <pc:sldMk cId="2940928390" sldId="403"/>
            <ac:graphicFrameMk id="22" creationId="{00000000-0008-0000-0A00-00001B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4" creationId="{00000000-0008-0000-0A00-000015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5" creationId="{00000000-0008-0000-0A00-00001A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6" creationId="{00000000-0008-0000-0A00-00001B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7" creationId="{00000000-0008-0000-0A00-00001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7.436" v="226" actId="478"/>
          <ac:graphicFrameMkLst>
            <pc:docMk/>
            <pc:sldMk cId="2940928390" sldId="403"/>
            <ac:graphicFrameMk id="28" creationId="{00000000-0008-0000-0A00-00001F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8:06.388" v="516" actId="1076"/>
        <pc:sldMkLst>
          <pc:docMk/>
          <pc:sldMk cId="3284125605" sldId="404"/>
        </pc:sldMkLst>
        <pc:graphicFrameChg chg="add del mod">
          <ac:chgData name="Achref Riahi" userId="bd574349-e50c-4587-96fa-b8341b285eb6" providerId="ADAL" clId="{0565F06B-02B3-4EC9-BEC8-51B5E552CDCA}" dt="2021-11-15T15:27:27.738" v="504" actId="478"/>
          <ac:graphicFrameMkLst>
            <pc:docMk/>
            <pc:sldMk cId="3284125605" sldId="404"/>
            <ac:graphicFrameMk id="12" creationId="{00000000-0008-0000-0A00-00000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13" creationId="{00000000-0008-0000-0A00-000016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7:32.363" v="507" actId="1076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1.266" v="237" actId="478"/>
          <ac:graphicFrameMkLst>
            <pc:docMk/>
            <pc:sldMk cId="3284125605" sldId="404"/>
            <ac:graphicFrameMk id="14" creationId="{00000000-0008-0000-0A00-00000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15" creationId="{00000000-0008-0000-0A00-000017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6.856" v="239" actId="478"/>
          <ac:graphicFrameMkLst>
            <pc:docMk/>
            <pc:sldMk cId="3284125605" sldId="404"/>
            <ac:graphicFrameMk id="16" creationId="{00000000-0008-0000-0A00-000016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8T10:58:57.552" v="241" actId="478"/>
          <ac:graphicFrameMkLst>
            <pc:docMk/>
            <pc:sldMk cId="3284125605" sldId="404"/>
            <ac:graphicFrameMk id="17" creationId="{00000000-0008-0000-0A00-000017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8.336" v="242" actId="478"/>
          <ac:graphicFrameMkLst>
            <pc:docMk/>
            <pc:sldMk cId="3284125605" sldId="404"/>
            <ac:graphicFrameMk id="18" creationId="{00000000-0008-0000-0A00-000018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9.026" v="243" actId="478"/>
          <ac:graphicFrameMkLst>
            <pc:docMk/>
            <pc:sldMk cId="3284125605" sldId="404"/>
            <ac:graphicFrameMk id="19" creationId="{00000000-0008-0000-0A00-000019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9.606" v="244" actId="478"/>
          <ac:graphicFrameMkLst>
            <pc:docMk/>
            <pc:sldMk cId="3284125605" sldId="404"/>
            <ac:graphicFrameMk id="21" creationId="{00000000-0008-0000-0A00-000020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3" creationId="{00000000-0008-0000-0A00-000018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4" creationId="{00000000-0008-0000-0A00-00001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5" creationId="{00000000-0008-0000-0A00-00002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08T11:05:26.032" v="295" actId="478"/>
        <pc:sldMkLst>
          <pc:docMk/>
          <pc:sldMk cId="4115812339" sldId="405"/>
        </pc:sldMkLst>
        <pc:spChg chg="del mod">
          <ac:chgData name="Achref Riahi" userId="bd574349-e50c-4587-96fa-b8341b285eb6" providerId="ADAL" clId="{0565F06B-02B3-4EC9-BEC8-51B5E552CDCA}" dt="2021-11-03T16:28:16.705" v="19" actId="478"/>
          <ac:spMkLst>
            <pc:docMk/>
            <pc:sldMk cId="4115812339" sldId="405"/>
            <ac:spMk id="3" creationId="{2B46034A-5B92-4956-8547-58EC1AEDEBC9}"/>
          </ac:spMkLst>
        </pc:spChg>
        <pc:spChg chg="ord">
          <ac:chgData name="Achref Riahi" userId="bd574349-e50c-4587-96fa-b8341b285eb6" providerId="ADAL" clId="{0565F06B-02B3-4EC9-BEC8-51B5E552CDCA}" dt="2021-11-03T16:28:11.426" v="17" actId="167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0565F06B-02B3-4EC9-BEC8-51B5E552CDCA}" dt="2021-11-03T16:34:51.556" v="61" actId="14100"/>
          <ac:spMkLst>
            <pc:docMk/>
            <pc:sldMk cId="4115812339" sldId="405"/>
            <ac:spMk id="19" creationId="{7A323CD7-7399-45F8-987D-8C284F31BA0C}"/>
          </ac:spMkLst>
        </pc:spChg>
        <pc:spChg chg="del mod">
          <ac:chgData name="Achref Riahi" userId="bd574349-e50c-4587-96fa-b8341b285eb6" providerId="ADAL" clId="{0565F06B-02B3-4EC9-BEC8-51B5E552CDCA}" dt="2021-11-08T11:05:26.032" v="295" actId="478"/>
          <ac:spMkLst>
            <pc:docMk/>
            <pc:sldMk cId="4115812339" sldId="405"/>
            <ac:spMk id="20" creationId="{95C6C9F5-F5C5-4A96-883D-37DC40F54AD0}"/>
          </ac:spMkLst>
        </pc:spChg>
        <pc:graphicFrameChg chg="add mod">
          <ac:chgData name="Achref Riahi" userId="bd574349-e50c-4587-96fa-b8341b285eb6" providerId="ADAL" clId="{0565F06B-02B3-4EC9-BEC8-51B5E552CDCA}" dt="2021-11-03T16:27:30.320" v="9" actId="1076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3T16:28:08.146" v="16" actId="167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27:22.925" v="8" actId="478"/>
          <ac:graphicFrameMkLst>
            <pc:docMk/>
            <pc:sldMk cId="4115812339" sldId="405"/>
            <ac:graphicFrameMk id="21" creationId="{00000000-0008-0000-0500-000002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3T16:27:56.305" v="14" actId="478"/>
          <ac:graphicFrameMkLst>
            <pc:docMk/>
            <pc:sldMk cId="4115812339" sldId="405"/>
            <ac:graphicFrameMk id="22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29:35.106" v="27" actId="478"/>
          <ac:graphicFrameMkLst>
            <pc:docMk/>
            <pc:sldMk cId="4115812339" sldId="405"/>
            <ac:graphicFrameMk id="23" creationId="{00000000-0008-0000-0500-00001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0:53.145" v="35" actId="478"/>
          <ac:graphicFrameMkLst>
            <pc:docMk/>
            <pc:sldMk cId="4115812339" sldId="405"/>
            <ac:graphicFrameMk id="24" creationId="{00000000-0008-0000-05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29:41.225" v="28" actId="1076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3:50.406" v="51" actId="478"/>
          <ac:graphicFrameMkLst>
            <pc:docMk/>
            <pc:sldMk cId="4115812339" sldId="405"/>
            <ac:graphicFrameMk id="26" creationId="{00000000-0008-0000-0500-00002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4:07.167" v="53" actId="478"/>
          <ac:graphicFrameMkLst>
            <pc:docMk/>
            <pc:sldMk cId="4115812339" sldId="405"/>
            <ac:graphicFrameMk id="27" creationId="{00000000-0008-0000-0500-000018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1:39.106" v="38" actId="1076"/>
          <ac:graphicFrameMkLst>
            <pc:docMk/>
            <pc:sldMk cId="4115812339" sldId="405"/>
            <ac:graphicFrameMk id="28" creationId="{00000000-0008-0000-05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4:02.266" v="52" actId="1076"/>
          <ac:graphicFrameMkLst>
            <pc:docMk/>
            <pc:sldMk cId="4115812339" sldId="405"/>
            <ac:graphicFrameMk id="29" creationId="{00000000-0008-0000-0500-00002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4:42.716" v="60" actId="1076"/>
          <ac:graphicFrameMkLst>
            <pc:docMk/>
            <pc:sldMk cId="4115812339" sldId="405"/>
            <ac:graphicFrameMk id="30" creationId="{00000000-0008-0000-0500-000018000000}"/>
          </ac:graphicFrameMkLst>
        </pc:graphicFrameChg>
      </pc:sldChg>
      <pc:sldChg chg="modSp mod">
        <pc:chgData name="Achref Riahi" userId="bd574349-e50c-4587-96fa-b8341b285eb6" providerId="ADAL" clId="{0565F06B-02B3-4EC9-BEC8-51B5E552CDCA}" dt="2021-11-08T11:38:36.020" v="426" actId="2161"/>
        <pc:sldMkLst>
          <pc:docMk/>
          <pc:sldMk cId="1200171535" sldId="415"/>
        </pc:sldMkLst>
        <pc:graphicFrameChg chg="mod modGraphic">
          <ac:chgData name="Achref Riahi" userId="bd574349-e50c-4587-96fa-b8341b285eb6" providerId="ADAL" clId="{0565F06B-02B3-4EC9-BEC8-51B5E552CDCA}" dt="2021-11-08T11:38:36.020" v="426" actId="2161"/>
          <ac:graphicFrameMkLst>
            <pc:docMk/>
            <pc:sldMk cId="1200171535" sldId="415"/>
            <ac:graphicFrameMk id="7" creationId="{00000000-0000-0000-0000-000000000000}"/>
          </ac:graphicFrameMkLst>
        </pc:graphicFrameChg>
      </pc:sldChg>
      <pc:sldChg chg="modSp del mod">
        <pc:chgData name="Achref Riahi" userId="bd574349-e50c-4587-96fa-b8341b285eb6" providerId="ADAL" clId="{0565F06B-02B3-4EC9-BEC8-51B5E552CDCA}" dt="2021-11-08T11:38:00.072" v="424" actId="2696"/>
        <pc:sldMkLst>
          <pc:docMk/>
          <pc:sldMk cId="1736002742" sldId="416"/>
        </pc:sldMkLst>
        <pc:graphicFrameChg chg="modGraphic">
          <ac:chgData name="Achref Riahi" userId="bd574349-e50c-4587-96fa-b8341b285eb6" providerId="ADAL" clId="{0565F06B-02B3-4EC9-BEC8-51B5E552CDCA}" dt="2021-11-08T11:37:53.792" v="423" actId="6549"/>
          <ac:graphicFrameMkLst>
            <pc:docMk/>
            <pc:sldMk cId="1736002742" sldId="416"/>
            <ac:graphicFrameMk id="8" creationId="{1B4FFD8D-9984-45D5-8C03-0E59413C6B98}"/>
          </ac:graphicFrameMkLst>
        </pc:graphicFrameChg>
      </pc:sldChg>
    </pc:docChg>
  </pc:docChgLst>
  <pc:docChgLst>
    <pc:chgData name="Achref Riahi" userId="bd574349-e50c-4587-96fa-b8341b285eb6" providerId="ADAL" clId="{88F94725-BFB5-4043-8542-CFF45E7BE233}"/>
    <pc:docChg chg="undo custSel delSld modSld">
      <pc:chgData name="Achref Riahi" userId="bd574349-e50c-4587-96fa-b8341b285eb6" providerId="ADAL" clId="{88F94725-BFB5-4043-8542-CFF45E7BE233}" dt="2021-04-05T15:31:01.343" v="256" actId="20577"/>
      <pc:docMkLst>
        <pc:docMk/>
      </pc:docMkLst>
      <pc:sldChg chg="modSp mod">
        <pc:chgData name="Achref Riahi" userId="bd574349-e50c-4587-96fa-b8341b285eb6" providerId="ADAL" clId="{88F94725-BFB5-4043-8542-CFF45E7BE233}" dt="2021-04-02T16:13:34.477" v="5" actId="20577"/>
        <pc:sldMkLst>
          <pc:docMk/>
          <pc:sldMk cId="0" sldId="256"/>
        </pc:sldMkLst>
        <pc:spChg chg="mod">
          <ac:chgData name="Achref Riahi" userId="bd574349-e50c-4587-96fa-b8341b285eb6" providerId="ADAL" clId="{88F94725-BFB5-4043-8542-CFF45E7BE233}" dt="2021-04-02T16:13:34.477" v="5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88F94725-BFB5-4043-8542-CFF45E7BE233}" dt="2021-04-02T16:47:26.016" v="57" actId="14100"/>
        <pc:sldMkLst>
          <pc:docMk/>
          <pc:sldMk cId="3851485938" sldId="276"/>
        </pc:sldMkLst>
        <pc:graphicFrameChg chg="del">
          <ac:chgData name="Achref Riahi" userId="bd574349-e50c-4587-96fa-b8341b285eb6" providerId="ADAL" clId="{88F94725-BFB5-4043-8542-CFF45E7BE233}" dt="2021-04-02T16:37:32.677" v="9" actId="478"/>
          <ac:graphicFrameMkLst>
            <pc:docMk/>
            <pc:sldMk cId="3851485938" sldId="276"/>
            <ac:graphicFrameMk id="12" creationId="{00000000-0008-0000-0300-000002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42:05.407" v="24" actId="478"/>
          <ac:graphicFrameMkLst>
            <pc:docMk/>
            <pc:sldMk cId="3851485938" sldId="276"/>
            <ac:graphicFrameMk id="13" creationId="{00000000-0008-0000-03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38:11.385" v="15" actId="478"/>
          <ac:graphicFrameMkLst>
            <pc:docMk/>
            <pc:sldMk cId="3851485938" sldId="276"/>
            <ac:graphicFrameMk id="14" creationId="{00000000-0008-0000-0300-00000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38:52.057" v="19" actId="478"/>
          <ac:graphicFrameMkLst>
            <pc:docMk/>
            <pc:sldMk cId="3851485938" sldId="276"/>
            <ac:graphicFrameMk id="15" creationId="{00000000-0008-0000-0300-00001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5:40.361" v="41" actId="478"/>
          <ac:graphicFrameMkLst>
            <pc:docMk/>
            <pc:sldMk cId="3851485938" sldId="276"/>
            <ac:graphicFrameMk id="16" creationId="{00000000-0008-0000-0300-00001A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42:30.932" v="29" actId="478"/>
          <ac:graphicFrameMkLst>
            <pc:docMk/>
            <pc:sldMk cId="3851485938" sldId="276"/>
            <ac:graphicFrameMk id="19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39:04.671" v="23" actId="14100"/>
          <ac:graphicFrameMkLst>
            <pc:docMk/>
            <pc:sldMk cId="3851485938" sldId="276"/>
            <ac:graphicFrameMk id="20" creationId="{00000000-0008-0000-0300-00001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2:24.800" v="28" actId="14100"/>
          <ac:graphicFrameMkLst>
            <pc:docMk/>
            <pc:sldMk cId="3851485938" sldId="276"/>
            <ac:graphicFrameMk id="21" creationId="{00000000-0008-0000-0300-000002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2:49.648" v="33" actId="1076"/>
          <ac:graphicFrameMkLst>
            <pc:docMk/>
            <pc:sldMk cId="3851485938" sldId="276"/>
            <ac:graphicFrameMk id="22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4:59.440" v="38" actId="14100"/>
          <ac:graphicFrameMkLst>
            <pc:docMk/>
            <pc:sldMk cId="3851485938" sldId="276"/>
            <ac:graphicFrameMk id="23" creationId="{136DE5B8-D604-411C-AE8E-8C25B1364822}"/>
          </ac:graphicFrameMkLst>
        </pc:graphicFrameChg>
        <pc:graphicFrameChg chg="del">
          <ac:chgData name="Achref Riahi" userId="bd574349-e50c-4587-96fa-b8341b285eb6" providerId="ADAL" clId="{88F94725-BFB5-4043-8542-CFF45E7BE233}" dt="2021-04-02T16:46:31.856" v="45" actId="478"/>
          <ac:graphicFrameMkLst>
            <pc:docMk/>
            <pc:sldMk cId="3851485938" sldId="276"/>
            <ac:graphicFrameMk id="24" creationId="{00000000-0008-0000-0300-00001D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6:59.260" v="52" actId="478"/>
          <ac:graphicFrameMkLst>
            <pc:docMk/>
            <pc:sldMk cId="3851485938" sldId="276"/>
            <ac:graphicFrameMk id="25" creationId="{00000000-0008-0000-0300-000020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4:50.739" v="36" actId="478"/>
          <ac:graphicFrameMkLst>
            <pc:docMk/>
            <pc:sldMk cId="3851485938" sldId="276"/>
            <ac:graphicFrameMk id="26" creationId="{136DE5B8-D604-411C-AE8E-8C25B1364822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5:53.984" v="44" actId="14100"/>
          <ac:graphicFrameMkLst>
            <pc:docMk/>
            <pc:sldMk cId="3851485938" sldId="276"/>
            <ac:graphicFrameMk id="27" creationId="{00000000-0008-0000-03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6:52.752" v="51" actId="14100"/>
          <ac:graphicFrameMkLst>
            <pc:docMk/>
            <pc:sldMk cId="3851485938" sldId="276"/>
            <ac:graphicFrameMk id="28" creationId="{00000000-0008-0000-0300-00001D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7:26.016" v="57" actId="14100"/>
          <ac:graphicFrameMkLst>
            <pc:docMk/>
            <pc:sldMk cId="3851485938" sldId="276"/>
            <ac:graphicFrameMk id="29" creationId="{00000000-0008-0000-0300-000020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5T14:20:22.629" v="228" actId="14100"/>
        <pc:sldMkLst>
          <pc:docMk/>
          <pc:sldMk cId="3851485938" sldId="319"/>
        </pc:sldMkLst>
        <pc:grpChg chg="add del mod ord">
          <ac:chgData name="Achref Riahi" userId="bd574349-e50c-4587-96fa-b8341b285eb6" providerId="ADAL" clId="{88F94725-BFB5-4043-8542-CFF45E7BE233}" dt="2021-04-05T14:16:29.861" v="195" actId="1036"/>
          <ac:grpSpMkLst>
            <pc:docMk/>
            <pc:sldMk cId="3851485938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88F94725-BFB5-4043-8542-CFF45E7BE233}" dt="2021-04-05T14:15:35.928" v="173" actId="14100"/>
          <ac:graphicFrameMkLst>
            <pc:docMk/>
            <pc:sldMk cId="3851485938" sldId="319"/>
            <ac:graphicFrameMk id="23" creationId="{00000000-0008-0000-0300-00002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5:24.931" v="171" actId="478"/>
          <ac:graphicFrameMkLst>
            <pc:docMk/>
            <pc:sldMk cId="3851485938" sldId="319"/>
            <ac:graphicFrameMk id="24" creationId="{00000000-0008-0000-0300-00002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5:48.203" v="174" actId="478"/>
          <ac:graphicFrameMkLst>
            <pc:docMk/>
            <pc:sldMk cId="3851485938" sldId="319"/>
            <ac:graphicFrameMk id="25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5:54.031" v="178"/>
          <ac:graphicFrameMkLst>
            <pc:docMk/>
            <pc:sldMk cId="3851485938" sldId="319"/>
            <ac:graphicFrameMk id="30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6:12.229" v="185" actId="14100"/>
          <ac:graphicFrameMkLst>
            <pc:docMk/>
            <pc:sldMk cId="3851485938" sldId="319"/>
            <ac:graphicFrameMk id="31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7:07.413" v="201" actId="14100"/>
          <ac:graphicFrameMkLst>
            <pc:docMk/>
            <pc:sldMk cId="3851485938" sldId="319"/>
            <ac:graphicFrameMk id="32" creationId="{00000000-0008-0000-0300-00002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8:02.253" v="207" actId="14100"/>
          <ac:graphicFrameMkLst>
            <pc:docMk/>
            <pc:sldMk cId="3851485938" sldId="319"/>
            <ac:graphicFrameMk id="33" creationId="{00000000-0008-0000-0300-00002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04.333" v="213" actId="14100"/>
          <ac:graphicFrameMkLst>
            <pc:docMk/>
            <pc:sldMk cId="3851485938" sldId="319"/>
            <ac:graphicFrameMk id="34" creationId="{00000000-0008-0000-0300-00002F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31.853" v="218" actId="14100"/>
          <ac:graphicFrameMkLst>
            <pc:docMk/>
            <pc:sldMk cId="3851485938" sldId="319"/>
            <ac:graphicFrameMk id="35" creationId="{00000000-0008-0000-0300-00003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55.301" v="223" actId="14100"/>
          <ac:graphicFrameMkLst>
            <pc:docMk/>
            <pc:sldMk cId="3851485938" sldId="319"/>
            <ac:graphicFrameMk id="36" creationId="{00000000-0008-0000-0300-000035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0:22.629" v="228" actId="14100"/>
          <ac:graphicFrameMkLst>
            <pc:docMk/>
            <pc:sldMk cId="3851485938" sldId="319"/>
            <ac:graphicFrameMk id="37" creationId="{00000000-0008-0000-0300-000036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6:46.292" v="196" actId="478"/>
          <ac:graphicFrameMkLst>
            <pc:docMk/>
            <pc:sldMk cId="3851485938" sldId="319"/>
            <ac:graphicFrameMk id="55" creationId="{00000000-0008-0000-0300-00002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7:20.871" v="202" actId="478"/>
          <ac:graphicFrameMkLst>
            <pc:docMk/>
            <pc:sldMk cId="3851485938" sldId="319"/>
            <ac:graphicFrameMk id="56" creationId="{00000000-0008-0000-0300-00002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8:34.030" v="208" actId="478"/>
          <ac:graphicFrameMkLst>
            <pc:docMk/>
            <pc:sldMk cId="3851485938" sldId="319"/>
            <ac:graphicFrameMk id="57" creationId="{00000000-0008-0000-0300-00002F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9:09.554" v="214" actId="478"/>
          <ac:graphicFrameMkLst>
            <pc:docMk/>
            <pc:sldMk cId="3851485938" sldId="319"/>
            <ac:graphicFrameMk id="58" creationId="{00000000-0008-0000-0300-00003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9:38.366" v="219" actId="478"/>
          <ac:graphicFrameMkLst>
            <pc:docMk/>
            <pc:sldMk cId="3851485938" sldId="319"/>
            <ac:graphicFrameMk id="59" creationId="{00000000-0008-0000-0300-000035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0:05.442" v="224" actId="478"/>
          <ac:graphicFrameMkLst>
            <pc:docMk/>
            <pc:sldMk cId="3851485938" sldId="319"/>
            <ac:graphicFrameMk id="60" creationId="{00000000-0008-0000-0300-000036000000}"/>
          </ac:graphicFrameMkLst>
        </pc:graphicFrameChg>
      </pc:sldChg>
      <pc:sldChg chg="modSp mod">
        <pc:chgData name="Achref Riahi" userId="bd574349-e50c-4587-96fa-b8341b285eb6" providerId="ADAL" clId="{88F94725-BFB5-4043-8542-CFF45E7BE233}" dt="2021-04-05T15:31:01.343" v="256" actId="20577"/>
        <pc:sldMkLst>
          <pc:docMk/>
          <pc:sldMk cId="3851485938" sldId="320"/>
        </pc:sldMkLst>
        <pc:spChg chg="mod">
          <ac:chgData name="Achref Riahi" userId="bd574349-e50c-4587-96fa-b8341b285eb6" providerId="ADAL" clId="{88F94725-BFB5-4043-8542-CFF45E7BE233}" dt="2021-04-05T15:31:01.343" v="256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Sp delSp modSp mod">
        <pc:chgData name="Achref Riahi" userId="bd574349-e50c-4587-96fa-b8341b285eb6" providerId="ADAL" clId="{88F94725-BFB5-4043-8542-CFF45E7BE233}" dt="2021-04-02T17:13:47.796" v="167" actId="27918"/>
        <pc:sldMkLst>
          <pc:docMk/>
          <pc:sldMk cId="3851485938" sldId="321"/>
        </pc:sldMkLst>
        <pc:graphicFrameChg chg="add mod">
          <ac:chgData name="Achref Riahi" userId="bd574349-e50c-4587-96fa-b8341b285eb6" providerId="ADAL" clId="{88F94725-BFB5-4043-8542-CFF45E7BE233}" dt="2021-04-02T16:54:44.593" v="66" actId="14100"/>
          <ac:graphicFrameMkLst>
            <pc:docMk/>
            <pc:sldMk cId="3851485938" sldId="321"/>
            <ac:graphicFrameMk id="9" creationId="{00000000-0008-0000-05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6:18.341" v="70" actId="478"/>
          <ac:graphicFrameMkLst>
            <pc:docMk/>
            <pc:sldMk cId="3851485938" sldId="321"/>
            <ac:graphicFrameMk id="10" creationId="{00000000-0008-0000-0400-00000E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58:06.500" v="75" actId="478"/>
          <ac:graphicFrameMkLst>
            <pc:docMk/>
            <pc:sldMk cId="3851485938" sldId="321"/>
            <ac:graphicFrameMk id="11" creationId="{00000000-0008-0000-0500-00000E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58:22.601" v="80" actId="14100"/>
          <ac:graphicFrameMkLst>
            <pc:docMk/>
            <pc:sldMk cId="3851485938" sldId="321"/>
            <ac:graphicFrameMk id="12" creationId="{00000000-0008-0000-0500-00000E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8:39.412" v="83" actId="478"/>
          <ac:graphicFrameMkLst>
            <pc:docMk/>
            <pc:sldMk cId="3851485938" sldId="321"/>
            <ac:graphicFrameMk id="13" creationId="{00000000-0008-0000-0400-00001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4:32.254" v="62" actId="478"/>
          <ac:graphicFrameMkLst>
            <pc:docMk/>
            <pc:sldMk cId="3851485938" sldId="321"/>
            <ac:graphicFrameMk id="14" creationId="{00000000-0008-0000-0400-000002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58:48.353" v="85" actId="14100"/>
          <ac:graphicFrameMkLst>
            <pc:docMk/>
            <pc:sldMk cId="3851485938" sldId="321"/>
            <ac:graphicFrameMk id="15" creationId="{00000000-0008-0000-0500-000013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2T17:10:40.505" v="144" actId="14100"/>
        <pc:sldMkLst>
          <pc:docMk/>
          <pc:sldMk cId="3851485938" sldId="323"/>
        </pc:sldMkLst>
        <pc:graphicFrameChg chg="del">
          <ac:chgData name="Achref Riahi" userId="bd574349-e50c-4587-96fa-b8341b285eb6" providerId="ADAL" clId="{88F94725-BFB5-4043-8542-CFF45E7BE233}" dt="2021-04-02T17:00:29.853" v="88" actId="478"/>
          <ac:graphicFrameMkLst>
            <pc:docMk/>
            <pc:sldMk cId="3851485938" sldId="323"/>
            <ac:graphicFrameMk id="16" creationId="{00000000-0008-0000-0400-00000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1:50.193" v="91" actId="478"/>
          <ac:graphicFrameMkLst>
            <pc:docMk/>
            <pc:sldMk cId="3851485938" sldId="323"/>
            <ac:graphicFrameMk id="17" creationId="{00000000-0008-0000-0400-00000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3:17.644" v="98" actId="478"/>
          <ac:graphicFrameMkLst>
            <pc:docMk/>
            <pc:sldMk cId="3851485938" sldId="323"/>
            <ac:graphicFrameMk id="18" creationId="{00000000-0008-0000-04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0:40.993" v="90" actId="14100"/>
          <ac:graphicFrameMkLst>
            <pc:docMk/>
            <pc:sldMk cId="3851485938" sldId="323"/>
            <ac:graphicFrameMk id="19" creationId="{00000000-0008-0000-05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2:13.993" v="95" actId="14100"/>
          <ac:graphicFrameMkLst>
            <pc:docMk/>
            <pc:sldMk cId="3851485938" sldId="323"/>
            <ac:graphicFrameMk id="21" creationId="{00000000-0008-0000-0500-00000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7:40.023" v="104" actId="478"/>
          <ac:graphicFrameMkLst>
            <pc:docMk/>
            <pc:sldMk cId="3851485938" sldId="323"/>
            <ac:graphicFrameMk id="22" creationId="{00000000-0008-0000-0400-00001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7:41.881" v="105" actId="478"/>
          <ac:graphicFrameMkLst>
            <pc:docMk/>
            <pc:sldMk cId="3851485938" sldId="323"/>
            <ac:graphicFrameMk id="23" creationId="{00000000-0008-0000-04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26.217" v="141" actId="1076"/>
          <ac:graphicFrameMkLst>
            <pc:docMk/>
            <pc:sldMk cId="3851485938" sldId="323"/>
            <ac:graphicFrameMk id="24" creationId="{00000000-0008-0000-05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8:34.973" v="119" actId="1036"/>
          <ac:graphicFrameMkLst>
            <pc:docMk/>
            <pc:sldMk cId="3851485938" sldId="323"/>
            <ac:graphicFrameMk id="25" creationId="{00000000-0008-0000-0500-00001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8:34.973" v="119" actId="1036"/>
          <ac:graphicFrameMkLst>
            <pc:docMk/>
            <pc:sldMk cId="3851485938" sldId="323"/>
            <ac:graphicFrameMk id="26" creationId="{00000000-0008-0000-0500-000015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9:15.153" v="129" actId="14100"/>
          <ac:graphicFrameMkLst>
            <pc:docMk/>
            <pc:sldMk cId="3851485938" sldId="323"/>
            <ac:graphicFrameMk id="27" creationId="{00000000-0008-0000-0500-000016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9:27.545" v="132" actId="14100"/>
          <ac:graphicFrameMkLst>
            <pc:docMk/>
            <pc:sldMk cId="3851485938" sldId="323"/>
            <ac:graphicFrameMk id="28" creationId="{00000000-0008-0000-0500-000018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30.241" v="142" actId="1076"/>
          <ac:graphicFrameMkLst>
            <pc:docMk/>
            <pc:sldMk cId="3851485938" sldId="323"/>
            <ac:graphicFrameMk id="29" creationId="{00000000-0008-0000-0500-000017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40.505" v="144" actId="14100"/>
          <ac:graphicFrameMkLst>
            <pc:docMk/>
            <pc:sldMk cId="3851485938" sldId="323"/>
            <ac:graphicFrameMk id="30" creationId="{00000000-0008-0000-0500-000019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8:50.305" v="123" actId="478"/>
          <ac:graphicFrameMkLst>
            <pc:docMk/>
            <pc:sldMk cId="3851485938" sldId="323"/>
            <ac:graphicFrameMk id="31" creationId="{00000000-0008-0000-0400-000016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8:52.143" v="124" actId="478"/>
          <ac:graphicFrameMkLst>
            <pc:docMk/>
            <pc:sldMk cId="3851485938" sldId="323"/>
            <ac:graphicFrameMk id="32" creationId="{00000000-0008-0000-0400-000017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9:29.950" v="133" actId="478"/>
          <ac:graphicFrameMkLst>
            <pc:docMk/>
            <pc:sldMk cId="3851485938" sldId="323"/>
            <ac:graphicFrameMk id="33" creationId="{00000000-0008-0000-0400-000018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9:31.114" v="134" actId="478"/>
          <ac:graphicFrameMkLst>
            <pc:docMk/>
            <pc:sldMk cId="3851485938" sldId="323"/>
            <ac:graphicFrameMk id="34" creationId="{00000000-0008-0000-0400-000019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2T17:13:31.994" v="164" actId="14100"/>
        <pc:sldMkLst>
          <pc:docMk/>
          <pc:sldMk cId="3851485938" sldId="325"/>
        </pc:sldMkLst>
        <pc:graphicFrameChg chg="del">
          <ac:chgData name="Achref Riahi" userId="bd574349-e50c-4587-96fa-b8341b285eb6" providerId="ADAL" clId="{88F94725-BFB5-4043-8542-CFF45E7BE233}" dt="2021-04-02T17:11:46.171" v="147" actId="478"/>
          <ac:graphicFrameMkLst>
            <pc:docMk/>
            <pc:sldMk cId="3851485938" sldId="325"/>
            <ac:graphicFrameMk id="11" creationId="{00000000-0008-0000-0400-000010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2:58.949" v="157" actId="478"/>
          <ac:graphicFrameMkLst>
            <pc:docMk/>
            <pc:sldMk cId="3851485938" sldId="325"/>
            <ac:graphicFrameMk id="12" creationId="{00000000-0008-0000-0400-000011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1:54.673" v="149" actId="14100"/>
          <ac:graphicFrameMkLst>
            <pc:docMk/>
            <pc:sldMk cId="3851485938" sldId="325"/>
            <ac:graphicFrameMk id="13" creationId="{00000000-0008-0000-0500-000010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2:43.401" v="154" actId="14100"/>
          <ac:graphicFrameMkLst>
            <pc:docMk/>
            <pc:sldMk cId="3851485938" sldId="325"/>
            <ac:graphicFrameMk id="15" creationId="{00000000-0008-0000-0500-00000F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3:15.458" v="159" actId="14100"/>
          <ac:graphicFrameMkLst>
            <pc:docMk/>
            <pc:sldMk cId="3851485938" sldId="325"/>
            <ac:graphicFrameMk id="16" creationId="{00000000-0008-0000-0500-000011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3:31.994" v="164" actId="14100"/>
          <ac:graphicFrameMkLst>
            <pc:docMk/>
            <pc:sldMk cId="3851485938" sldId="325"/>
            <ac:graphicFrameMk id="17" creationId="{00000000-0008-0000-0500-00001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3:18.218" v="160" actId="478"/>
          <ac:graphicFrameMkLst>
            <pc:docMk/>
            <pc:sldMk cId="3851485938" sldId="325"/>
            <ac:graphicFrameMk id="18" creationId="{00000000-0008-0000-0400-00001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2:33.431" v="150" actId="478"/>
          <ac:graphicFrameMkLst>
            <pc:docMk/>
            <pc:sldMk cId="3851485938" sldId="325"/>
            <ac:graphicFrameMk id="19" creationId="{00000000-0008-0000-0400-00000F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5T14:27:57.796" v="254" actId="14100"/>
        <pc:sldMkLst>
          <pc:docMk/>
          <pc:sldMk cId="3851485938" sldId="328"/>
        </pc:sldMkLst>
        <pc:graphicFrameChg chg="add mod">
          <ac:chgData name="Achref Riahi" userId="bd574349-e50c-4587-96fa-b8341b285eb6" providerId="ADAL" clId="{88F94725-BFB5-4043-8542-CFF45E7BE233}" dt="2021-04-05T14:22:41.365" v="233" actId="14100"/>
          <ac:graphicFrameMkLst>
            <pc:docMk/>
            <pc:sldMk cId="3851485938" sldId="328"/>
            <ac:graphicFrameMk id="11" creationId="{00000000-0008-0000-0500-00001A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2:32.089" v="231" actId="478"/>
          <ac:graphicFrameMkLst>
            <pc:docMk/>
            <pc:sldMk cId="3851485938" sldId="328"/>
            <ac:graphicFrameMk id="12" creationId="{00000000-0008-0000-05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4:32.005" v="238" actId="14100"/>
          <ac:graphicFrameMkLst>
            <pc:docMk/>
            <pc:sldMk cId="3851485938" sldId="328"/>
            <ac:graphicFrameMk id="13" creationId="{00000000-0008-0000-05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6:17.613" v="243" actId="14100"/>
          <ac:graphicFrameMkLst>
            <pc:docMk/>
            <pc:sldMk cId="3851485938" sldId="328"/>
            <ac:graphicFrameMk id="14" creationId="{00000000-0008-0000-0500-000019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7:57.796" v="254" actId="14100"/>
          <ac:graphicFrameMkLst>
            <pc:docMk/>
            <pc:sldMk cId="3851485938" sldId="328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4:21.337" v="236" actId="478"/>
          <ac:graphicFrameMkLst>
            <pc:docMk/>
            <pc:sldMk cId="3851485938" sldId="328"/>
            <ac:graphicFrameMk id="23" creationId="{00000000-0008-0000-0500-00000C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6:08.127" v="239" actId="478"/>
          <ac:graphicFrameMkLst>
            <pc:docMk/>
            <pc:sldMk cId="3851485938" sldId="328"/>
            <ac:graphicFrameMk id="24" creationId="{00000000-0008-0000-0500-00001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7:31.616" v="250" actId="478"/>
          <ac:graphicFrameMkLst>
            <pc:docMk/>
            <pc:sldMk cId="3851485938" sldId="328"/>
            <ac:graphicFrameMk id="25" creationId="{00000000-0008-0000-0500-000002000000}"/>
          </ac:graphicFrameMkLst>
        </pc:graphicFrameChg>
      </pc:sldChg>
      <pc:sldChg chg="del">
        <pc:chgData name="Achref Riahi" userId="bd574349-e50c-4587-96fa-b8341b285eb6" providerId="ADAL" clId="{88F94725-BFB5-4043-8542-CFF45E7BE233}" dt="2021-04-02T17:13:47.799" v="168" actId="2696"/>
        <pc:sldMkLst>
          <pc:docMk/>
          <pc:sldMk cId="3851485938" sldId="330"/>
        </pc:sldMkLst>
      </pc:sldChg>
    </pc:docChg>
  </pc:docChgLst>
  <pc:docChgLst>
    <pc:chgData name="Achref Riahi" userId="bd574349-e50c-4587-96fa-b8341b285eb6" providerId="ADAL" clId="{238B0BC1-E7C5-4853-A9AE-F0C9AFAC65D8}"/>
    <pc:docChg chg="custSel addSld delSld modSld">
      <pc:chgData name="Achref Riahi" userId="bd574349-e50c-4587-96fa-b8341b285eb6" providerId="ADAL" clId="{238B0BC1-E7C5-4853-A9AE-F0C9AFAC65D8}" dt="2021-09-24T14:30:01.140" v="168" actId="27918"/>
      <pc:docMkLst>
        <pc:docMk/>
      </pc:docMkLst>
      <pc:sldChg chg="modSp mod">
        <pc:chgData name="Achref Riahi" userId="bd574349-e50c-4587-96fa-b8341b285eb6" providerId="ADAL" clId="{238B0BC1-E7C5-4853-A9AE-F0C9AFAC65D8}" dt="2021-09-07T12:45:25.669" v="2" actId="20577"/>
        <pc:sldMkLst>
          <pc:docMk/>
          <pc:sldMk cId="0" sldId="256"/>
        </pc:sldMkLst>
        <pc:spChg chg="mod">
          <ac:chgData name="Achref Riahi" userId="bd574349-e50c-4587-96fa-b8341b285eb6" providerId="ADAL" clId="{238B0BC1-E7C5-4853-A9AE-F0C9AFAC65D8}" dt="2021-09-07T12:45:25.669" v="2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238B0BC1-E7C5-4853-A9AE-F0C9AFAC65D8}" dt="2021-09-07T15:23:58.693" v="138" actId="20577"/>
        <pc:sldMkLst>
          <pc:docMk/>
          <pc:sldMk cId="3851485938" sldId="274"/>
        </pc:sldMkLst>
        <pc:spChg chg="mod">
          <ac:chgData name="Achref Riahi" userId="bd574349-e50c-4587-96fa-b8341b285eb6" providerId="ADAL" clId="{238B0BC1-E7C5-4853-A9AE-F0C9AFAC65D8}" dt="2021-09-07T15:23:58.693" v="138" actId="20577"/>
          <ac:spMkLst>
            <pc:docMk/>
            <pc:sldMk cId="3851485938" sldId="274"/>
            <ac:spMk id="9" creationId="{00000000-0000-0000-0000-000000000000}"/>
          </ac:spMkLst>
        </pc:spChg>
      </pc:sldChg>
      <pc:sldChg chg="del">
        <pc:chgData name="Achref Riahi" userId="bd574349-e50c-4587-96fa-b8341b285eb6" providerId="ADAL" clId="{238B0BC1-E7C5-4853-A9AE-F0C9AFAC65D8}" dt="2021-09-07T13:00:38.357" v="3" actId="47"/>
        <pc:sldMkLst>
          <pc:docMk/>
          <pc:sldMk cId="3851485938" sldId="276"/>
        </pc:sldMkLst>
      </pc:sldChg>
      <pc:sldChg chg="add">
        <pc:chgData name="Achref Riahi" userId="bd574349-e50c-4587-96fa-b8341b285eb6" providerId="ADAL" clId="{238B0BC1-E7C5-4853-A9AE-F0C9AFAC65D8}" dt="2021-09-07T15:22:45.945" v="118"/>
        <pc:sldMkLst>
          <pc:docMk/>
          <pc:sldMk cId="1277981600" sldId="310"/>
        </pc:sldMkLst>
      </pc:sldChg>
      <pc:sldChg chg="del">
        <pc:chgData name="Achref Riahi" userId="bd574349-e50c-4587-96fa-b8341b285eb6" providerId="ADAL" clId="{238B0BC1-E7C5-4853-A9AE-F0C9AFAC65D8}" dt="2021-09-07T15:22:40.304" v="117" actId="2696"/>
        <pc:sldMkLst>
          <pc:docMk/>
          <pc:sldMk cId="3851485938" sldId="310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0" sldId="314"/>
        </pc:sldMkLst>
      </pc:sldChg>
      <pc:sldChg chg="del">
        <pc:chgData name="Achref Riahi" userId="bd574349-e50c-4587-96fa-b8341b285eb6" providerId="ADAL" clId="{238B0BC1-E7C5-4853-A9AE-F0C9AFAC65D8}" dt="2021-09-07T15:22:54.746" v="119" actId="2696"/>
        <pc:sldMkLst>
          <pc:docMk/>
          <pc:sldMk cId="3851485938" sldId="318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4055478567" sldId="318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140368115" sldId="319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1549807439" sldId="319"/>
        </pc:sldMkLst>
      </pc:sldChg>
      <pc:sldChg chg="del">
        <pc:chgData name="Achref Riahi" userId="bd574349-e50c-4587-96fa-b8341b285eb6" providerId="ADAL" clId="{238B0BC1-E7C5-4853-A9AE-F0C9AFAC65D8}" dt="2021-09-07T13:00:52.923" v="4" actId="47"/>
        <pc:sldMkLst>
          <pc:docMk/>
          <pc:sldMk cId="3851485938" sldId="319"/>
        </pc:sldMkLst>
      </pc:sldChg>
      <pc:sldChg chg="addSp delSp modSp mod">
        <pc:chgData name="Achref Riahi" userId="bd574349-e50c-4587-96fa-b8341b285eb6" providerId="ADAL" clId="{238B0BC1-E7C5-4853-A9AE-F0C9AFAC65D8}" dt="2021-09-24T14:22:59.355" v="141" actId="27918"/>
        <pc:sldMkLst>
          <pc:docMk/>
          <pc:sldMk cId="3047152585" sldId="321"/>
        </pc:sldMkLst>
        <pc:spChg chg="mod">
          <ac:chgData name="Achref Riahi" userId="bd574349-e50c-4587-96fa-b8341b285eb6" providerId="ADAL" clId="{238B0BC1-E7C5-4853-A9AE-F0C9AFAC65D8}" dt="2021-09-07T13:03:33.489" v="25" actId="1076"/>
          <ac:spMkLst>
            <pc:docMk/>
            <pc:sldMk cId="3047152585" sldId="321"/>
            <ac:spMk id="18" creationId="{3F0103D6-4429-406C-8373-FFAF0E75A279}"/>
          </ac:spMkLst>
        </pc:spChg>
        <pc:graphicFrameChg chg="add mod">
          <ac:chgData name="Achref Riahi" userId="bd574349-e50c-4587-96fa-b8341b285eb6" providerId="ADAL" clId="{238B0BC1-E7C5-4853-A9AE-F0C9AFAC65D8}" dt="2021-09-07T13:02:03.331" v="12" actId="1076"/>
          <ac:graphicFrameMkLst>
            <pc:docMk/>
            <pc:sldMk cId="3047152585" sldId="321"/>
            <ac:graphicFrameMk id="10" creationId="{00000000-0008-0000-0A00-000002000000}"/>
          </ac:graphicFrameMkLst>
        </pc:graphicFrameChg>
        <pc:graphicFrameChg chg="del mod">
          <ac:chgData name="Achref Riahi" userId="bd574349-e50c-4587-96fa-b8341b285eb6" providerId="ADAL" clId="{238B0BC1-E7C5-4853-A9AE-F0C9AFAC65D8}" dt="2021-09-07T13:03:05.402" v="22" actId="478"/>
          <ac:graphicFrameMkLst>
            <pc:docMk/>
            <pc:sldMk cId="3047152585" sldId="321"/>
            <ac:graphicFrameMk id="11" creationId="{00000000-0008-0000-0900-00001D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1:57.470" v="11" actId="478"/>
          <ac:graphicFrameMkLst>
            <pc:docMk/>
            <pc:sldMk cId="3047152585" sldId="321"/>
            <ac:graphicFrameMk id="12" creationId="{6B96A1C2-056A-4814-B795-D2DB6054A6BD}"/>
          </ac:graphicFrameMkLst>
        </pc:graphicFrameChg>
        <pc:graphicFrameChg chg="del">
          <ac:chgData name="Achref Riahi" userId="bd574349-e50c-4587-96fa-b8341b285eb6" providerId="ADAL" clId="{238B0BC1-E7C5-4853-A9AE-F0C9AFAC65D8}" dt="2021-09-07T13:02:40.064" v="17" actId="478"/>
          <ac:graphicFrameMkLst>
            <pc:docMk/>
            <pc:sldMk cId="3047152585" sldId="321"/>
            <ac:graphicFrameMk id="13" creationId="{00000000-0008-0000-0900-00000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2:25.147" v="16" actId="14100"/>
          <ac:graphicFrameMkLst>
            <pc:docMk/>
            <pc:sldMk cId="3047152585" sldId="321"/>
            <ac:graphicFrameMk id="14" creationId="{00000000-0008-0000-0A00-00000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3:14.755" v="24" actId="14100"/>
          <ac:graphicFrameMkLst>
            <pc:docMk/>
            <pc:sldMk cId="3047152585" sldId="321"/>
            <ac:graphicFrameMk id="15" creationId="{00000000-0008-0000-0A00-00001D000000}"/>
          </ac:graphicFrameMkLst>
        </pc:graphicFrameChg>
      </pc:sldChg>
      <pc:sldChg chg="addSp delSp modSp mod">
        <pc:chgData name="Achref Riahi" userId="bd574349-e50c-4587-96fa-b8341b285eb6" providerId="ADAL" clId="{238B0BC1-E7C5-4853-A9AE-F0C9AFAC65D8}" dt="2021-09-24T14:30:01.140" v="168" actId="27918"/>
        <pc:sldMkLst>
          <pc:docMk/>
          <pc:sldMk cId="2025206320" sldId="325"/>
        </pc:sldMkLst>
        <pc:graphicFrameChg chg="del mod">
          <ac:chgData name="Achref Riahi" userId="bd574349-e50c-4587-96fa-b8341b285eb6" providerId="ADAL" clId="{238B0BC1-E7C5-4853-A9AE-F0C9AFAC65D8}" dt="2021-09-07T14:35:43.611" v="66" actId="478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6:15.299" v="73" actId="478"/>
          <ac:graphicFrameMkLst>
            <pc:docMk/>
            <pc:sldMk cId="2025206320" sldId="325"/>
            <ac:graphicFrameMk id="12" creationId="{00000000-0008-0000-0900-00001E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00.892" v="81" actId="478"/>
          <ac:graphicFrameMkLst>
            <pc:docMk/>
            <pc:sldMk cId="2025206320" sldId="325"/>
            <ac:graphicFrameMk id="13" creationId="{00000000-0008-0000-0900-00000F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5:51.148" v="67" actId="1076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6:22.201" v="75" actId="14100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05.445" v="82" actId="1076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08.241" v="83" actId="478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36.123" v="89" actId="478"/>
          <ac:graphicFrameMkLst>
            <pc:docMk/>
            <pc:sldMk cId="2025206320" sldId="325"/>
            <ac:graphicFrameMk id="19" creationId="{00000000-0008-0000-0900-000010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32.925" v="88" actId="14100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51.054" v="93" actId="14100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753303492" sldId="328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2967844346" sldId="328"/>
        </pc:sldMkLst>
      </pc:sldChg>
      <pc:sldChg chg="del">
        <pc:chgData name="Achref Riahi" userId="bd574349-e50c-4587-96fa-b8341b285eb6" providerId="ADAL" clId="{238B0BC1-E7C5-4853-A9AE-F0C9AFAC65D8}" dt="2021-09-07T13:00:52.923" v="4" actId="47"/>
        <pc:sldMkLst>
          <pc:docMk/>
          <pc:sldMk cId="3851485938" sldId="328"/>
        </pc:sldMkLst>
      </pc:sldChg>
      <pc:sldChg chg="del">
        <pc:chgData name="Achref Riahi" userId="bd574349-e50c-4587-96fa-b8341b285eb6" providerId="ADAL" clId="{238B0BC1-E7C5-4853-A9AE-F0C9AFAC65D8}" dt="2021-09-07T13:00:57.458" v="5" actId="47"/>
        <pc:sldMkLst>
          <pc:docMk/>
          <pc:sldMk cId="0" sldId="343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815592421" sldId="390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0" sldId="395"/>
        </pc:sldMkLst>
      </pc:sldChg>
      <pc:sldChg chg="addSp delSp modSp mod">
        <pc:chgData name="Achref Riahi" userId="bd574349-e50c-4587-96fa-b8341b285eb6" providerId="ADAL" clId="{238B0BC1-E7C5-4853-A9AE-F0C9AFAC65D8}" dt="2021-09-24T14:26:43.474" v="150" actId="27918"/>
        <pc:sldMkLst>
          <pc:docMk/>
          <pc:sldMk cId="2940928390" sldId="403"/>
        </pc:sldMkLst>
        <pc:spChg chg="mod">
          <ac:chgData name="Achref Riahi" userId="bd574349-e50c-4587-96fa-b8341b285eb6" providerId="ADAL" clId="{238B0BC1-E7C5-4853-A9AE-F0C9AFAC65D8}" dt="2021-09-24T14:26:06.949" v="149" actId="14100"/>
          <ac:spMkLst>
            <pc:docMk/>
            <pc:sldMk cId="2940928390" sldId="403"/>
            <ac:spMk id="12" creationId="{20C61709-1BED-471D-AEDD-98D30188BF44}"/>
          </ac:spMkLst>
        </pc:spChg>
        <pc:spChg chg="ord">
          <ac:chgData name="Achref Riahi" userId="bd574349-e50c-4587-96fa-b8341b285eb6" providerId="ADAL" clId="{238B0BC1-E7C5-4853-A9AE-F0C9AFAC65D8}" dt="2021-09-07T13:04:21.192" v="33" actId="167"/>
          <ac:spMkLst>
            <pc:docMk/>
            <pc:sldMk cId="2940928390" sldId="403"/>
            <ac:spMk id="35" creationId="{00000000-0000-0000-0000-000000000000}"/>
          </ac:spMkLst>
        </pc:spChg>
        <pc:graphicFrameChg chg="del">
          <ac:chgData name="Achref Riahi" userId="bd574349-e50c-4587-96fa-b8341b285eb6" providerId="ADAL" clId="{238B0BC1-E7C5-4853-A9AE-F0C9AFAC65D8}" dt="2021-09-07T13:04:05.480" v="30" actId="478"/>
          <ac:graphicFrameMkLst>
            <pc:docMk/>
            <pc:sldMk cId="2940928390" sldId="403"/>
            <ac:graphicFrameMk id="14" creationId="{00000000-0008-0000-0900-000003000000}"/>
          </ac:graphicFrameMkLst>
        </pc:graphicFrameChg>
        <pc:graphicFrameChg chg="add mod ord">
          <ac:chgData name="Achref Riahi" userId="bd574349-e50c-4587-96fa-b8341b285eb6" providerId="ADAL" clId="{238B0BC1-E7C5-4853-A9AE-F0C9AFAC65D8}" dt="2021-09-07T13:04:16.056" v="32" actId="167"/>
          <ac:graphicFrameMkLst>
            <pc:docMk/>
            <pc:sldMk cId="2940928390" sldId="403"/>
            <ac:graphicFrameMk id="15" creationId="{00000000-0008-0000-0A00-000003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16" creationId="{00000000-0008-0000-0A00-000014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29.299" v="35" actId="478"/>
          <ac:graphicFrameMkLst>
            <pc:docMk/>
            <pc:sldMk cId="2940928390" sldId="403"/>
            <ac:graphicFrameMk id="18" creationId="{00000000-0008-0000-0900-000014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1.042" v="37" actId="478"/>
          <ac:graphicFrameMkLst>
            <pc:docMk/>
            <pc:sldMk cId="2940928390" sldId="403"/>
            <ac:graphicFrameMk id="19" creationId="{00000000-0008-0000-0900-000015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0.146" v="36" actId="478"/>
          <ac:graphicFrameMkLst>
            <pc:docMk/>
            <pc:sldMk cId="2940928390" sldId="403"/>
            <ac:graphicFrameMk id="21" creationId="{00000000-0008-0000-0900-00001A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28.387" v="34" actId="478"/>
          <ac:graphicFrameMkLst>
            <pc:docMk/>
            <pc:sldMk cId="2940928390" sldId="403"/>
            <ac:graphicFrameMk id="22" creationId="{00000000-0008-0000-0900-00001B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4" creationId="{00000000-0008-0000-0A00-000015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5" creationId="{00000000-0008-0000-0A00-00001A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6" creationId="{00000000-0008-0000-0A00-00001B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7" creationId="{00000000-0008-0000-0A00-00001F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1.900" v="38" actId="478"/>
          <ac:graphicFrameMkLst>
            <pc:docMk/>
            <pc:sldMk cId="2940928390" sldId="403"/>
            <ac:graphicFrameMk id="28" creationId="{00000000-0008-0000-0900-00001F000000}"/>
          </ac:graphicFrameMkLst>
        </pc:graphicFrameChg>
      </pc:sldChg>
      <pc:sldChg chg="addSp delSp modSp mod">
        <pc:chgData name="Achref Riahi" userId="bd574349-e50c-4587-96fa-b8341b285eb6" providerId="ADAL" clId="{238B0BC1-E7C5-4853-A9AE-F0C9AFAC65D8}" dt="2021-09-24T14:27:53.268" v="160" actId="27918"/>
        <pc:sldMkLst>
          <pc:docMk/>
          <pc:sldMk cId="3284125605" sldId="404"/>
        </pc:sldMkLst>
        <pc:graphicFrameChg chg="add mod">
          <ac:chgData name="Achref Riahi" userId="bd574349-e50c-4587-96fa-b8341b285eb6" providerId="ADAL" clId="{238B0BC1-E7C5-4853-A9AE-F0C9AFAC65D8}" dt="2021-09-07T13:06:02.644" v="52" actId="1076"/>
          <ac:graphicFrameMkLst>
            <pc:docMk/>
            <pc:sldMk cId="3284125605" sldId="404"/>
            <ac:graphicFrameMk id="12" creationId="{00000000-0008-0000-0A00-00000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13" creationId="{00000000-0008-0000-0A00-000016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5:53.074" v="51" actId="478"/>
          <ac:graphicFrameMkLst>
            <pc:docMk/>
            <pc:sldMk cId="3284125605" sldId="404"/>
            <ac:graphicFrameMk id="14" creationId="{00000000-0008-0000-0900-00000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15" creationId="{00000000-0008-0000-0A00-000017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6" creationId="{00000000-0008-0000-0900-000016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7" creationId="{00000000-0008-0000-0900-000017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8" creationId="{00000000-0008-0000-0900-000018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9" creationId="{00000000-0008-0000-0900-000019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21" creationId="{00000000-0008-0000-0900-000020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3" creationId="{00000000-0008-0000-0A00-000018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4" creationId="{00000000-0008-0000-0A00-00001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5" creationId="{00000000-0008-0000-0A00-000020000000}"/>
          </ac:graphicFrameMkLst>
        </pc:graphicFrameChg>
      </pc:sldChg>
      <pc:sldChg chg="del">
        <pc:chgData name="Achref Riahi" userId="bd574349-e50c-4587-96fa-b8341b285eb6" providerId="ADAL" clId="{238B0BC1-E7C5-4853-A9AE-F0C9AFAC65D8}" dt="2021-09-07T13:00:57.458" v="5" actId="47"/>
        <pc:sldMkLst>
          <pc:docMk/>
          <pc:sldMk cId="257419833" sldId="405"/>
        </pc:sldMkLst>
      </pc:sldChg>
      <pc:sldChg chg="add del">
        <pc:chgData name="Achref Riahi" userId="bd574349-e50c-4587-96fa-b8341b285eb6" providerId="ADAL" clId="{238B0BC1-E7C5-4853-A9AE-F0C9AFAC65D8}" dt="2021-09-07T15:22:40.304" v="117" actId="2696"/>
        <pc:sldMkLst>
          <pc:docMk/>
          <pc:sldMk cId="716951215" sldId="405"/>
        </pc:sldMkLst>
      </pc:sldChg>
      <pc:sldChg chg="add">
        <pc:chgData name="Achref Riahi" userId="bd574349-e50c-4587-96fa-b8341b285eb6" providerId="ADAL" clId="{238B0BC1-E7C5-4853-A9AE-F0C9AFAC65D8}" dt="2021-09-07T15:22:45.945" v="118"/>
        <pc:sldMkLst>
          <pc:docMk/>
          <pc:sldMk cId="4115812339" sldId="405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200171535" sldId="415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3266065710" sldId="415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736002742" sldId="416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3677653963" sldId="416"/>
        </pc:sldMkLst>
      </pc:sldChg>
    </pc:docChg>
  </pc:docChgLst>
  <pc:docChgLst>
    <pc:chgData name="Achref Riahi" userId="bd574349-e50c-4587-96fa-b8341b285eb6" providerId="ADAL" clId="{76978A8D-EF54-4D08-A5C4-5FC6CFAD759C}"/>
    <pc:docChg chg="undo custSel addSld delSld modSld sldOrd">
      <pc:chgData name="Achref Riahi" userId="bd574349-e50c-4587-96fa-b8341b285eb6" providerId="ADAL" clId="{76978A8D-EF54-4D08-A5C4-5FC6CFAD759C}" dt="2021-05-07T09:57:21.188" v="1069" actId="2696"/>
      <pc:docMkLst>
        <pc:docMk/>
      </pc:docMkLst>
      <pc:sldChg chg="modSp mod">
        <pc:chgData name="Achref Riahi" userId="bd574349-e50c-4587-96fa-b8341b285eb6" providerId="ADAL" clId="{76978A8D-EF54-4D08-A5C4-5FC6CFAD759C}" dt="2021-04-27T13:40:39.207" v="8" actId="20577"/>
        <pc:sldMkLst>
          <pc:docMk/>
          <pc:sldMk cId="0" sldId="256"/>
        </pc:sldMkLst>
        <pc:spChg chg="mod">
          <ac:chgData name="Achref Riahi" userId="bd574349-e50c-4587-96fa-b8341b285eb6" providerId="ADAL" clId="{76978A8D-EF54-4D08-A5C4-5FC6CFAD759C}" dt="2021-04-27T13:40:39.207" v="8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76978A8D-EF54-4D08-A5C4-5FC6CFAD759C}" dt="2021-04-28T09:52:36.749" v="226" actId="207"/>
        <pc:sldMkLst>
          <pc:docMk/>
          <pc:sldMk cId="3851485938" sldId="274"/>
        </pc:sldMkLst>
        <pc:spChg chg="mod">
          <ac:chgData name="Achref Riahi" userId="bd574349-e50c-4587-96fa-b8341b285eb6" providerId="ADAL" clId="{76978A8D-EF54-4D08-A5C4-5FC6CFAD759C}" dt="2021-04-28T09:52:36.749" v="226" actId="207"/>
          <ac:spMkLst>
            <pc:docMk/>
            <pc:sldMk cId="3851485938" sldId="274"/>
            <ac:spMk id="9" creationId="{00000000-0000-0000-0000-000000000000}"/>
          </ac:spMkLst>
        </pc:spChg>
      </pc:sldChg>
      <pc:sldChg chg="addSp delSp modSp mod modAnim">
        <pc:chgData name="Achref Riahi" userId="bd574349-e50c-4587-96fa-b8341b285eb6" providerId="ADAL" clId="{76978A8D-EF54-4D08-A5C4-5FC6CFAD759C}" dt="2021-05-07T06:55:35.140" v="1052"/>
        <pc:sldMkLst>
          <pc:docMk/>
          <pc:sldMk cId="3851485938" sldId="276"/>
        </pc:sldMkLst>
        <pc:spChg chg="add del mod">
          <ac:chgData name="Achref Riahi" userId="bd574349-e50c-4587-96fa-b8341b285eb6" providerId="ADAL" clId="{76978A8D-EF54-4D08-A5C4-5FC6CFAD759C}" dt="2021-05-06T12:29:31.433" v="493" actId="478"/>
          <ac:spMkLst>
            <pc:docMk/>
            <pc:sldMk cId="3851485938" sldId="276"/>
            <ac:spMk id="2" creationId="{B82C9864-9614-4EFA-BF96-E77C12117CF4}"/>
          </ac:spMkLst>
        </pc:spChg>
        <pc:spChg chg="add mod">
          <ac:chgData name="Achref Riahi" userId="bd574349-e50c-4587-96fa-b8341b285eb6" providerId="ADAL" clId="{76978A8D-EF54-4D08-A5C4-5FC6CFAD759C}" dt="2021-05-07T06:46:34.864" v="1019" actId="108"/>
          <ac:spMkLst>
            <pc:docMk/>
            <pc:sldMk cId="3851485938" sldId="276"/>
            <ac:spMk id="3" creationId="{2B46034A-5B92-4956-8547-58EC1AEDEBC9}"/>
          </ac:spMkLst>
        </pc:spChg>
        <pc:spChg chg="add mod">
          <ac:chgData name="Achref Riahi" userId="bd574349-e50c-4587-96fa-b8341b285eb6" providerId="ADAL" clId="{76978A8D-EF54-4D08-A5C4-5FC6CFAD759C}" dt="2021-05-06T12:46:02.270" v="570" actId="207"/>
          <ac:spMkLst>
            <pc:docMk/>
            <pc:sldMk cId="3851485938" sldId="276"/>
            <ac:spMk id="4" creationId="{D623A878-CDB4-422D-BE5E-00EDC6834A15}"/>
          </ac:spMkLst>
        </pc:spChg>
        <pc:spChg chg="mod">
          <ac:chgData name="Achref Riahi" userId="bd574349-e50c-4587-96fa-b8341b285eb6" providerId="ADAL" clId="{76978A8D-EF54-4D08-A5C4-5FC6CFAD759C}" dt="2021-04-28T09:52:59.389" v="229" actId="207"/>
          <ac:spMkLst>
            <pc:docMk/>
            <pc:sldMk cId="3851485938" sldId="276"/>
            <ac:spMk id="17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2:54.302" v="228" actId="207"/>
          <ac:spMkLst>
            <pc:docMk/>
            <pc:sldMk cId="3851485938" sldId="276"/>
            <ac:spMk id="18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7T06:55:03.609" v="1047" actId="1076"/>
          <ac:spMkLst>
            <pc:docMk/>
            <pc:sldMk cId="3851485938" sldId="276"/>
            <ac:spMk id="19" creationId="{1B57A525-C9C9-4E56-9868-1BD3016E7828}"/>
          </ac:spMkLst>
        </pc:spChg>
        <pc:spChg chg="add mod ord">
          <ac:chgData name="Achref Riahi" userId="bd574349-e50c-4587-96fa-b8341b285eb6" providerId="ADAL" clId="{76978A8D-EF54-4D08-A5C4-5FC6CFAD759C}" dt="2021-05-07T06:46:37.305" v="1020" actId="108"/>
          <ac:spMkLst>
            <pc:docMk/>
            <pc:sldMk cId="3851485938" sldId="276"/>
            <ac:spMk id="20" creationId="{95C6C9F5-F5C5-4A96-883D-37DC40F54AD0}"/>
          </ac:spMkLst>
        </pc:spChg>
        <pc:spChg chg="add mod ord">
          <ac:chgData name="Achref Riahi" userId="bd574349-e50c-4587-96fa-b8341b285eb6" providerId="ADAL" clId="{76978A8D-EF54-4D08-A5C4-5FC6CFAD759C}" dt="2021-05-07T06:46:32.652" v="1018" actId="207"/>
          <ac:spMkLst>
            <pc:docMk/>
            <pc:sldMk cId="3851485938" sldId="276"/>
            <ac:spMk id="22" creationId="{E76BF3D8-062C-4C8C-9B0B-AFC82D48785E}"/>
          </ac:spMkLst>
        </pc:spChg>
        <pc:spChg chg="add del mod">
          <ac:chgData name="Achref Riahi" userId="bd574349-e50c-4587-96fa-b8341b285eb6" providerId="ADAL" clId="{76978A8D-EF54-4D08-A5C4-5FC6CFAD759C}" dt="2021-05-06T13:34:48.747" v="653"/>
          <ac:spMkLst>
            <pc:docMk/>
            <pc:sldMk cId="3851485938" sldId="276"/>
            <ac:spMk id="27" creationId="{49F0189F-B3DD-4220-B9C4-C54062236E87}"/>
          </ac:spMkLst>
        </pc:spChg>
        <pc:graphicFrameChg chg="add del mod">
          <ac:chgData name="Achref Riahi" userId="bd574349-e50c-4587-96fa-b8341b285eb6" providerId="ADAL" clId="{76978A8D-EF54-4D08-A5C4-5FC6CFAD759C}" dt="2021-05-06T12:06:24.040" v="441" actId="478"/>
          <ac:graphicFrameMkLst>
            <pc:docMk/>
            <pc:sldMk cId="3851485938" sldId="276"/>
            <ac:graphicFrameMk id="11" creationId="{DA8DCE87-4731-4892-90ED-8E284D6D3C12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27:19.910" v="481" actId="14100"/>
          <ac:graphicFrameMkLst>
            <pc:docMk/>
            <pc:sldMk cId="3851485938" sldId="276"/>
            <ac:graphicFrameMk id="12" creationId="{00000000-0008-0000-05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10:47.755" v="467" actId="14100"/>
          <ac:graphicFrameMkLst>
            <pc:docMk/>
            <pc:sldMk cId="3851485938" sldId="276"/>
            <ac:graphicFrameMk id="13" creationId="{00000000-0008-0000-07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10:51.901" v="470" actId="14100"/>
          <ac:graphicFrameMkLst>
            <pc:docMk/>
            <pc:sldMk cId="3851485938" sldId="276"/>
            <ac:graphicFrameMk id="14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25:48.250" v="476" actId="478"/>
          <ac:graphicFrameMkLst>
            <pc:docMk/>
            <pc:sldMk cId="3851485938" sldId="276"/>
            <ac:graphicFrameMk id="15" creationId="{00000000-0008-0000-07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28:41.074" v="489" actId="14100"/>
          <ac:graphicFrameMkLst>
            <pc:docMk/>
            <pc:sldMk cId="3851485938" sldId="276"/>
            <ac:graphicFrameMk id="16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37:09.702" v="545" actId="478"/>
          <ac:graphicFrameMkLst>
            <pc:docMk/>
            <pc:sldMk cId="3851485938" sldId="276"/>
            <ac:graphicFrameMk id="19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4:03.702" v="394" actId="478"/>
          <ac:graphicFrameMkLst>
            <pc:docMk/>
            <pc:sldMk cId="3851485938" sldId="276"/>
            <ac:graphicFrameMk id="20" creationId="{00000000-0008-0000-0300-000014000000}"/>
          </ac:graphicFrameMkLst>
        </pc:graphicFrameChg>
        <pc:graphicFrameChg chg="add del">
          <ac:chgData name="Achref Riahi" userId="bd574349-e50c-4587-96fa-b8341b285eb6" providerId="ADAL" clId="{76978A8D-EF54-4D08-A5C4-5FC6CFAD759C}" dt="2021-05-05T12:31:44.971" v="384" actId="478"/>
          <ac:graphicFrameMkLst>
            <pc:docMk/>
            <pc:sldMk cId="3851485938" sldId="276"/>
            <ac:graphicFrameMk id="21" creationId="{00000000-0008-0000-0300-000002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57:24.767" v="587" actId="478"/>
          <ac:graphicFrameMkLst>
            <pc:docMk/>
            <pc:sldMk cId="3851485938" sldId="276"/>
            <ac:graphicFrameMk id="21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2:12.286" v="387" actId="478"/>
          <ac:graphicFrameMkLst>
            <pc:docMk/>
            <pc:sldMk cId="3851485938" sldId="276"/>
            <ac:graphicFrameMk id="22" creationId="{00000000-0008-0000-0300-000003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6T12:27:25.123" v="482" actId="478"/>
          <ac:graphicFrameMkLst>
            <pc:docMk/>
            <pc:sldMk cId="3851485938" sldId="276"/>
            <ac:graphicFrameMk id="23" creationId="{136DE5B8-D604-411C-AE8E-8C25B1364822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3:12:37.756" v="621" actId="478"/>
          <ac:graphicFrameMkLst>
            <pc:docMk/>
            <pc:sldMk cId="3851485938" sldId="276"/>
            <ac:graphicFrameMk id="24" creationId="{00000000-0008-0000-0500-00002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12:45.606" v="624" actId="1076"/>
          <ac:graphicFrameMkLst>
            <pc:docMk/>
            <pc:sldMk cId="3851485938" sldId="276"/>
            <ac:graphicFrameMk id="25" creationId="{00000000-0008-0000-0500-00002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33:24.185" v="640" actId="14100"/>
          <ac:graphicFrameMkLst>
            <pc:docMk/>
            <pc:sldMk cId="3851485938" sldId="276"/>
            <ac:graphicFrameMk id="26" creationId="{E1ABB08E-F53A-4E79-B25E-F40EB56E4C1A}"/>
          </ac:graphicFrameMkLst>
        </pc:graphicFrameChg>
        <pc:graphicFrameChg chg="del">
          <ac:chgData name="Achref Riahi" userId="bd574349-e50c-4587-96fa-b8341b285eb6" providerId="ADAL" clId="{76978A8D-EF54-4D08-A5C4-5FC6CFAD759C}" dt="2021-05-05T12:34:22.511" v="400" actId="478"/>
          <ac:graphicFrameMkLst>
            <pc:docMk/>
            <pc:sldMk cId="3851485938" sldId="276"/>
            <ac:graphicFrameMk id="27" creationId="{00000000-0008-0000-03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5:21.733" v="405" actId="478"/>
          <ac:graphicFrameMkLst>
            <pc:docMk/>
            <pc:sldMk cId="3851485938" sldId="276"/>
            <ac:graphicFrameMk id="28" creationId="{00000000-0008-0000-0300-00001D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5:23.009" v="406" actId="478"/>
          <ac:graphicFrameMkLst>
            <pc:docMk/>
            <pc:sldMk cId="3851485938" sldId="276"/>
            <ac:graphicFrameMk id="29" creationId="{00000000-0008-0000-0300-000020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6:17.901" v="1059"/>
        <pc:sldMkLst>
          <pc:docMk/>
          <pc:sldMk cId="3851485938" sldId="319"/>
        </pc:sldMkLst>
        <pc:spChg chg="add mod">
          <ac:chgData name="Achref Riahi" userId="bd574349-e50c-4587-96fa-b8341b285eb6" providerId="ADAL" clId="{76978A8D-EF54-4D08-A5C4-5FC6CFAD759C}" dt="2021-05-07T06:46:16.916" v="1016" actId="208"/>
          <ac:spMkLst>
            <pc:docMk/>
            <pc:sldMk cId="3851485938" sldId="319"/>
            <ac:spMk id="2" creationId="{C15EF8D0-C934-4987-A409-F3295DD46901}"/>
          </ac:spMkLst>
        </pc:spChg>
        <pc:spChg chg="mod">
          <ac:chgData name="Achref Riahi" userId="bd574349-e50c-4587-96fa-b8341b285eb6" providerId="ADAL" clId="{76978A8D-EF54-4D08-A5C4-5FC6CFAD759C}" dt="2021-04-28T09:53:08.037" v="231" actId="207"/>
          <ac:spMkLst>
            <pc:docMk/>
            <pc:sldMk cId="3851485938" sldId="319"/>
            <ac:spMk id="28" creationId="{00000000-0000-0000-0000-000000000000}"/>
          </ac:spMkLst>
        </pc:spChg>
        <pc:spChg chg="mod ord">
          <ac:chgData name="Achref Riahi" userId="bd574349-e50c-4587-96fa-b8341b285eb6" providerId="ADAL" clId="{76978A8D-EF54-4D08-A5C4-5FC6CFAD759C}" dt="2021-05-05T10:52:48.792" v="263" actId="167"/>
          <ac:spMkLst>
            <pc:docMk/>
            <pc:sldMk cId="3851485938" sldId="319"/>
            <ac:spMk id="29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6T13:46:11.122" v="749" actId="14100"/>
          <ac:spMkLst>
            <pc:docMk/>
            <pc:sldMk cId="3851485938" sldId="319"/>
            <ac:spMk id="31" creationId="{A41593A4-ADFA-4AB6-BFDC-31EC4425B6A2}"/>
          </ac:spMkLst>
        </pc:spChg>
        <pc:spChg chg="add mod">
          <ac:chgData name="Achref Riahi" userId="bd574349-e50c-4587-96fa-b8341b285eb6" providerId="ADAL" clId="{76978A8D-EF54-4D08-A5C4-5FC6CFAD759C}" dt="2021-05-07T06:45:41.480" v="1012" actId="108"/>
          <ac:spMkLst>
            <pc:docMk/>
            <pc:sldMk cId="3851485938" sldId="319"/>
            <ac:spMk id="32" creationId="{E7710172-EDF2-4457-B83E-38345EF7C4CB}"/>
          </ac:spMkLst>
        </pc:spChg>
        <pc:spChg chg="add del mod">
          <ac:chgData name="Achref Riahi" userId="bd574349-e50c-4587-96fa-b8341b285eb6" providerId="ADAL" clId="{76978A8D-EF54-4D08-A5C4-5FC6CFAD759C}" dt="2021-05-06T13:44:51.848" v="741" actId="478"/>
          <ac:spMkLst>
            <pc:docMk/>
            <pc:sldMk cId="3851485938" sldId="319"/>
            <ac:spMk id="33" creationId="{A3E6A798-726B-4C73-AD0A-B20FE0C65CE4}"/>
          </ac:spMkLst>
        </pc:spChg>
        <pc:spChg chg="add mod">
          <ac:chgData name="Achref Riahi" userId="bd574349-e50c-4587-96fa-b8341b285eb6" providerId="ADAL" clId="{76978A8D-EF54-4D08-A5C4-5FC6CFAD759C}" dt="2021-05-06T13:45:10.906" v="746" actId="14100"/>
          <ac:spMkLst>
            <pc:docMk/>
            <pc:sldMk cId="3851485938" sldId="319"/>
            <ac:spMk id="34" creationId="{9F58388D-37DC-4BA3-987A-231EABF3FDBB}"/>
          </ac:spMkLst>
        </pc:spChg>
        <pc:spChg chg="add mod ord">
          <ac:chgData name="Achref Riahi" userId="bd574349-e50c-4587-96fa-b8341b285eb6" providerId="ADAL" clId="{76978A8D-EF54-4D08-A5C4-5FC6CFAD759C}" dt="2021-05-07T06:45:44.446" v="1013" actId="108"/>
          <ac:spMkLst>
            <pc:docMk/>
            <pc:sldMk cId="3851485938" sldId="319"/>
            <ac:spMk id="35" creationId="{2FE8100A-0A7E-4C7E-9618-7180FFF1CE8C}"/>
          </ac:spMkLst>
        </pc:spChg>
        <pc:spChg chg="add del mod">
          <ac:chgData name="Achref Riahi" userId="bd574349-e50c-4587-96fa-b8341b285eb6" providerId="ADAL" clId="{76978A8D-EF54-4D08-A5C4-5FC6CFAD759C}" dt="2021-05-06T13:50:44.656" v="757"/>
          <ac:spMkLst>
            <pc:docMk/>
            <pc:sldMk cId="3851485938" sldId="319"/>
            <ac:spMk id="36" creationId="{DC33A217-877E-4BDD-8519-DE302F8B2F93}"/>
          </ac:spMkLst>
        </pc:spChg>
        <pc:spChg chg="add mod">
          <ac:chgData name="Achref Riahi" userId="bd574349-e50c-4587-96fa-b8341b285eb6" providerId="ADAL" clId="{76978A8D-EF54-4D08-A5C4-5FC6CFAD759C}" dt="2021-05-07T06:45:47.577" v="1014" actId="108"/>
          <ac:spMkLst>
            <pc:docMk/>
            <pc:sldMk cId="3851485938" sldId="319"/>
            <ac:spMk id="37" creationId="{706C76CC-D36E-4246-8F14-99756B439481}"/>
          </ac:spMkLst>
        </pc:spChg>
        <pc:spChg chg="add mod">
          <ac:chgData name="Achref Riahi" userId="bd574349-e50c-4587-96fa-b8341b285eb6" providerId="ADAL" clId="{76978A8D-EF54-4D08-A5C4-5FC6CFAD759C}" dt="2021-05-07T06:45:38.693" v="1011" actId="108"/>
          <ac:spMkLst>
            <pc:docMk/>
            <pc:sldMk cId="3851485938" sldId="319"/>
            <ac:spMk id="44" creationId="{96AA887E-F6BB-419F-A3E2-47D317D98BF9}"/>
          </ac:spMkLst>
        </pc:spChg>
        <pc:spChg chg="add mod">
          <ac:chgData name="Achref Riahi" userId="bd574349-e50c-4587-96fa-b8341b285eb6" providerId="ADAL" clId="{76978A8D-EF54-4D08-A5C4-5FC6CFAD759C}" dt="2021-05-07T06:45:35.587" v="1010" actId="207"/>
          <ac:spMkLst>
            <pc:docMk/>
            <pc:sldMk cId="3851485938" sldId="319"/>
            <ac:spMk id="45" creationId="{E505096B-7DA7-4F5A-8CB6-D414E046201A}"/>
          </ac:spMkLst>
        </pc:spChg>
        <pc:spChg chg="mod">
          <ac:chgData name="Achref Riahi" userId="bd574349-e50c-4587-96fa-b8341b285eb6" providerId="ADAL" clId="{76978A8D-EF54-4D08-A5C4-5FC6CFAD759C}" dt="2021-05-05T10:53:44.728" v="271" actId="14100"/>
          <ac:spMkLst>
            <pc:docMk/>
            <pc:sldMk cId="3851485938" sldId="319"/>
            <ac:spMk id="51" creationId="{00000000-0008-0000-0300-00001A000000}"/>
          </ac:spMkLst>
        </pc:spChg>
        <pc:spChg chg="mod">
          <ac:chgData name="Achref Riahi" userId="bd574349-e50c-4587-96fa-b8341b285eb6" providerId="ADAL" clId="{76978A8D-EF54-4D08-A5C4-5FC6CFAD759C}" dt="2021-05-05T10:53:40.912" v="270" actId="14100"/>
          <ac:spMkLst>
            <pc:docMk/>
            <pc:sldMk cId="3851485938" sldId="319"/>
            <ac:spMk id="52" creationId="{00000000-0008-0000-0300-00001B000000}"/>
          </ac:spMkLst>
        </pc:spChg>
        <pc:spChg chg="mod">
          <ac:chgData name="Achref Riahi" userId="bd574349-e50c-4587-96fa-b8341b285eb6" providerId="ADAL" clId="{76978A8D-EF54-4D08-A5C4-5FC6CFAD759C}" dt="2021-05-05T10:53:38.151" v="269" actId="14100"/>
          <ac:spMkLst>
            <pc:docMk/>
            <pc:sldMk cId="3851485938" sldId="319"/>
            <ac:spMk id="53" creationId="{00000000-0008-0000-0300-00001D000000}"/>
          </ac:spMkLst>
        </pc:spChg>
        <pc:spChg chg="mod">
          <ac:chgData name="Achref Riahi" userId="bd574349-e50c-4587-96fa-b8341b285eb6" providerId="ADAL" clId="{76978A8D-EF54-4D08-A5C4-5FC6CFAD759C}" dt="2021-05-05T10:53:47.168" v="272" actId="14100"/>
          <ac:spMkLst>
            <pc:docMk/>
            <pc:sldMk cId="3851485938" sldId="319"/>
            <ac:spMk id="54" creationId="{00000000-0008-0000-0300-00001F000000}"/>
          </ac:spMkLst>
        </pc:spChg>
        <pc:grpChg chg="mod">
          <ac:chgData name="Achref Riahi" userId="bd574349-e50c-4587-96fa-b8341b285eb6" providerId="ADAL" clId="{76978A8D-EF54-4D08-A5C4-5FC6CFAD759C}" dt="2021-05-05T11:32:20.498" v="374" actId="14100"/>
          <ac:grpSpMkLst>
            <pc:docMk/>
            <pc:sldMk cId="3851485938" sldId="319"/>
            <ac:grpSpMk id="26" creationId="{00000000-0008-0000-0300-00004F000000}"/>
          </ac:grpSpMkLst>
        </pc:grpChg>
        <pc:graphicFrameChg chg="del">
          <ac:chgData name="Achref Riahi" userId="bd574349-e50c-4587-96fa-b8341b285eb6" providerId="ADAL" clId="{76978A8D-EF54-4D08-A5C4-5FC6CFAD759C}" dt="2021-05-05T10:49:36.278" v="245" actId="478"/>
          <ac:graphicFrameMkLst>
            <pc:docMk/>
            <pc:sldMk cId="3851485938" sldId="319"/>
            <ac:graphicFrameMk id="23" creationId="{00000000-0008-0000-0300-00002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02.473" v="371" actId="14100"/>
          <ac:graphicFrameMkLst>
            <pc:docMk/>
            <pc:sldMk cId="3851485938" sldId="319"/>
            <ac:graphicFrameMk id="24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76978A8D-EF54-4D08-A5C4-5FC6CFAD759C}" dt="2021-05-05T11:32:09.496" v="372" actId="14100"/>
          <ac:graphicFrameMkLst>
            <pc:docMk/>
            <pc:sldMk cId="3851485938" sldId="319"/>
            <ac:graphicFrameMk id="25" creationId="{00000000-0008-0000-0500-00000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42.417" v="378" actId="20577"/>
          <ac:graphicFrameMkLst>
            <pc:docMk/>
            <pc:sldMk cId="3851485938" sldId="319"/>
            <ac:graphicFrameMk id="30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0:51:48.150" v="251" actId="478"/>
          <ac:graphicFrameMkLst>
            <pc:docMk/>
            <pc:sldMk cId="3851485938" sldId="319"/>
            <ac:graphicFrameMk id="31" creationId="{00000000-0008-0000-0300-00000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0:55:56.433" v="282" actId="478"/>
          <ac:graphicFrameMkLst>
            <pc:docMk/>
            <pc:sldMk cId="3851485938" sldId="319"/>
            <ac:graphicFrameMk id="32" creationId="{00000000-0008-0000-0300-000023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5T10:57:23.420" v="295" actId="478"/>
          <ac:graphicFrameMkLst>
            <pc:docMk/>
            <pc:sldMk cId="3851485938" sldId="319"/>
            <ac:graphicFrameMk id="33" creationId="{00000000-0008-0000-0300-00002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07.741" v="306" actId="478"/>
          <ac:graphicFrameMkLst>
            <pc:docMk/>
            <pc:sldMk cId="3851485938" sldId="319"/>
            <ac:graphicFrameMk id="34" creationId="{00000000-0008-0000-0300-00002F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35.148" v="311" actId="478"/>
          <ac:graphicFrameMkLst>
            <pc:docMk/>
            <pc:sldMk cId="3851485938" sldId="319"/>
            <ac:graphicFrameMk id="35" creationId="{00000000-0008-0000-0300-00003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59.876" v="316" actId="478"/>
          <ac:graphicFrameMkLst>
            <pc:docMk/>
            <pc:sldMk cId="3851485938" sldId="319"/>
            <ac:graphicFrameMk id="36" creationId="{00000000-0008-0000-0300-000035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0:31.734" v="321" actId="478"/>
          <ac:graphicFrameMkLst>
            <pc:docMk/>
            <pc:sldMk cId="3851485938" sldId="319"/>
            <ac:graphicFrameMk id="37" creationId="{00000000-0008-0000-0300-000036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36.889" v="376" actId="20577"/>
          <ac:graphicFrameMkLst>
            <pc:docMk/>
            <pc:sldMk cId="3851485938" sldId="319"/>
            <ac:graphicFrameMk id="38" creationId="{00000000-0008-0000-0500-00002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2:40:17.085" v="432" actId="20577"/>
          <ac:graphicFrameMkLst>
            <pc:docMk/>
            <pc:sldMk cId="3851485938" sldId="319"/>
            <ac:graphicFrameMk id="39" creationId="{00000000-0008-0000-0500-00002F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2:40:21.571" v="434" actId="20577"/>
          <ac:graphicFrameMkLst>
            <pc:docMk/>
            <pc:sldMk cId="3851485938" sldId="319"/>
            <ac:graphicFrameMk id="40" creationId="{00000000-0008-0000-0500-00003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43:47.157" v="730" actId="14100"/>
          <ac:graphicFrameMkLst>
            <pc:docMk/>
            <pc:sldMk cId="3851485938" sldId="319"/>
            <ac:graphicFrameMk id="41" creationId="{00000000-0008-0000-0500-000035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43:23.266" v="723" actId="1076"/>
          <ac:graphicFrameMkLst>
            <pc:docMk/>
            <pc:sldMk cId="3851485938" sldId="319"/>
            <ac:graphicFrameMk id="43" creationId="{00000000-0008-0000-0500-000036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4:10.406" v="1043"/>
        <pc:sldMkLst>
          <pc:docMk/>
          <pc:sldMk cId="3851485938" sldId="321"/>
        </pc:sldMkLst>
        <pc:spChg chg="add mod">
          <ac:chgData name="Achref Riahi" userId="bd574349-e50c-4587-96fa-b8341b285eb6" providerId="ADAL" clId="{76978A8D-EF54-4D08-A5C4-5FC6CFAD759C}" dt="2021-05-07T06:48:53.721" v="1026" actId="14100"/>
          <ac:spMkLst>
            <pc:docMk/>
            <pc:sldMk cId="3851485938" sldId="321"/>
            <ac:spMk id="9" creationId="{C089E12B-6FC7-499A-94D9-61EE3400DC02}"/>
          </ac:spMkLst>
        </pc:spChg>
        <pc:spChg chg="add mod">
          <ac:chgData name="Achref Riahi" userId="bd574349-e50c-4587-96fa-b8341b285eb6" providerId="ADAL" clId="{76978A8D-EF54-4D08-A5C4-5FC6CFAD759C}" dt="2021-05-07T06:49:14.182" v="1031" actId="207"/>
          <ac:spMkLst>
            <pc:docMk/>
            <pc:sldMk cId="3851485938" sldId="321"/>
            <ac:spMk id="12" creationId="{A36057A9-2F9D-413C-B34C-EA1C1BECD72D}"/>
          </ac:spMkLst>
        </pc:spChg>
        <pc:spChg chg="mod">
          <ac:chgData name="Achref Riahi" userId="bd574349-e50c-4587-96fa-b8341b285eb6" providerId="ADAL" clId="{76978A8D-EF54-4D08-A5C4-5FC6CFAD759C}" dt="2021-04-28T09:53:19.114" v="235" actId="207"/>
          <ac:spMkLst>
            <pc:docMk/>
            <pc:sldMk cId="3851485938" sldId="321"/>
            <ac:spMk id="16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17.426" v="234" actId="207"/>
          <ac:spMkLst>
            <pc:docMk/>
            <pc:sldMk cId="3851485938" sldId="321"/>
            <ac:spMk id="17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4-27T13:47:51.946" v="12" actId="478"/>
          <ac:graphicFrameMkLst>
            <pc:docMk/>
            <pc:sldMk cId="3851485938" sldId="321"/>
            <ac:graphicFrameMk id="9" creationId="{00000000-0008-0000-05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7T13:48:49.912" v="21" actId="14100"/>
          <ac:graphicFrameMkLst>
            <pc:docMk/>
            <pc:sldMk cId="3851485938" sldId="321"/>
            <ac:graphicFrameMk id="10" creationId="{00000000-0008-0000-07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20:06.548" v="71" actId="1076"/>
          <ac:graphicFrameMkLst>
            <pc:docMk/>
            <pc:sldMk cId="3851485938" sldId="321"/>
            <ac:graphicFrameMk id="11" creationId="{00000000-0008-0000-0700-00000E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48:32.202" v="17" actId="478"/>
          <ac:graphicFrameMkLst>
            <pc:docMk/>
            <pc:sldMk cId="3851485938" sldId="321"/>
            <ac:graphicFrameMk id="12" creationId="{00000000-0008-0000-0500-00000E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20:34.625" v="77" actId="478"/>
          <ac:graphicFrameMkLst>
            <pc:docMk/>
            <pc:sldMk cId="3851485938" sldId="321"/>
            <ac:graphicFrameMk id="12" creationId="{8B3C4EE2-12F1-4E77-99D3-22280DF9C339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19:24.977" v="63" actId="21"/>
          <ac:graphicFrameMkLst>
            <pc:docMk/>
            <pc:sldMk cId="3851485938" sldId="321"/>
            <ac:graphicFrameMk id="13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19:24.977" v="63" actId="21"/>
          <ac:graphicFrameMkLst>
            <pc:docMk/>
            <pc:sldMk cId="3851485938" sldId="321"/>
            <ac:graphicFrameMk id="14" creationId="{00000000-0008-0000-0700-000009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49:06.246" v="22" actId="478"/>
          <ac:graphicFrameMkLst>
            <pc:docMk/>
            <pc:sldMk cId="3851485938" sldId="321"/>
            <ac:graphicFrameMk id="15" creationId="{00000000-0008-0000-0500-00001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20:37.979" v="78" actId="478"/>
          <ac:graphicFrameMkLst>
            <pc:docMk/>
            <pc:sldMk cId="3851485938" sldId="321"/>
            <ac:graphicFrameMk id="15" creationId="{8B3C4EE2-12F1-4E77-99D3-22280DF9C339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22:18.261" v="85" actId="14100"/>
          <ac:graphicFrameMkLst>
            <pc:docMk/>
            <pc:sldMk cId="3851485938" sldId="321"/>
            <ac:graphicFrameMk id="19" creationId="{8B3C4EE2-12F1-4E77-99D3-22280DF9C339}"/>
          </ac:graphicFrameMkLst>
        </pc:graphicFrameChg>
      </pc:sldChg>
      <pc:sldChg chg="addSp delSp modSp mod">
        <pc:chgData name="Achref Riahi" userId="bd574349-e50c-4587-96fa-b8341b285eb6" providerId="ADAL" clId="{76978A8D-EF54-4D08-A5C4-5FC6CFAD759C}" dt="2021-04-28T09:53:27.076" v="239" actId="207"/>
        <pc:sldMkLst>
          <pc:docMk/>
          <pc:sldMk cId="3851485938" sldId="323"/>
        </pc:sldMkLst>
        <pc:spChg chg="add mod ord">
          <ac:chgData name="Achref Riahi" userId="bd574349-e50c-4587-96fa-b8341b285eb6" providerId="ADAL" clId="{76978A8D-EF54-4D08-A5C4-5FC6CFAD759C}" dt="2021-04-28T09:53:27.076" v="239" actId="207"/>
          <ac:spMkLst>
            <pc:docMk/>
            <pc:sldMk cId="3851485938" sldId="323"/>
            <ac:spMk id="22" creationId="{D858EF44-BD4E-4829-8414-BA6FFF0664F7}"/>
          </ac:spMkLst>
        </pc:spChg>
        <pc:spChg chg="mod">
          <ac:chgData name="Achref Riahi" userId="bd574349-e50c-4587-96fa-b8341b285eb6" providerId="ADAL" clId="{76978A8D-EF54-4D08-A5C4-5FC6CFAD759C}" dt="2021-04-28T09:53:25.768" v="238" actId="207"/>
          <ac:spMkLst>
            <pc:docMk/>
            <pc:sldMk cId="3851485938" sldId="323"/>
            <ac:spMk id="35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34:30.203" v="148" actId="478"/>
          <ac:spMkLst>
            <pc:docMk/>
            <pc:sldMk cId="3851485938" sldId="323"/>
            <ac:spMk id="36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34:31.874" v="149" actId="478"/>
          <ac:spMkLst>
            <pc:docMk/>
            <pc:sldMk cId="3851485938" sldId="323"/>
            <ac:spMk id="37" creationId="{00000000-0000-0000-0000-000000000000}"/>
          </ac:spMkLst>
        </pc:spChg>
        <pc:graphicFrameChg chg="add mod">
          <ac:chgData name="Achref Riahi" userId="bd574349-e50c-4587-96fa-b8341b285eb6" providerId="ADAL" clId="{76978A8D-EF54-4D08-A5C4-5FC6CFAD759C}" dt="2021-04-28T09:50:23.341" v="215" actId="14100"/>
          <ac:graphicFrameMkLst>
            <pc:docMk/>
            <pc:sldMk cId="3851485938" sldId="323"/>
            <ac:graphicFrameMk id="14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34:23.057" v="147" actId="478"/>
          <ac:graphicFrameMkLst>
            <pc:docMk/>
            <pc:sldMk cId="3851485938" sldId="323"/>
            <ac:graphicFrameMk id="15" creationId="{4BD1CEC0-140B-4E96-A114-4D4F93A40D29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0:13.428" v="213" actId="14100"/>
          <ac:graphicFrameMkLst>
            <pc:docMk/>
            <pc:sldMk cId="3851485938" sldId="323"/>
            <ac:graphicFrameMk id="16" creationId="{040C52D7-F307-470B-9D86-338EF36BEFBD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7" creationId="{00000000-0008-0000-0700-000016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8" creationId="{00000000-0008-0000-07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50:42.764" v="37" actId="478"/>
          <ac:graphicFrameMkLst>
            <pc:docMk/>
            <pc:sldMk cId="3851485938" sldId="323"/>
            <ac:graphicFrameMk id="19" creationId="{00000000-0008-0000-0500-00000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9" creationId="{00000000-0008-0000-07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50:52.020" v="38" actId="478"/>
          <ac:graphicFrameMkLst>
            <pc:docMk/>
            <pc:sldMk cId="3851485938" sldId="323"/>
            <ac:graphicFrameMk id="21" creationId="{00000000-0008-0000-0500-000009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21" creationId="{00000000-0008-0000-0700-000019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6:21:13.719" v="39" actId="478"/>
          <ac:graphicFrameMkLst>
            <pc:docMk/>
            <pc:sldMk cId="3851485938" sldId="323"/>
            <ac:graphicFrameMk id="24" creationId="{00000000-0008-0000-0500-00000C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4:07.409" v="91" actId="478"/>
          <ac:graphicFrameMkLst>
            <pc:docMk/>
            <pc:sldMk cId="3851485938" sldId="323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4:07.409" v="91" actId="478"/>
          <ac:graphicFrameMkLst>
            <pc:docMk/>
            <pc:sldMk cId="3851485938" sldId="323"/>
            <ac:graphicFrameMk id="26" creationId="{00000000-0008-0000-0500-000015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7" creationId="{00000000-0008-0000-0500-000016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8" creationId="{00000000-0008-0000-05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9" creationId="{00000000-0008-0000-05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30" creationId="{00000000-0008-0000-0500-000019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3:45.287" v="1041"/>
        <pc:sldMkLst>
          <pc:docMk/>
          <pc:sldMk cId="3851485938" sldId="325"/>
        </pc:sldMkLst>
        <pc:spChg chg="mod">
          <ac:chgData name="Achref Riahi" userId="bd574349-e50c-4587-96fa-b8341b285eb6" providerId="ADAL" clId="{76978A8D-EF54-4D08-A5C4-5FC6CFAD759C}" dt="2021-04-28T09:53:36.886" v="241" actId="207"/>
          <ac:spMkLst>
            <pc:docMk/>
            <pc:sldMk cId="3851485938" sldId="325"/>
            <ac:spMk id="9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35.961" v="240" actId="207"/>
          <ac:spMkLst>
            <pc:docMk/>
            <pc:sldMk cId="3851485938" sldId="325"/>
            <ac:spMk id="10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7T06:49:55.601" v="1036" actId="1076"/>
          <ac:spMkLst>
            <pc:docMk/>
            <pc:sldMk cId="3851485938" sldId="325"/>
            <ac:spMk id="13" creationId="{39B2A3A7-BC41-40F6-A235-DEA6F606994E}"/>
          </ac:spMkLst>
        </pc:spChg>
        <pc:graphicFrameChg chg="add mod">
          <ac:chgData name="Achref Riahi" userId="bd574349-e50c-4587-96fa-b8341b285eb6" providerId="ADAL" clId="{76978A8D-EF54-4D08-A5C4-5FC6CFAD759C}" dt="2021-04-28T09:47:47.060" v="190" actId="14100"/>
          <ac:graphicFrameMkLst>
            <pc:docMk/>
            <pc:sldMk cId="3851485938" sldId="325"/>
            <ac:graphicFrameMk id="11" creationId="{F67C1A65-FCCF-4468-9C0D-9AC8C46FD3A4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7:37.317" v="188" actId="14100"/>
          <ac:graphicFrameMkLst>
            <pc:docMk/>
            <pc:sldMk cId="3851485938" sldId="325"/>
            <ac:graphicFrameMk id="12" creationId="{00000000-0008-0000-0700-000010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43.568" v="177" actId="478"/>
          <ac:graphicFrameMkLst>
            <pc:docMk/>
            <pc:sldMk cId="3851485938" sldId="325"/>
            <ac:graphicFrameMk id="13" creationId="{00000000-0008-0000-0500-000010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48.941" v="178" actId="478"/>
          <ac:graphicFrameMkLst>
            <pc:docMk/>
            <pc:sldMk cId="3851485938" sldId="325"/>
            <ac:graphicFrameMk id="15" creationId="{00000000-0008-0000-0500-00000F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52.789" v="179" actId="478"/>
          <ac:graphicFrameMkLst>
            <pc:docMk/>
            <pc:sldMk cId="3851485938" sldId="325"/>
            <ac:graphicFrameMk id="16" creationId="{00000000-0008-0000-0500-000011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55.333" v="180" actId="478"/>
          <ac:graphicFrameMkLst>
            <pc:docMk/>
            <pc:sldMk cId="3851485938" sldId="325"/>
            <ac:graphicFrameMk id="17" creationId="{00000000-0008-0000-0500-00001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8:19.461" v="197" actId="14100"/>
          <ac:graphicFrameMkLst>
            <pc:docMk/>
            <pc:sldMk cId="3851485938" sldId="325"/>
            <ac:graphicFrameMk id="18" creationId="{00000000-0008-0000-0700-00000F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8:37.909" v="200" actId="1076"/>
          <ac:graphicFrameMkLst>
            <pc:docMk/>
            <pc:sldMk cId="3851485938" sldId="325"/>
            <ac:graphicFrameMk id="19" creationId="{00000000-0008-0000-0700-000011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7T06:50:58.690" v="1039" actId="207"/>
          <ac:graphicFrameMkLst>
            <pc:docMk/>
            <pc:sldMk cId="3851485938" sldId="325"/>
            <ac:graphicFrameMk id="20" creationId="{00000000-0008-0000-0700-000012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6:56.078" v="1066"/>
        <pc:sldMkLst>
          <pc:docMk/>
          <pc:sldMk cId="3851485938" sldId="328"/>
        </pc:sldMkLst>
        <pc:spChg chg="add mod">
          <ac:chgData name="Achref Riahi" userId="bd574349-e50c-4587-96fa-b8341b285eb6" providerId="ADAL" clId="{76978A8D-EF54-4D08-A5C4-5FC6CFAD759C}" dt="2021-05-07T06:45:07.984" v="1004" actId="108"/>
          <ac:spMkLst>
            <pc:docMk/>
            <pc:sldMk cId="3851485938" sldId="328"/>
            <ac:spMk id="11" creationId="{2CB393AD-E53F-43CF-8B4C-4BB852C2EA5F}"/>
          </ac:spMkLst>
        </pc:spChg>
        <pc:spChg chg="add mod">
          <ac:chgData name="Achref Riahi" userId="bd574349-e50c-4587-96fa-b8341b285eb6" providerId="ADAL" clId="{76978A8D-EF54-4D08-A5C4-5FC6CFAD759C}" dt="2021-05-07T06:45:05.087" v="1003" actId="108"/>
          <ac:spMkLst>
            <pc:docMk/>
            <pc:sldMk cId="3851485938" sldId="328"/>
            <ac:spMk id="13" creationId="{B39EF7A7-8D96-495F-86F6-2559A900A93C}"/>
          </ac:spMkLst>
        </pc:spChg>
        <pc:spChg chg="add mod">
          <ac:chgData name="Achref Riahi" userId="bd574349-e50c-4587-96fa-b8341b285eb6" providerId="ADAL" clId="{76978A8D-EF54-4D08-A5C4-5FC6CFAD759C}" dt="2021-05-07T06:45:01.615" v="1002" actId="207"/>
          <ac:spMkLst>
            <pc:docMk/>
            <pc:sldMk cId="3851485938" sldId="328"/>
            <ac:spMk id="14" creationId="{58088834-7BD7-4BA0-B735-530180B18004}"/>
          </ac:spMkLst>
        </pc:spChg>
        <pc:spChg chg="add mod">
          <ac:chgData name="Achref Riahi" userId="bd574349-e50c-4587-96fa-b8341b285eb6" providerId="ADAL" clId="{76978A8D-EF54-4D08-A5C4-5FC6CFAD759C}" dt="2021-05-07T06:45:13.499" v="1006" actId="108"/>
          <ac:spMkLst>
            <pc:docMk/>
            <pc:sldMk cId="3851485938" sldId="328"/>
            <ac:spMk id="15" creationId="{BCF6DCFD-3661-4A94-A00D-44F19627E6F4}"/>
          </ac:spMkLst>
        </pc:spChg>
        <pc:spChg chg="add mod">
          <ac:chgData name="Achref Riahi" userId="bd574349-e50c-4587-96fa-b8341b285eb6" providerId="ADAL" clId="{76978A8D-EF54-4D08-A5C4-5FC6CFAD759C}" dt="2021-05-07T06:45:22.888" v="1007" actId="108"/>
          <ac:spMkLst>
            <pc:docMk/>
            <pc:sldMk cId="3851485938" sldId="328"/>
            <ac:spMk id="19" creationId="{6922189B-2747-4976-9934-414D3E8AFA56}"/>
          </ac:spMkLst>
        </pc:spChg>
        <pc:spChg chg="add mod">
          <ac:chgData name="Achref Riahi" userId="bd574349-e50c-4587-96fa-b8341b285eb6" providerId="ADAL" clId="{76978A8D-EF54-4D08-A5C4-5FC6CFAD759C}" dt="2021-05-07T06:45:26.383" v="1008" actId="108"/>
          <ac:spMkLst>
            <pc:docMk/>
            <pc:sldMk cId="3851485938" sldId="328"/>
            <ac:spMk id="20" creationId="{F80DA138-10E3-4A05-82E9-3A867C150862}"/>
          </ac:spMkLst>
        </pc:spChg>
        <pc:spChg chg="add mod">
          <ac:chgData name="Achref Riahi" userId="bd574349-e50c-4587-96fa-b8341b285eb6" providerId="ADAL" clId="{76978A8D-EF54-4D08-A5C4-5FC6CFAD759C}" dt="2021-05-07T06:45:10.432" v="1005" actId="108"/>
          <ac:spMkLst>
            <pc:docMk/>
            <pc:sldMk cId="3851485938" sldId="328"/>
            <ac:spMk id="21" creationId="{A608986F-22ED-48C2-9B18-E521CE8F2022}"/>
          </ac:spMkLst>
        </pc:spChg>
        <pc:spChg chg="mod">
          <ac:chgData name="Achref Riahi" userId="bd574349-e50c-4587-96fa-b8341b285eb6" providerId="ADAL" clId="{76978A8D-EF54-4D08-A5C4-5FC6CFAD759C}" dt="2021-04-28T09:53:11.546" v="233" actId="207"/>
          <ac:spMkLst>
            <pc:docMk/>
            <pc:sldMk cId="3851485938" sldId="328"/>
            <ac:spMk id="32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10.700" v="232" actId="20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5-05T11:23:28.216" v="335" actId="478"/>
          <ac:graphicFrameMkLst>
            <pc:docMk/>
            <pc:sldMk cId="3851485938" sldId="328"/>
            <ac:graphicFrameMk id="11" creationId="{00000000-0008-0000-0500-00001A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3:45.297" v="339" actId="14100"/>
          <ac:graphicFrameMkLst>
            <pc:docMk/>
            <pc:sldMk cId="3851485938" sldId="328"/>
            <ac:graphicFrameMk id="12" creationId="{00000000-0008-0000-07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4:49.787" v="341" actId="478"/>
          <ac:graphicFrameMkLst>
            <pc:docMk/>
            <pc:sldMk cId="3851485938" sldId="328"/>
            <ac:graphicFrameMk id="13" creationId="{00000000-0008-0000-0500-00000C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5T11:27:14.911" v="349" actId="478"/>
          <ac:graphicFrameMkLst>
            <pc:docMk/>
            <pc:sldMk cId="3851485938" sldId="328"/>
            <ac:graphicFrameMk id="14" creationId="{00000000-0008-0000-0500-000019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8:49.676" v="355" actId="478"/>
          <ac:graphicFrameMkLst>
            <pc:docMk/>
            <pc:sldMk cId="3851485938" sldId="328"/>
            <ac:graphicFrameMk id="15" creationId="{00000000-0008-0000-05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5:03.179" v="345" actId="14100"/>
          <ac:graphicFrameMkLst>
            <pc:docMk/>
            <pc:sldMk cId="3851485938" sldId="328"/>
            <ac:graphicFrameMk id="16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7T06:33:18.098" v="958" actId="478"/>
          <ac:graphicFrameMkLst>
            <pc:docMk/>
            <pc:sldMk cId="3851485938" sldId="328"/>
            <ac:graphicFrameMk id="17" creationId="{00000000-0008-0000-0700-000019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8:56.854" v="357" actId="14100"/>
          <ac:graphicFrameMkLst>
            <pc:docMk/>
            <pc:sldMk cId="3851485938" sldId="328"/>
            <ac:graphicFrameMk id="18" creationId="{00000000-0008-0000-0700-000002000000}"/>
          </ac:graphicFrameMkLst>
        </pc:graphicFrameChg>
        <pc:graphicFrameChg chg="add mod ord">
          <ac:chgData name="Achref Riahi" userId="bd574349-e50c-4587-96fa-b8341b285eb6" providerId="ADAL" clId="{76978A8D-EF54-4D08-A5C4-5FC6CFAD759C}" dt="2021-05-07T06:34:01.172" v="967" actId="1076"/>
          <ac:graphicFrameMkLst>
            <pc:docMk/>
            <pc:sldMk cId="3851485938" sldId="328"/>
            <ac:graphicFrameMk id="22" creationId="{00000000-0008-0000-0700-000019000000}"/>
          </ac:graphicFrameMkLst>
        </pc:graphicFrameChg>
      </pc:sldChg>
      <pc:sldChg chg="addSp delSp modSp add mod ord modAnim">
        <pc:chgData name="Achref Riahi" userId="bd574349-e50c-4587-96fa-b8341b285eb6" providerId="ADAL" clId="{76978A8D-EF54-4D08-A5C4-5FC6CFAD759C}" dt="2021-05-07T06:57:11.469" v="1068"/>
        <pc:sldMkLst>
          <pc:docMk/>
          <pc:sldMk cId="2940928390" sldId="329"/>
        </pc:sldMkLst>
        <pc:spChg chg="add mod">
          <ac:chgData name="Achref Riahi" userId="bd574349-e50c-4587-96fa-b8341b285eb6" providerId="ADAL" clId="{76978A8D-EF54-4D08-A5C4-5FC6CFAD759C}" dt="2021-05-07T06:44:38.560" v="998" actId="207"/>
          <ac:spMkLst>
            <pc:docMk/>
            <pc:sldMk cId="2940928390" sldId="329"/>
            <ac:spMk id="12" creationId="{20C61709-1BED-471D-AEDD-98D30188BF44}"/>
          </ac:spMkLst>
        </pc:spChg>
        <pc:spChg chg="add mod">
          <ac:chgData name="Achref Riahi" userId="bd574349-e50c-4587-96fa-b8341b285eb6" providerId="ADAL" clId="{76978A8D-EF54-4D08-A5C4-5FC6CFAD759C}" dt="2021-05-07T06:44:48.283" v="1000" actId="207"/>
          <ac:spMkLst>
            <pc:docMk/>
            <pc:sldMk cId="2940928390" sldId="329"/>
            <ac:spMk id="13" creationId="{EB4E19DC-6EC3-4B1C-BA81-EF2054DD1C15}"/>
          </ac:spMkLst>
        </pc:spChg>
        <pc:spChg chg="add mod ord">
          <ac:chgData name="Achref Riahi" userId="bd574349-e50c-4587-96fa-b8341b285eb6" providerId="ADAL" clId="{76978A8D-EF54-4D08-A5C4-5FC6CFAD759C}" dt="2021-04-28T09:53:22.568" v="237" actId="207"/>
          <ac:spMkLst>
            <pc:docMk/>
            <pc:sldMk cId="2940928390" sldId="329"/>
            <ac:spMk id="23" creationId="{5714F0AD-9A7F-4446-B3F5-F9668A933D04}"/>
          </ac:spMkLst>
        </pc:spChg>
        <pc:spChg chg="mod">
          <ac:chgData name="Achref Riahi" userId="bd574349-e50c-4587-96fa-b8341b285eb6" providerId="ADAL" clId="{76978A8D-EF54-4D08-A5C4-5FC6CFAD759C}" dt="2021-04-28T09:53:21.147" v="236" actId="207"/>
          <ac:spMkLst>
            <pc:docMk/>
            <pc:sldMk cId="2940928390" sldId="329"/>
            <ac:spMk id="35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25:21.412" v="95" actId="478"/>
          <ac:spMkLst>
            <pc:docMk/>
            <pc:sldMk cId="2940928390" sldId="329"/>
            <ac:spMk id="36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25:22.016" v="96" actId="478"/>
          <ac:spMkLst>
            <pc:docMk/>
            <pc:sldMk cId="2940928390" sldId="329"/>
            <ac:spMk id="37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4-28T09:25:18.957" v="94" actId="478"/>
          <ac:graphicFrameMkLst>
            <pc:docMk/>
            <pc:sldMk cId="2940928390" sldId="329"/>
            <ac:graphicFrameMk id="14" creationId="{00000000-0008-0000-0700-00000C000000}"/>
          </ac:graphicFrameMkLst>
        </pc:graphicFrameChg>
        <pc:graphicFrameChg chg="mod">
          <ac:chgData name="Achref Riahi" userId="bd574349-e50c-4587-96fa-b8341b285eb6" providerId="ADAL" clId="{76978A8D-EF54-4D08-A5C4-5FC6CFAD759C}" dt="2021-04-28T09:50:58.724" v="217" actId="1076"/>
          <ac:graphicFrameMkLst>
            <pc:docMk/>
            <pc:sldMk cId="2940928390" sldId="329"/>
            <ac:graphicFrameMk id="15" creationId="{4BD1CEC0-140B-4E96-A114-4D4F93A40D29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17.345" v="93" actId="478"/>
          <ac:graphicFrameMkLst>
            <pc:docMk/>
            <pc:sldMk cId="2940928390" sldId="329"/>
            <ac:graphicFrameMk id="16" creationId="{040C52D7-F307-470B-9D86-338EF36BEFBD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7" creationId="{00000000-0008-0000-07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8" creationId="{00000000-0008-0000-0700-000015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9" creationId="{00000000-0008-0000-0700-00001A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21" creationId="{00000000-0008-0000-0700-00001B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22" creationId="{9E6E8A2F-859E-4E58-A22F-D4D91A7AC69F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2.232" v="98" actId="478"/>
          <ac:graphicFrameMkLst>
            <pc:docMk/>
            <pc:sldMk cId="2940928390" sldId="329"/>
            <ac:graphicFrameMk id="27" creationId="{00000000-0008-0000-0500-000016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3.059" v="99" actId="478"/>
          <ac:graphicFrameMkLst>
            <pc:docMk/>
            <pc:sldMk cId="2940928390" sldId="329"/>
            <ac:graphicFrameMk id="28" creationId="{00000000-0008-0000-05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3.827" v="100" actId="478"/>
          <ac:graphicFrameMkLst>
            <pc:docMk/>
            <pc:sldMk cId="2940928390" sldId="329"/>
            <ac:graphicFrameMk id="29" creationId="{00000000-0008-0000-05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4.651" v="101" actId="478"/>
          <ac:graphicFrameMkLst>
            <pc:docMk/>
            <pc:sldMk cId="2940928390" sldId="329"/>
            <ac:graphicFrameMk id="30" creationId="{00000000-0008-0000-0500-000019000000}"/>
          </ac:graphicFrameMkLst>
        </pc:graphicFrameChg>
      </pc:sldChg>
      <pc:sldChg chg="add del">
        <pc:chgData name="Achref Riahi" userId="bd574349-e50c-4587-96fa-b8341b285eb6" providerId="ADAL" clId="{76978A8D-EF54-4D08-A5C4-5FC6CFAD759C}" dt="2021-04-28T09:27:38.118" v="105"/>
        <pc:sldMkLst>
          <pc:docMk/>
          <pc:sldMk cId="2127652942" sldId="330"/>
        </pc:sldMkLst>
      </pc:sldChg>
      <pc:sldChg chg="delSp modSp add del mod">
        <pc:chgData name="Achref Riahi" userId="bd574349-e50c-4587-96fa-b8341b285eb6" providerId="ADAL" clId="{76978A8D-EF54-4D08-A5C4-5FC6CFAD759C}" dt="2021-05-07T09:57:21.188" v="1069" actId="2696"/>
        <pc:sldMkLst>
          <pc:docMk/>
          <pc:sldMk cId="3910343480" sldId="330"/>
        </pc:sldMkLst>
        <pc:spChg chg="del">
          <ac:chgData name="Achref Riahi" userId="bd574349-e50c-4587-96fa-b8341b285eb6" providerId="ADAL" clId="{76978A8D-EF54-4D08-A5C4-5FC6CFAD759C}" dt="2021-05-06T12:06:38.649" v="445" actId="478"/>
          <ac:spMkLst>
            <pc:docMk/>
            <pc:sldMk cId="3910343480" sldId="330"/>
            <ac:spMk id="17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5-06T12:06:37.586" v="444" actId="478"/>
          <ac:spMkLst>
            <pc:docMk/>
            <pc:sldMk cId="3910343480" sldId="330"/>
            <ac:spMk id="18" creationId="{00000000-0000-0000-0000-000000000000}"/>
          </ac:spMkLst>
        </pc:spChg>
        <pc:graphicFrameChg chg="mod modGraphic">
          <ac:chgData name="Achref Riahi" userId="bd574349-e50c-4587-96fa-b8341b285eb6" providerId="ADAL" clId="{76978A8D-EF54-4D08-A5C4-5FC6CFAD759C}" dt="2021-05-06T13:36:43.829" v="684" actId="20577"/>
          <ac:graphicFrameMkLst>
            <pc:docMk/>
            <pc:sldMk cId="3910343480" sldId="330"/>
            <ac:graphicFrameMk id="11" creationId="{DA8DCE87-4731-4892-90ED-8E284D6D3C12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3" creationId="{00000000-0008-0000-0700-000002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4" creationId="{00000000-0008-0000-0700-00000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5" creationId="{00000000-0008-0000-0700-00001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23" creationId="{136DE5B8-D604-411C-AE8E-8C25B1364822}"/>
          </ac:graphicFrameMkLst>
        </pc:graphicFrameChg>
      </pc:sldChg>
    </pc:docChg>
  </pc:docChgLst>
  <pc:docChgLst>
    <pc:chgData name="Achref Riahi" userId="bd574349-e50c-4587-96fa-b8341b285eb6" providerId="ADAL" clId="{3827E2E3-EDAC-45D1-8F04-42C47AD6EB02}"/>
    <pc:docChg chg="undo redo custSel addSld delSld modSld">
      <pc:chgData name="Achref Riahi" userId="bd574349-e50c-4587-96fa-b8341b285eb6" providerId="ADAL" clId="{3827E2E3-EDAC-45D1-8F04-42C47AD6EB02}" dt="2021-12-09T07:13:37.611" v="661" actId="47"/>
      <pc:docMkLst>
        <pc:docMk/>
      </pc:docMkLst>
      <pc:sldChg chg="modSp mod">
        <pc:chgData name="Achref Riahi" userId="bd574349-e50c-4587-96fa-b8341b285eb6" providerId="ADAL" clId="{3827E2E3-EDAC-45D1-8F04-42C47AD6EB02}" dt="2021-12-02T09:35:46.330" v="12" actId="20577"/>
        <pc:sldMkLst>
          <pc:docMk/>
          <pc:sldMk cId="0" sldId="256"/>
        </pc:sldMkLst>
        <pc:spChg chg="mod">
          <ac:chgData name="Achref Riahi" userId="bd574349-e50c-4587-96fa-b8341b285eb6" providerId="ADAL" clId="{3827E2E3-EDAC-45D1-8F04-42C47AD6EB02}" dt="2021-12-02T09:35:46.330" v="12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3827E2E3-EDAC-45D1-8F04-42C47AD6EB02}" dt="2021-12-08T16:16:59.946" v="571" actId="108"/>
        <pc:sldMkLst>
          <pc:docMk/>
          <pc:sldMk cId="0" sldId="314"/>
        </pc:sldMkLst>
        <pc:graphicFrameChg chg="mod modGraphic">
          <ac:chgData name="Achref Riahi" userId="bd574349-e50c-4587-96fa-b8341b285eb6" providerId="ADAL" clId="{3827E2E3-EDAC-45D1-8F04-42C47AD6EB02}" dt="2021-12-08T16:16:59.946" v="571" actId="108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3827E2E3-EDAC-45D1-8F04-42C47AD6EB02}" dt="2021-12-08T16:16:58.436" v="570"/>
          <ac:graphicFrameMkLst>
            <pc:docMk/>
            <pc:sldMk cId="0" sldId="314"/>
            <ac:graphicFrameMk id="13" creationId="{00000000-0000-0000-0000-00000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13:33:12.496" v="391"/>
        <pc:sldMkLst>
          <pc:docMk/>
          <pc:sldMk cId="1140368115" sldId="319"/>
        </pc:sldMkLst>
        <pc:spChg chg="ord">
          <ac:chgData name="Achref Riahi" userId="bd574349-e50c-4587-96fa-b8341b285eb6" providerId="ADAL" clId="{3827E2E3-EDAC-45D1-8F04-42C47AD6EB02}" dt="2021-12-02T13:16:51.132" v="168" actId="167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3827E2E3-EDAC-45D1-8F04-42C47AD6EB02}" dt="2021-12-02T13:09:17.315" v="120" actId="167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3827E2E3-EDAC-45D1-8F04-42C47AD6EB02}" dt="2021-12-02T13:25:25.186" v="334" actId="1076"/>
          <ac:spMkLst>
            <pc:docMk/>
            <pc:sldMk cId="1140368115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3827E2E3-EDAC-45D1-8F04-42C47AD6EB02}" dt="2021-12-02T13:19:53.430" v="208" actId="14100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3827E2E3-EDAC-45D1-8F04-42C47AD6EB02}" dt="2021-12-02T13:23:24.866" v="293" actId="14100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3827E2E3-EDAC-45D1-8F04-42C47AD6EB02}" dt="2021-12-02T13:22:11.825" v="255" actId="20577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3827E2E3-EDAC-45D1-8F04-42C47AD6EB02}" dt="2021-12-02T13:20:22.485" v="217" actId="14100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3827E2E3-EDAC-45D1-8F04-42C47AD6EB02}" dt="2021-12-02T13:23:05.966" v="291" actId="20577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3827E2E3-EDAC-45D1-8F04-42C47AD6EB02}" dt="2021-12-02T13:09:35.255" v="123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3827E2E3-EDAC-45D1-8F04-42C47AD6EB02}" dt="2021-12-02T13:07:55.634" v="110" actId="1076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09:13.715" v="119" actId="167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07:31.645" v="109" actId="478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08:43.065" v="115" actId="478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10:52.232" v="132" actId="14100"/>
          <ac:graphicFrameMkLst>
            <pc:docMk/>
            <pc:sldMk cId="1140368115" sldId="319"/>
            <ac:graphicFrameMk id="35" creationId="{00000000-0008-0000-0500-00002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12:37.667" v="140" actId="14100"/>
          <ac:graphicFrameMkLst>
            <pc:docMk/>
            <pc:sldMk cId="1140368115" sldId="319"/>
            <ac:graphicFrameMk id="36" creationId="{00000000-0008-0000-0500-00002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0:30.996" v="130" actId="478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3:47.631" v="146" actId="167"/>
          <ac:graphicFrameMkLst>
            <pc:docMk/>
            <pc:sldMk cId="1140368115" sldId="319"/>
            <ac:graphicFrameMk id="38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5:40.825" v="160" actId="14100"/>
          <ac:graphicFrameMkLst>
            <pc:docMk/>
            <pc:sldMk cId="1140368115" sldId="319"/>
            <ac:graphicFrameMk id="40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6:47.612" v="167" actId="167"/>
          <ac:graphicFrameMkLst>
            <pc:docMk/>
            <pc:sldMk cId="1140368115" sldId="319"/>
            <ac:graphicFrameMk id="41" creationId="{72B63E19-38BD-4CB3-AA0D-C80600925B7E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6:47.612" v="167" actId="167"/>
          <ac:graphicFrameMkLst>
            <pc:docMk/>
            <pc:sldMk cId="1140368115" sldId="319"/>
            <ac:graphicFrameMk id="43" creationId="{00000000-0008-0000-0500-00003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2:17.750" v="138" actId="478"/>
          <ac:graphicFrameMkLst>
            <pc:docMk/>
            <pc:sldMk cId="1140368115" sldId="319"/>
            <ac:graphicFrameMk id="46" creationId="{00000000-0008-0000-0500-00002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3:05.775" v="141" actId="478"/>
          <ac:graphicFrameMkLst>
            <pc:docMk/>
            <pc:sldMk cId="1140368115" sldId="319"/>
            <ac:graphicFrameMk id="48" creationId="{00000000-0008-0000-0500-00002F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4:08.681" v="148" actId="478"/>
          <ac:graphicFrameMkLst>
            <pc:docMk/>
            <pc:sldMk cId="1140368115" sldId="319"/>
            <ac:graphicFrameMk id="55" creationId="{00000000-0008-0000-0500-00003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6:26.832" v="164" actId="478"/>
          <ac:graphicFrameMkLst>
            <pc:docMk/>
            <pc:sldMk cId="1140368115" sldId="319"/>
            <ac:graphicFrameMk id="56" creationId="{00000000-0008-0000-0500-00003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5:00.927" v="155" actId="478"/>
          <ac:graphicFrameMkLst>
            <pc:docMk/>
            <pc:sldMk cId="1140368115" sldId="319"/>
            <ac:graphicFrameMk id="57" creationId="{72B63E19-38BD-4CB3-AA0D-C80600925B7E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20:48.617" v="597" actId="14100"/>
        <pc:sldMkLst>
          <pc:docMk/>
          <pc:sldMk cId="3047152585" sldId="321"/>
        </pc:sldMkLst>
        <pc:graphicFrameChg chg="add mod">
          <ac:chgData name="Achref Riahi" userId="bd574349-e50c-4587-96fa-b8341b285eb6" providerId="ADAL" clId="{3827E2E3-EDAC-45D1-8F04-42C47AD6EB02}" dt="2021-12-08T16:18:03.676" v="577" actId="1076"/>
          <ac:graphicFrameMkLst>
            <pc:docMk/>
            <pc:sldMk cId="3047152585" sldId="321"/>
            <ac:graphicFrameMk id="10" creationId="{00000000-0008-0000-0600-000002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18:30.647" v="584" actId="1076"/>
          <ac:graphicFrameMkLst>
            <pc:docMk/>
            <pc:sldMk cId="3047152585" sldId="321"/>
            <ac:graphicFrameMk id="11" creationId="{00000000-0008-0000-0600-00000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8:00.516" v="576" actId="478"/>
          <ac:graphicFrameMkLst>
            <pc:docMk/>
            <pc:sldMk cId="3047152585" sldId="321"/>
            <ac:graphicFrameMk id="12" creationId="{00000000-0008-0000-06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8:25.027" v="583" actId="478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9:08.607" v="590" actId="478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3827E2E3-EDAC-45D1-8F04-42C47AD6EB02}" dt="2021-12-08T16:20:15.250" v="593" actId="478"/>
          <ac:graphicFrameMkLst>
            <pc:docMk/>
            <pc:sldMk cId="3047152585" sldId="321"/>
            <ac:graphicFrameMk id="15" creationId="{00000000-0008-0000-0600-00001D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20:48.617" v="597" actId="14100"/>
          <ac:graphicFrameMkLst>
            <pc:docMk/>
            <pc:sldMk cId="3047152585" sldId="321"/>
            <ac:graphicFrameMk id="19" creationId="{00000000-0008-0000-0600-00001D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43:19.593" v="660" actId="14100"/>
        <pc:sldMkLst>
          <pc:docMk/>
          <pc:sldMk cId="2025206320" sldId="325"/>
        </pc:sldMkLst>
        <pc:graphicFrameChg chg="add mod">
          <ac:chgData name="Achref Riahi" userId="bd574349-e50c-4587-96fa-b8341b285eb6" providerId="ADAL" clId="{3827E2E3-EDAC-45D1-8F04-42C47AD6EB02}" dt="2021-12-08T16:41:32.602" v="632" actId="1076"/>
          <ac:graphicFrameMkLst>
            <pc:docMk/>
            <pc:sldMk cId="2025206320" sldId="325"/>
            <ac:graphicFrameMk id="11" creationId="{00000000-0008-0000-0600-00001C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2:03.397" v="640" actId="1076"/>
          <ac:graphicFrameMkLst>
            <pc:docMk/>
            <pc:sldMk cId="2025206320" sldId="325"/>
            <ac:graphicFrameMk id="12" creationId="{00000000-0008-0000-0600-00001E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3:15.183" v="659" actId="14100"/>
          <ac:graphicFrameMkLst>
            <pc:docMk/>
            <pc:sldMk cId="2025206320" sldId="325"/>
            <ac:graphicFrameMk id="13" creationId="{00000000-0008-0000-0600-00000F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1:25.212" v="631" actId="478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1:58.922" v="639" actId="478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2:13.352" v="641" actId="478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3:19.593" v="660" actId="14100"/>
          <ac:graphicFrameMkLst>
            <pc:docMk/>
            <pc:sldMk cId="2025206320" sldId="325"/>
            <ac:graphicFrameMk id="18" creationId="{00000000-0008-0000-0600-000011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2:56.884" v="654" actId="14100"/>
          <ac:graphicFrameMkLst>
            <pc:docMk/>
            <pc:sldMk cId="2025206320" sldId="325"/>
            <ac:graphicFrameMk id="19" creationId="{00000000-0008-0000-0600-000010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2:14.212" v="642" actId="478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del">
          <ac:chgData name="Achref Riahi" userId="bd574349-e50c-4587-96fa-b8341b285eb6" providerId="ADAL" clId="{3827E2E3-EDAC-45D1-8F04-42C47AD6EB02}" dt="2021-12-08T16:42:25.802" v="645" actId="478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15:07:56.464" v="519" actId="27918"/>
        <pc:sldMkLst>
          <pc:docMk/>
          <pc:sldMk cId="1753303492" sldId="328"/>
        </pc:sldMkLst>
        <pc:spChg chg="mod">
          <ac:chgData name="Achref Riahi" userId="bd574349-e50c-4587-96fa-b8341b285eb6" providerId="ADAL" clId="{3827E2E3-EDAC-45D1-8F04-42C47AD6EB02}" dt="2021-12-02T15:01:47.564" v="501" actId="1037"/>
          <ac:spMkLst>
            <pc:docMk/>
            <pc:sldMk cId="1753303492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3827E2E3-EDAC-45D1-8F04-42C47AD6EB02}" dt="2021-12-02T14:59:04.164" v="435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3827E2E3-EDAC-45D1-8F04-42C47AD6EB02}" dt="2021-12-02T14:59:58.259" v="450" actId="1076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3827E2E3-EDAC-45D1-8F04-42C47AD6EB02}" dt="2021-12-02T15:03:15.673" v="518" actId="20577"/>
          <ac:spMkLst>
            <pc:docMk/>
            <pc:sldMk cId="1753303492" sldId="328"/>
            <ac:spMk id="21" creationId="{A608986F-22ED-48C2-9B18-E521CE8F2022}"/>
          </ac:spMkLst>
        </pc:spChg>
        <pc:spChg chg="add mod">
          <ac:chgData name="Achref Riahi" userId="bd574349-e50c-4587-96fa-b8341b285eb6" providerId="ADAL" clId="{3827E2E3-EDAC-45D1-8F04-42C47AD6EB02}" dt="2021-12-02T15:01:42.589" v="495" actId="1035"/>
          <ac:spMkLst>
            <pc:docMk/>
            <pc:sldMk cId="1753303492" sldId="328"/>
            <ac:spMk id="25" creationId="{F62E0B96-8F6D-4432-81F6-1407FAA601EC}"/>
          </ac:spMkLst>
        </pc:spChg>
        <pc:spChg chg="add mod">
          <ac:chgData name="Achref Riahi" userId="bd574349-e50c-4587-96fa-b8341b285eb6" providerId="ADAL" clId="{3827E2E3-EDAC-45D1-8F04-42C47AD6EB02}" dt="2021-12-02T15:02:24.850" v="506" actId="571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3827E2E3-EDAC-45D1-8F04-42C47AD6EB02}" dt="2021-12-02T14:56:48.054" v="422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3827E2E3-EDAC-45D1-8F04-42C47AD6EB02}" dt="2021-12-02T13:39:36.967" v="406" actId="167"/>
          <ac:spMkLst>
            <pc:docMk/>
            <pc:sldMk cId="1753303492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3827E2E3-EDAC-45D1-8F04-42C47AD6EB02}" dt="2021-12-02T13:38:38.257" v="397" actId="478"/>
          <ac:graphicFrameMkLst>
            <pc:docMk/>
            <pc:sldMk cId="1753303492" sldId="328"/>
            <ac:graphicFrameMk id="14" creationId="{00000000-0008-0000-07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38:46.397" v="398" actId="1076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39:32.707" v="405" actId="167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4:55:52.574" v="412" actId="167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38:59.757" v="399" actId="478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4:56:33.864" v="419" actId="478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4:55:39.964" v="409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4:56:44.594" v="421" actId="167"/>
          <ac:graphicFrameMkLst>
            <pc:docMk/>
            <pc:sldMk cId="1753303492" sldId="328"/>
            <ac:graphicFrameMk id="24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15:41.895" v="556" actId="108"/>
        <pc:sldMkLst>
          <pc:docMk/>
          <pc:sldMk cId="0" sldId="395"/>
        </pc:sldMkLst>
        <pc:graphicFrameChg chg="del">
          <ac:chgData name="Achref Riahi" userId="bd574349-e50c-4587-96fa-b8341b285eb6" providerId="ADAL" clId="{3827E2E3-EDAC-45D1-8F04-42C47AD6EB02}" dt="2021-12-08T16:14:36.760" v="539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14:39.865" v="540" actId="1076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3827E2E3-EDAC-45D1-8F04-42C47AD6EB02}" dt="2021-12-08T16:15:41.895" v="556" actId="108"/>
          <ac:graphicFrameMkLst>
            <pc:docMk/>
            <pc:sldMk cId="0" sldId="395"/>
            <ac:graphicFrameMk id="12" creationId="{00000000-0000-0000-0000-000000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39:52.372" v="612" actId="1076"/>
        <pc:sldMkLst>
          <pc:docMk/>
          <pc:sldMk cId="2940928390" sldId="403"/>
        </pc:sldMkLst>
        <pc:graphicFrameChg chg="del">
          <ac:chgData name="Achref Riahi" userId="bd574349-e50c-4587-96fa-b8341b285eb6" providerId="ADAL" clId="{3827E2E3-EDAC-45D1-8F04-42C47AD6EB02}" dt="2021-12-08T16:39:18.332" v="603" actId="478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3" creationId="{00000000-0008-0000-0600-00001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4" creationId="{00000000-0008-0000-0600-000015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23.917" v="604" actId="1076"/>
          <ac:graphicFrameMkLst>
            <pc:docMk/>
            <pc:sldMk cId="2940928390" sldId="403"/>
            <ac:graphicFrameMk id="15" creationId="{00000000-0008-0000-06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16" creationId="{00000000-0008-0000-0600-00001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7" creationId="{00000000-0008-0000-0600-00001A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8" creationId="{00000000-0008-0000-0600-00001B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9" creationId="{00000000-0008-0000-0600-00001F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1" creationId="{00000000-0008-0000-0600-000015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2" creationId="{00000000-0008-0000-06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4" creationId="{00000000-0008-0000-0600-00001B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5" creationId="{00000000-0008-0000-0600-00001F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40:44.952" v="625" actId="1076"/>
        <pc:sldMkLst>
          <pc:docMk/>
          <pc:sldMk cId="3284125605" sldId="404"/>
        </pc:sldMkLst>
        <pc:graphicFrameChg chg="add mod">
          <ac:chgData name="Achref Riahi" userId="bd574349-e50c-4587-96fa-b8341b285eb6" providerId="ADAL" clId="{3827E2E3-EDAC-45D1-8F04-42C47AD6EB02}" dt="2021-12-08T16:40:26.512" v="617" actId="1076"/>
          <ac:graphicFrameMkLst>
            <pc:docMk/>
            <pc:sldMk cId="3284125605" sldId="404"/>
            <ac:graphicFrameMk id="12" creationId="{00000000-0008-0000-0600-00000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13" creationId="{00000000-0008-0000-0600-00001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21.492" v="616" actId="478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15" creationId="{00000000-0008-0000-0600-000017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3" creationId="{00000000-0008-0000-0600-000018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4" creationId="{00000000-0008-0000-0600-00001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5" creationId="{00000000-0008-0000-0600-00002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09:57:32.189" v="103" actId="166"/>
        <pc:sldMkLst>
          <pc:docMk/>
          <pc:sldMk cId="4115812339" sldId="405"/>
        </pc:sldMkLst>
        <pc:spChg chg="ord">
          <ac:chgData name="Achref Riahi" userId="bd574349-e50c-4587-96fa-b8341b285eb6" providerId="ADAL" clId="{3827E2E3-EDAC-45D1-8F04-42C47AD6EB02}" dt="2021-12-02T09:57:32.189" v="103" actId="166"/>
          <ac:spMkLst>
            <pc:docMk/>
            <pc:sldMk cId="4115812339" sldId="405"/>
            <ac:spMk id="19" creationId="{7A323CD7-7399-45F8-987D-8C284F31BA0C}"/>
          </ac:spMkLst>
        </pc:spChg>
        <pc:spChg chg="add mod">
          <ac:chgData name="Achref Riahi" userId="bd574349-e50c-4587-96fa-b8341b285eb6" providerId="ADAL" clId="{3827E2E3-EDAC-45D1-8F04-42C47AD6EB02}" dt="2021-12-02T09:55:00.620" v="83" actId="14100"/>
          <ac:spMkLst>
            <pc:docMk/>
            <pc:sldMk cId="4115812339" sldId="405"/>
            <ac:spMk id="23" creationId="{7796415D-C083-40E0-A3B4-AA55F17DFA81}"/>
          </ac:spMkLst>
        </pc:spChg>
        <pc:graphicFrameChg chg="add mod">
          <ac:chgData name="Achref Riahi" userId="bd574349-e50c-4587-96fa-b8341b285eb6" providerId="ADAL" clId="{3827E2E3-EDAC-45D1-8F04-42C47AD6EB02}" dt="2021-12-02T09:37:01.723" v="19" actId="1076"/>
          <ac:graphicFrameMkLst>
            <pc:docMk/>
            <pc:sldMk cId="4115812339" sldId="405"/>
            <ac:graphicFrameMk id="13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3827E2E3-EDAC-45D1-8F04-42C47AD6EB02}" dt="2021-12-02T09:49:43.959" v="34" actId="478"/>
          <ac:graphicFrameMkLst>
            <pc:docMk/>
            <pc:sldMk cId="4115812339" sldId="405"/>
            <ac:graphicFrameMk id="14" creationId="{00000000-0008-0000-05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36:55.991" v="18" actId="478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0:39.339" v="39" actId="478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0:46.690" v="40" actId="1076"/>
          <ac:graphicFrameMkLst>
            <pc:docMk/>
            <pc:sldMk cId="4115812339" sldId="405"/>
            <ac:graphicFrameMk id="20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1:16.690" v="46" actId="1076"/>
          <ac:graphicFrameMkLst>
            <pc:docMk/>
            <pc:sldMk cId="4115812339" sldId="405"/>
            <ac:graphicFrameMk id="21" creationId="{00000000-0008-0000-0500-000014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2:08.940" v="53" actId="1076"/>
          <ac:graphicFrameMkLst>
            <pc:docMk/>
            <pc:sldMk cId="4115812339" sldId="405"/>
            <ac:graphicFrameMk id="22" creationId="{00000000-0008-0000-05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6:45.389" v="97" actId="1076"/>
          <ac:graphicFrameMkLst>
            <pc:docMk/>
            <pc:sldMk cId="4115812339" sldId="405"/>
            <ac:graphicFrameMk id="24" creationId="{00000000-0008-0000-0500-00002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1:08.409" v="45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7:18.205" v="102" actId="14100"/>
          <ac:graphicFrameMkLst>
            <pc:docMk/>
            <pc:sldMk cId="4115812339" sldId="405"/>
            <ac:graphicFrameMk id="26" creationId="{00000000-0008-0000-0500-000018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1:56.310" v="52" actId="478"/>
          <ac:graphicFrameMkLst>
            <pc:docMk/>
            <pc:sldMk cId="4115812339" sldId="405"/>
            <ac:graphicFrameMk id="28" creationId="{00000000-0008-0000-0500-00001A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6:39.209" v="96" actId="478"/>
          <ac:graphicFrameMkLst>
            <pc:docMk/>
            <pc:sldMk cId="4115812339" sldId="405"/>
            <ac:graphicFrameMk id="29" creationId="{00000000-0008-0000-0500-00002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7:04.819" v="100" actId="478"/>
          <ac:graphicFrameMkLst>
            <pc:docMk/>
            <pc:sldMk cId="4115812339" sldId="405"/>
            <ac:graphicFrameMk id="30" creationId="{00000000-0008-0000-0500-000018000000}"/>
          </ac:graphicFrameMkLst>
        </pc:graphicFrameChg>
      </pc:sldChg>
      <pc:sldChg chg="del">
        <pc:chgData name="Achref Riahi" userId="bd574349-e50c-4587-96fa-b8341b285eb6" providerId="ADAL" clId="{3827E2E3-EDAC-45D1-8F04-42C47AD6EB02}" dt="2021-12-09T07:13:37.611" v="661" actId="47"/>
        <pc:sldMkLst>
          <pc:docMk/>
          <pc:sldMk cId="1200171535" sldId="415"/>
        </pc:sldMkLst>
      </pc:sldChg>
      <pc:sldChg chg="modSp add mod">
        <pc:chgData name="Achref Riahi" userId="bd574349-e50c-4587-96fa-b8341b285eb6" providerId="ADAL" clId="{3827E2E3-EDAC-45D1-8F04-42C47AD6EB02}" dt="2021-12-06T09:23:44.965" v="532"/>
        <pc:sldMkLst>
          <pc:docMk/>
          <pc:sldMk cId="1139487084" sldId="416"/>
        </pc:sldMkLst>
        <pc:spChg chg="mod">
          <ac:chgData name="Achref Riahi" userId="bd574349-e50c-4587-96fa-b8341b285eb6" providerId="ADAL" clId="{3827E2E3-EDAC-45D1-8F04-42C47AD6EB02}" dt="2021-12-06T09:21:38.055" v="521" actId="20577"/>
          <ac:spMkLst>
            <pc:docMk/>
            <pc:sldMk cId="1139487084" sldId="416"/>
            <ac:spMk id="19" creationId="{00000000-0000-0000-0000-000000000000}"/>
          </ac:spMkLst>
        </pc:spChg>
        <pc:graphicFrameChg chg="mod modGraphic">
          <ac:chgData name="Achref Riahi" userId="bd574349-e50c-4587-96fa-b8341b285eb6" providerId="ADAL" clId="{3827E2E3-EDAC-45D1-8F04-42C47AD6EB02}" dt="2021-12-06T09:23:44.965" v="532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87566C2F-4CD4-409C-ADB3-FF63AA08F028}"/>
    <pc:docChg chg="modSld">
      <pc:chgData name="Achref Riahi" userId="bd574349-e50c-4587-96fa-b8341b285eb6" providerId="ADAL" clId="{87566C2F-4CD4-409C-ADB3-FF63AA08F028}" dt="2021-03-08T08:45:43.165" v="49" actId="20577"/>
      <pc:docMkLst>
        <pc:docMk/>
      </pc:docMkLst>
      <pc:sldChg chg="modSp mod">
        <pc:chgData name="Achref Riahi" userId="bd574349-e50c-4587-96fa-b8341b285eb6" providerId="ADAL" clId="{87566C2F-4CD4-409C-ADB3-FF63AA08F028}" dt="2021-03-08T08:45:43.165" v="49" actId="20577"/>
        <pc:sldMkLst>
          <pc:docMk/>
          <pc:sldMk cId="3851485938" sldId="274"/>
        </pc:sldMkLst>
        <pc:spChg chg="mod">
          <ac:chgData name="Achref Riahi" userId="bd574349-e50c-4587-96fa-b8341b285eb6" providerId="ADAL" clId="{87566C2F-4CD4-409C-ADB3-FF63AA08F028}" dt="2021-03-08T08:45:43.165" v="49" actId="20577"/>
          <ac:spMkLst>
            <pc:docMk/>
            <pc:sldMk cId="3851485938" sldId="274"/>
            <ac:spMk id="9" creationId="{00000000-0000-0000-0000-000000000000}"/>
          </ac:spMkLst>
        </pc:spChg>
      </pc:sldChg>
    </pc:docChg>
  </pc:docChgLst>
  <pc:docChgLst>
    <pc:chgData name="Achref Riahi" userId="bd574349-e50c-4587-96fa-b8341b285eb6" providerId="ADAL" clId="{CE58E680-38BC-43DA-A0E6-4638A7725E6D}"/>
    <pc:docChg chg="undo custSel delSld modSld">
      <pc:chgData name="Achref Riahi" userId="bd574349-e50c-4587-96fa-b8341b285eb6" providerId="ADAL" clId="{CE58E680-38BC-43DA-A0E6-4638A7725E6D}" dt="2022-02-11T14:47:39.647" v="682"/>
      <pc:docMkLst>
        <pc:docMk/>
      </pc:docMkLst>
      <pc:sldChg chg="modSp mod">
        <pc:chgData name="Achref Riahi" userId="bd574349-e50c-4587-96fa-b8341b285eb6" providerId="ADAL" clId="{CE58E680-38BC-43DA-A0E6-4638A7725E6D}" dt="2022-02-09T13:05:31.264" v="7" actId="20577"/>
        <pc:sldMkLst>
          <pc:docMk/>
          <pc:sldMk cId="0" sldId="256"/>
        </pc:sldMkLst>
        <pc:spChg chg="mod">
          <ac:chgData name="Achref Riahi" userId="bd574349-e50c-4587-96fa-b8341b285eb6" providerId="ADAL" clId="{CE58E680-38BC-43DA-A0E6-4638A7725E6D}" dt="2022-02-09T13:05:31.264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CE58E680-38BC-43DA-A0E6-4638A7725E6D}" dt="2022-02-10T13:19:24.726" v="524" actId="403"/>
        <pc:sldMkLst>
          <pc:docMk/>
          <pc:sldMk cId="0" sldId="314"/>
        </pc:sldMkLst>
        <pc:graphicFrameChg chg="add del mod">
          <ac:chgData name="Achref Riahi" userId="bd574349-e50c-4587-96fa-b8341b285eb6" providerId="ADAL" clId="{CE58E680-38BC-43DA-A0E6-4638A7725E6D}" dt="2022-02-10T13:19:11.229" v="519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9:10.573" v="518" actId="478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09T15:28:22.341" v="399" actId="403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10T13:19:24.726" v="524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9:13.807" v="520" actId="1076"/>
          <ac:picMkLst>
            <pc:docMk/>
            <pc:sldMk cId="0" sldId="314"/>
            <ac:picMk id="2" creationId="{A23D5B9C-699A-44E0-AAFF-FD36AD8A6C22}"/>
          </ac:picMkLst>
        </pc:picChg>
        <pc:picChg chg="del">
          <ac:chgData name="Achref Riahi" userId="bd574349-e50c-4587-96fa-b8341b285eb6" providerId="ADAL" clId="{CE58E680-38BC-43DA-A0E6-4638A7725E6D}" dt="2022-02-09T15:22:38.683" v="302" actId="478"/>
          <ac:picMkLst>
            <pc:docMk/>
            <pc:sldMk cId="0" sldId="314"/>
            <ac:picMk id="3" creationId="{99C7F760-9406-457B-BC99-45F39E915C53}"/>
          </ac:picMkLst>
        </pc:picChg>
      </pc:sldChg>
      <pc:sldChg chg="addSp delSp modSp mod delAnim modAnim">
        <pc:chgData name="Achref Riahi" userId="bd574349-e50c-4587-96fa-b8341b285eb6" providerId="ADAL" clId="{CE58E680-38BC-43DA-A0E6-4638A7725E6D}" dt="2022-02-11T14:43:02.796" v="659"/>
        <pc:sldMkLst>
          <pc:docMk/>
          <pc:sldMk cId="1140368115" sldId="319"/>
        </pc:sldMkLst>
        <pc:spChg chg="ord">
          <ac:chgData name="Achref Riahi" userId="bd574349-e50c-4587-96fa-b8341b285eb6" providerId="ADAL" clId="{CE58E680-38BC-43DA-A0E6-4638A7725E6D}" dt="2022-02-11T14:43:02.796" v="659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3:02.132" v="658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CE58E680-38BC-43DA-A0E6-4638A7725E6D}" dt="2022-02-09T14:29:32.037" v="97" actId="1076"/>
          <ac:spMkLst>
            <pc:docMk/>
            <pc:sldMk cId="1140368115" sldId="319"/>
            <ac:spMk id="42" creationId="{00000000-0008-0000-0300-000016000000}"/>
          </ac:spMkLst>
        </pc:spChg>
        <pc:spChg chg="del">
          <ac:chgData name="Achref Riahi" userId="bd574349-e50c-4587-96fa-b8341b285eb6" providerId="ADAL" clId="{CE58E680-38BC-43DA-A0E6-4638A7725E6D}" dt="2022-02-09T15:02:31.790" v="244" actId="478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CE58E680-38BC-43DA-A0E6-4638A7725E6D}" dt="2022-02-09T14:28:52.976" v="93" actId="20577"/>
          <ac:spMkLst>
            <pc:docMk/>
            <pc:sldMk cId="1140368115" sldId="319"/>
            <ac:spMk id="51" creationId="{00000000-0008-0000-0300-00001A000000}"/>
          </ac:spMkLst>
        </pc:spChg>
        <pc:spChg chg="mod">
          <ac:chgData name="Achref Riahi" userId="bd574349-e50c-4587-96fa-b8341b285eb6" providerId="ADAL" clId="{CE58E680-38BC-43DA-A0E6-4638A7725E6D}" dt="2022-02-09T14:29:39.157" v="99" actId="1076"/>
          <ac:spMkLst>
            <pc:docMk/>
            <pc:sldMk cId="1140368115" sldId="319"/>
            <ac:spMk id="52" creationId="{00000000-0008-0000-0300-00001B000000}"/>
          </ac:spMkLst>
        </pc:spChg>
        <pc:spChg chg="add mod">
          <ac:chgData name="Achref Riahi" userId="bd574349-e50c-4587-96fa-b8341b285eb6" providerId="ADAL" clId="{CE58E680-38BC-43DA-A0E6-4638A7725E6D}" dt="2022-02-09T14:58:46.250" v="227" actId="14100"/>
          <ac:spMkLst>
            <pc:docMk/>
            <pc:sldMk cId="1140368115" sldId="319"/>
            <ac:spMk id="57" creationId="{F63EC338-4505-487F-BEAA-92D3AF1781FB}"/>
          </ac:spMkLst>
        </pc:spChg>
        <pc:spChg chg="mod">
          <ac:chgData name="Achref Riahi" userId="bd574349-e50c-4587-96fa-b8341b285eb6" providerId="ADAL" clId="{CE58E680-38BC-43DA-A0E6-4638A7725E6D}" dt="2022-02-09T15:01:35.822" v="243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CE58E680-38BC-43DA-A0E6-4638A7725E6D}" dt="2022-02-09T14:29:12.177" v="96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del mod">
          <ac:chgData name="Achref Riahi" userId="bd574349-e50c-4587-96fa-b8341b285eb6" providerId="ADAL" clId="{CE58E680-38BC-43DA-A0E6-4638A7725E6D}" dt="2022-02-10T16:52:25.210" v="610" actId="478"/>
          <ac:graphicFrameMkLst>
            <pc:docMk/>
            <pc:sldMk cId="1140368115" sldId="319"/>
            <ac:graphicFrameMk id="23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1T14:38:15.315" v="644" actId="478"/>
          <ac:graphicFrameMkLst>
            <pc:docMk/>
            <pc:sldMk cId="1140368115" sldId="319"/>
            <ac:graphicFrameMk id="23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1T14:42:47.220" v="655" actId="478"/>
          <ac:graphicFrameMkLst>
            <pc:docMk/>
            <pc:sldMk cId="1140368115" sldId="319"/>
            <ac:graphicFrameMk id="24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5:00.177" v="173" actId="478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add del mod ord">
          <ac:chgData name="Achref Riahi" userId="bd574349-e50c-4587-96fa-b8341b285eb6" providerId="ADAL" clId="{CE58E680-38BC-43DA-A0E6-4638A7725E6D}" dt="2022-02-09T14:35:00.817" v="174" actId="478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5:01.697" v="175" actId="478"/>
          <ac:graphicFrameMkLst>
            <pc:docMk/>
            <pc:sldMk cId="1140368115" sldId="319"/>
            <ac:graphicFrameMk id="32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5.707" v="166" actId="478"/>
          <ac:graphicFrameMkLst>
            <pc:docMk/>
            <pc:sldMk cId="1140368115" sldId="319"/>
            <ac:graphicFrameMk id="33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6.407" v="167" actId="478"/>
          <ac:graphicFrameMkLst>
            <pc:docMk/>
            <pc:sldMk cId="1140368115" sldId="319"/>
            <ac:graphicFrameMk id="35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7.087" v="168" actId="478"/>
          <ac:graphicFrameMkLst>
            <pc:docMk/>
            <pc:sldMk cId="1140368115" sldId="319"/>
            <ac:graphicFrameMk id="36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7.697" v="170" actId="478"/>
          <ac:graphicFrameMkLst>
            <pc:docMk/>
            <pc:sldMk cId="1140368115" sldId="319"/>
            <ac:graphicFrameMk id="37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8.497" v="171" actId="478"/>
          <ac:graphicFrameMkLst>
            <pc:docMk/>
            <pc:sldMk cId="1140368115" sldId="319"/>
            <ac:graphicFrameMk id="38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0" creationId="{51C8880A-D5E5-44E8-BDE8-89D25DA24BD9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1" creationId="{658BB170-93DA-4745-9993-3CA5F1297084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3" creationId="{42CB3AD4-630F-43C4-80D0-EBF65936A1E2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5" creationId="{B5D91F48-B22C-4D93-BDEB-368D5F637216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6" creationId="{9AA822FD-91AF-45DC-B2AB-2A5B8D730AF3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8" creationId="{17D2CA17-4A95-4419-8C6E-B18E0344805D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55" creationId="{09D928F3-D325-46EE-B669-ACF1DC3A516E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56" creationId="{78AD805F-72C8-4A43-80BC-983B278DC54B}"/>
          </ac:graphicFrameMkLst>
        </pc:graphicFrameChg>
        <pc:picChg chg="add del mod ord">
          <ac:chgData name="Achref Riahi" userId="bd574349-e50c-4587-96fa-b8341b285eb6" providerId="ADAL" clId="{CE58E680-38BC-43DA-A0E6-4638A7725E6D}" dt="2022-02-10T16:52:21.837" v="608" actId="478"/>
          <ac:picMkLst>
            <pc:docMk/>
            <pc:sldMk cId="1140368115" sldId="319"/>
            <ac:picMk id="2" creationId="{7B13CE33-B3C3-4FC3-97D5-C9D9BEA2FCF2}"/>
          </ac:picMkLst>
        </pc:picChg>
        <pc:picChg chg="add mod ord">
          <ac:chgData name="Achref Riahi" userId="bd574349-e50c-4587-96fa-b8341b285eb6" providerId="ADAL" clId="{CE58E680-38BC-43DA-A0E6-4638A7725E6D}" dt="2022-02-11T14:42:58.459" v="657" actId="167"/>
          <ac:picMkLst>
            <pc:docMk/>
            <pc:sldMk cId="1140368115" sldId="319"/>
            <ac:picMk id="2" creationId="{A016AE36-2D02-4D0F-BB55-894D0EAE595F}"/>
          </ac:picMkLst>
        </pc:picChg>
        <pc:picChg chg="add del mod ord">
          <ac:chgData name="Achref Riahi" userId="bd574349-e50c-4587-96fa-b8341b285eb6" providerId="ADAL" clId="{CE58E680-38BC-43DA-A0E6-4638A7725E6D}" dt="2022-02-11T14:42:44.152" v="653" actId="478"/>
          <ac:picMkLst>
            <pc:docMk/>
            <pc:sldMk cId="1140368115" sldId="319"/>
            <ac:picMk id="3" creationId="{B2DA81BF-116A-4EED-967E-6D0DDFFC9289}"/>
          </ac:picMkLst>
        </pc:picChg>
        <pc:picChg chg="del">
          <ac:chgData name="Achref Riahi" userId="bd574349-e50c-4587-96fa-b8341b285eb6" providerId="ADAL" clId="{CE58E680-38BC-43DA-A0E6-4638A7725E6D}" dt="2022-02-09T14:26:16.376" v="77" actId="478"/>
          <ac:picMkLst>
            <pc:docMk/>
            <pc:sldMk cId="1140368115" sldId="319"/>
            <ac:picMk id="8" creationId="{64CC4EB7-C64A-4838-9930-5BB5055A8DD9}"/>
          </ac:picMkLst>
        </pc:picChg>
        <pc:picChg chg="del">
          <ac:chgData name="Achref Riahi" userId="bd574349-e50c-4587-96fa-b8341b285eb6" providerId="ADAL" clId="{CE58E680-38BC-43DA-A0E6-4638A7725E6D}" dt="2022-02-09T14:28:22.296" v="86" actId="478"/>
          <ac:picMkLst>
            <pc:docMk/>
            <pc:sldMk cId="1140368115" sldId="319"/>
            <ac:picMk id="12" creationId="{08964EB6-8715-4C4A-BF92-DDA5DF1133EF}"/>
          </ac:picMkLst>
        </pc:picChg>
        <pc:picChg chg="del">
          <ac:chgData name="Achref Riahi" userId="bd574349-e50c-4587-96fa-b8341b285eb6" providerId="ADAL" clId="{CE58E680-38BC-43DA-A0E6-4638A7725E6D}" dt="2022-02-09T14:29:51.647" v="100" actId="478"/>
          <ac:picMkLst>
            <pc:docMk/>
            <pc:sldMk cId="1140368115" sldId="319"/>
            <ac:picMk id="15" creationId="{AE85D5DC-EE25-4789-946D-C751A68C29FC}"/>
          </ac:picMkLst>
        </pc:picChg>
        <pc:picChg chg="del">
          <ac:chgData name="Achref Riahi" userId="bd574349-e50c-4587-96fa-b8341b285eb6" providerId="ADAL" clId="{CE58E680-38BC-43DA-A0E6-4638A7725E6D}" dt="2022-02-09T14:31:23.492" v="113" actId="478"/>
          <ac:picMkLst>
            <pc:docMk/>
            <pc:sldMk cId="1140368115" sldId="319"/>
            <ac:picMk id="16" creationId="{9924AD69-0710-4461-BEC7-F8A5D16278F9}"/>
          </ac:picMkLst>
        </pc:picChg>
        <pc:picChg chg="del">
          <ac:chgData name="Achref Riahi" userId="bd574349-e50c-4587-96fa-b8341b285eb6" providerId="ADAL" clId="{CE58E680-38BC-43DA-A0E6-4638A7725E6D}" dt="2022-02-09T14:32:35.730" v="120" actId="478"/>
          <ac:picMkLst>
            <pc:docMk/>
            <pc:sldMk cId="1140368115" sldId="319"/>
            <ac:picMk id="17" creationId="{1A0CE793-A362-4EEF-92D5-17C063DC6D32}"/>
          </ac:picMkLst>
        </pc:picChg>
        <pc:picChg chg="del">
          <ac:chgData name="Achref Riahi" userId="bd574349-e50c-4587-96fa-b8341b285eb6" providerId="ADAL" clId="{CE58E680-38BC-43DA-A0E6-4638A7725E6D}" dt="2022-02-09T14:33:16.557" v="127" actId="478"/>
          <ac:picMkLst>
            <pc:docMk/>
            <pc:sldMk cId="1140368115" sldId="319"/>
            <ac:picMk id="18" creationId="{60088869-A621-4AC0-B83C-889C3965A6B5}"/>
          </ac:picMkLst>
        </pc:picChg>
        <pc:picChg chg="del">
          <ac:chgData name="Achref Riahi" userId="bd574349-e50c-4587-96fa-b8341b285eb6" providerId="ADAL" clId="{CE58E680-38BC-43DA-A0E6-4638A7725E6D}" dt="2022-02-09T14:33:53.797" v="138" actId="478"/>
          <ac:picMkLst>
            <pc:docMk/>
            <pc:sldMk cId="1140368115" sldId="319"/>
            <ac:picMk id="19" creationId="{79446624-9956-4350-A71C-64325F610649}"/>
          </ac:picMkLst>
        </pc:picChg>
        <pc:picChg chg="del">
          <ac:chgData name="Achref Riahi" userId="bd574349-e50c-4587-96fa-b8341b285eb6" providerId="ADAL" clId="{CE58E680-38BC-43DA-A0E6-4638A7725E6D}" dt="2022-02-09T14:34:05.397" v="140" actId="478"/>
          <ac:picMkLst>
            <pc:docMk/>
            <pc:sldMk cId="1140368115" sldId="319"/>
            <ac:picMk id="20" creationId="{E5A84361-055E-41F1-BD72-540622002477}"/>
          </ac:picMkLst>
        </pc:picChg>
      </pc:sldChg>
      <pc:sldChg chg="addSp delSp modSp mod">
        <pc:chgData name="Achref Riahi" userId="bd574349-e50c-4587-96fa-b8341b285eb6" providerId="ADAL" clId="{CE58E680-38BC-43DA-A0E6-4638A7725E6D}" dt="2022-02-11T13:36:49.296" v="641" actId="478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CE58E680-38BC-43DA-A0E6-4638A7725E6D}" dt="2022-02-11T13:36:49.296" v="641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7:06.383" v="421" actId="478"/>
          <ac:graphicFrameMkLst>
            <pc:docMk/>
            <pc:sldMk cId="3047152585" sldId="321"/>
            <ac:graphicFrameMk id="12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7:32.787" v="428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picChg chg="add del mod">
          <ac:chgData name="Achref Riahi" userId="bd574349-e50c-4587-96fa-b8341b285eb6" providerId="ADAL" clId="{CE58E680-38BC-43DA-A0E6-4638A7725E6D}" dt="2022-02-11T13:36:32.886" v="638" actId="478"/>
          <ac:picMkLst>
            <pc:docMk/>
            <pc:sldMk cId="3047152585" sldId="321"/>
            <ac:picMk id="2" creationId="{4C423516-3B56-4CC1-B770-CC83C24ACF3A}"/>
          </ac:picMkLst>
        </pc:picChg>
        <pc:picChg chg="add mod">
          <ac:chgData name="Achref Riahi" userId="bd574349-e50c-4587-96fa-b8341b285eb6" providerId="ADAL" clId="{CE58E680-38BC-43DA-A0E6-4638A7725E6D}" dt="2022-02-10T13:07:10.585" v="422" actId="1076"/>
          <ac:picMkLst>
            <pc:docMk/>
            <pc:sldMk cId="3047152585" sldId="321"/>
            <ac:picMk id="3" creationId="{9E696951-95A6-4214-9BF2-85CCDC19EC34}"/>
          </ac:picMkLst>
        </pc:picChg>
        <pc:picChg chg="add mod">
          <ac:chgData name="Achref Riahi" userId="bd574349-e50c-4587-96fa-b8341b285eb6" providerId="ADAL" clId="{CE58E680-38BC-43DA-A0E6-4638A7725E6D}" dt="2022-02-11T13:36:47.026" v="640" actId="1076"/>
          <ac:picMkLst>
            <pc:docMk/>
            <pc:sldMk cId="3047152585" sldId="321"/>
            <ac:picMk id="4" creationId="{8541A905-AF89-4429-9773-708FD5D0E896}"/>
          </ac:picMkLst>
        </pc:picChg>
        <pc:picChg chg="del">
          <ac:chgData name="Achref Riahi" userId="bd574349-e50c-4587-96fa-b8341b285eb6" providerId="ADAL" clId="{CE58E680-38BC-43DA-A0E6-4638A7725E6D}" dt="2022-02-10T13:06:01.462" v="407" actId="478"/>
          <ac:picMkLst>
            <pc:docMk/>
            <pc:sldMk cId="3047152585" sldId="321"/>
            <ac:picMk id="4" creationId="{A9E9B3F9-7265-4259-8ECA-0B1E9C32583C}"/>
          </ac:picMkLst>
        </pc:picChg>
        <pc:picChg chg="del">
          <ac:chgData name="Achref Riahi" userId="bd574349-e50c-4587-96fa-b8341b285eb6" providerId="ADAL" clId="{CE58E680-38BC-43DA-A0E6-4638A7725E6D}" dt="2022-02-10T13:06:41.029" v="415" actId="478"/>
          <ac:picMkLst>
            <pc:docMk/>
            <pc:sldMk cId="3047152585" sldId="321"/>
            <ac:picMk id="5" creationId="{1760395A-D228-4BF7-B59C-AC712D681583}"/>
          </ac:picMkLst>
        </pc:picChg>
        <pc:picChg chg="del">
          <ac:chgData name="Achref Riahi" userId="bd574349-e50c-4587-96fa-b8341b285eb6" providerId="ADAL" clId="{CE58E680-38BC-43DA-A0E6-4638A7725E6D}" dt="2022-02-10T13:07:33.865" v="429" actId="478"/>
          <ac:picMkLst>
            <pc:docMk/>
            <pc:sldMk cId="3047152585" sldId="321"/>
            <ac:picMk id="7" creationId="{E93E09D4-E4D3-480F-B943-E256BC923C6C}"/>
          </ac:picMkLst>
        </pc:picChg>
        <pc:picChg chg="add mod">
          <ac:chgData name="Achref Riahi" userId="bd574349-e50c-4587-96fa-b8341b285eb6" providerId="ADAL" clId="{CE58E680-38BC-43DA-A0E6-4638A7725E6D}" dt="2022-02-10T13:07:41.832" v="430" actId="1076"/>
          <ac:picMkLst>
            <pc:docMk/>
            <pc:sldMk cId="3047152585" sldId="321"/>
            <ac:picMk id="8" creationId="{9F9DCBCA-19A8-434B-ACBF-65CE72E02B2A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3:16:39.071" v="492" actId="1076"/>
        <pc:sldMkLst>
          <pc:docMk/>
          <pc:sldMk cId="2025206320" sldId="325"/>
        </pc:sldMkLst>
        <pc:graphicFrameChg chg="add del mod">
          <ac:chgData name="Achref Riahi" userId="bd574349-e50c-4587-96fa-b8341b285eb6" providerId="ADAL" clId="{CE58E680-38BC-43DA-A0E6-4638A7725E6D}" dt="2022-02-10T13:15:11.995" v="470" actId="478"/>
          <ac:graphicFrameMkLst>
            <pc:docMk/>
            <pc:sldMk cId="2025206320" sldId="325"/>
            <ac:graphicFrameMk id="12" creationId="{00000000-0008-0000-0900-00001C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5:32.785" v="477" actId="478"/>
          <ac:graphicFrameMkLst>
            <pc:docMk/>
            <pc:sldMk cId="2025206320" sldId="325"/>
            <ac:graphicFrameMk id="16" creationId="{00000000-0008-0000-0900-00001E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6:16.716" v="488" actId="478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5:16.166" v="471" actId="1076"/>
          <ac:picMkLst>
            <pc:docMk/>
            <pc:sldMk cId="2025206320" sldId="325"/>
            <ac:picMk id="2" creationId="{D7E9B59A-20B2-4545-A045-E297B0AC7A48}"/>
          </ac:picMkLst>
        </pc:picChg>
        <pc:picChg chg="add mod">
          <ac:chgData name="Achref Riahi" userId="bd574349-e50c-4587-96fa-b8341b285eb6" providerId="ADAL" clId="{CE58E680-38BC-43DA-A0E6-4638A7725E6D}" dt="2022-02-10T13:15:38.971" v="478" actId="1076"/>
          <ac:picMkLst>
            <pc:docMk/>
            <pc:sldMk cId="2025206320" sldId="325"/>
            <ac:picMk id="3" creationId="{F6CEF929-2CE6-4A62-BCBB-12EBB68CD973}"/>
          </ac:picMkLst>
        </pc:picChg>
        <pc:picChg chg="add mod">
          <ac:chgData name="Achref Riahi" userId="bd574349-e50c-4587-96fa-b8341b285eb6" providerId="ADAL" clId="{CE58E680-38BC-43DA-A0E6-4638A7725E6D}" dt="2022-02-10T13:16:02.782" v="482" actId="1076"/>
          <ac:picMkLst>
            <pc:docMk/>
            <pc:sldMk cId="2025206320" sldId="325"/>
            <ac:picMk id="4" creationId="{CD396386-4A77-4D76-8F07-B33345797112}"/>
          </ac:picMkLst>
        </pc:picChg>
        <pc:picChg chg="add mod">
          <ac:chgData name="Achref Riahi" userId="bd574349-e50c-4587-96fa-b8341b285eb6" providerId="ADAL" clId="{CE58E680-38BC-43DA-A0E6-4638A7725E6D}" dt="2022-02-10T13:16:19.747" v="489" actId="1076"/>
          <ac:picMkLst>
            <pc:docMk/>
            <pc:sldMk cId="2025206320" sldId="325"/>
            <ac:picMk id="5" creationId="{565D90BD-9291-4310-B9E1-C8F09B1CA442}"/>
          </ac:picMkLst>
        </pc:picChg>
        <pc:picChg chg="add mod">
          <ac:chgData name="Achref Riahi" userId="bd574349-e50c-4587-96fa-b8341b285eb6" providerId="ADAL" clId="{CE58E680-38BC-43DA-A0E6-4638A7725E6D}" dt="2022-02-10T13:16:39.071" v="492" actId="1076"/>
          <ac:picMkLst>
            <pc:docMk/>
            <pc:sldMk cId="2025206320" sldId="325"/>
            <ac:picMk id="7" creationId="{BBCBB747-92C6-4D19-9486-8C79B5A7CA50}"/>
          </ac:picMkLst>
        </pc:picChg>
        <pc:picChg chg="del">
          <ac:chgData name="Achref Riahi" userId="bd574349-e50c-4587-96fa-b8341b285eb6" providerId="ADAL" clId="{CE58E680-38BC-43DA-A0E6-4638A7725E6D}" dt="2022-02-10T13:15:05.013" v="467" actId="478"/>
          <ac:picMkLst>
            <pc:docMk/>
            <pc:sldMk cId="2025206320" sldId="325"/>
            <ac:picMk id="8" creationId="{D01BE70A-5B85-43D4-99D9-B63E5E2F50F8}"/>
          </ac:picMkLst>
        </pc:picChg>
        <pc:picChg chg="del">
          <ac:chgData name="Achref Riahi" userId="bd574349-e50c-4587-96fa-b8341b285eb6" providerId="ADAL" clId="{CE58E680-38BC-43DA-A0E6-4638A7725E6D}" dt="2022-02-10T13:15:31.910" v="476" actId="478"/>
          <ac:picMkLst>
            <pc:docMk/>
            <pc:sldMk cId="2025206320" sldId="325"/>
            <ac:picMk id="11" creationId="{C27E48AF-243E-493C-894C-14BEBA345577}"/>
          </ac:picMkLst>
        </pc:picChg>
        <pc:picChg chg="del">
          <ac:chgData name="Achref Riahi" userId="bd574349-e50c-4587-96fa-b8341b285eb6" providerId="ADAL" clId="{CE58E680-38BC-43DA-A0E6-4638A7725E6D}" dt="2022-02-10T13:15:58.236" v="481" actId="478"/>
          <ac:picMkLst>
            <pc:docMk/>
            <pc:sldMk cId="2025206320" sldId="325"/>
            <ac:picMk id="13" creationId="{B60A530A-D1D5-4154-8B95-0DDFEC65C027}"/>
          </ac:picMkLst>
        </pc:picChg>
        <pc:picChg chg="del">
          <ac:chgData name="Achref Riahi" userId="bd574349-e50c-4587-96fa-b8341b285eb6" providerId="ADAL" clId="{CE58E680-38BC-43DA-A0E6-4638A7725E6D}" dt="2022-02-10T13:16:05.282" v="483" actId="478"/>
          <ac:picMkLst>
            <pc:docMk/>
            <pc:sldMk cId="2025206320" sldId="325"/>
            <ac:picMk id="15" creationId="{BCE363AC-49F6-4E92-9D65-B178035BD5B9}"/>
          </ac:picMkLst>
        </pc:picChg>
        <pc:picChg chg="del">
          <ac:chgData name="Achref Riahi" userId="bd574349-e50c-4587-96fa-b8341b285eb6" providerId="ADAL" clId="{CE58E680-38BC-43DA-A0E6-4638A7725E6D}" dt="2022-02-10T13:16:27.683" v="491" actId="478"/>
          <ac:picMkLst>
            <pc:docMk/>
            <pc:sldMk cId="2025206320" sldId="325"/>
            <ac:picMk id="17" creationId="{A0DDDBAF-9C4B-4273-9250-4CEA37ACCCDE}"/>
          </ac:picMkLst>
        </pc:picChg>
      </pc:sldChg>
      <pc:sldChg chg="addSp delSp modSp mod delAnim">
        <pc:chgData name="Achref Riahi" userId="bd574349-e50c-4587-96fa-b8341b285eb6" providerId="ADAL" clId="{CE58E680-38BC-43DA-A0E6-4638A7725E6D}" dt="2022-02-11T14:44:09.294" v="671"/>
        <pc:sldMkLst>
          <pc:docMk/>
          <pc:sldMk cId="1753303492" sldId="328"/>
        </pc:sldMkLst>
        <pc:spChg chg="del">
          <ac:chgData name="Achref Riahi" userId="bd574349-e50c-4587-96fa-b8341b285eb6" providerId="ADAL" clId="{CE58E680-38BC-43DA-A0E6-4638A7725E6D}" dt="2022-02-09T15:11:04.460" v="295" actId="478"/>
          <ac:spMkLst>
            <pc:docMk/>
            <pc:sldMk cId="1753303492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CE58E680-38BC-43DA-A0E6-4638A7725E6D}" dt="2022-02-09T15:09:07.598" v="281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CE58E680-38BC-43DA-A0E6-4638A7725E6D}" dt="2022-02-09T15:09:47.599" v="293" actId="20577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CE58E680-38BC-43DA-A0E6-4638A7725E6D}" dt="2022-02-09T15:07:08.926" v="267" actId="20577"/>
          <ac:spMkLst>
            <pc:docMk/>
            <pc:sldMk cId="1753303492" sldId="328"/>
            <ac:spMk id="21" creationId="{A608986F-22ED-48C2-9B18-E521CE8F2022}"/>
          </ac:spMkLst>
        </pc:spChg>
        <pc:spChg chg="del">
          <ac:chgData name="Achref Riahi" userId="bd574349-e50c-4587-96fa-b8341b285eb6" providerId="ADAL" clId="{CE58E680-38BC-43DA-A0E6-4638A7725E6D}" dt="2022-02-09T15:10:38.327" v="294" actId="478"/>
          <ac:spMkLst>
            <pc:docMk/>
            <pc:sldMk cId="1753303492" sldId="328"/>
            <ac:spMk id="25" creationId="{F62E0B96-8F6D-4432-81F6-1407FAA601EC}"/>
          </ac:spMkLst>
        </pc:spChg>
        <pc:spChg chg="del">
          <ac:chgData name="Achref Riahi" userId="bd574349-e50c-4587-96fa-b8341b285eb6" providerId="ADAL" clId="{CE58E680-38BC-43DA-A0E6-4638A7725E6D}" dt="2022-02-09T15:11:05.271" v="296" actId="478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CE58E680-38BC-43DA-A0E6-4638A7725E6D}" dt="2022-02-11T14:44:09.294" v="671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4:08.488" v="670"/>
          <ac:spMkLst>
            <pc:docMk/>
            <pc:sldMk cId="1753303492" sldId="328"/>
            <ac:spMk id="33" creationId="{00000000-0000-0000-0000-000000000000}"/>
          </ac:spMkLst>
        </pc:spChg>
        <pc:graphicFrameChg chg="add del mod">
          <ac:chgData name="Achref Riahi" userId="bd574349-e50c-4587-96fa-b8341b285eb6" providerId="ADAL" clId="{CE58E680-38BC-43DA-A0E6-4638A7725E6D}" dt="2022-02-11T14:43:57.018" v="667" actId="478"/>
          <ac:graphicFrameMkLst>
            <pc:docMk/>
            <pc:sldMk cId="1753303492" sldId="328"/>
            <ac:graphicFrameMk id="11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8.188" v="208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8.788" v="209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4.988" v="205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5.928" v="206" actId="478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add del mod ord">
          <ac:chgData name="Achref Riahi" userId="bd574349-e50c-4587-96fa-b8341b285eb6" providerId="ADAL" clId="{CE58E680-38BC-43DA-A0E6-4638A7725E6D}" dt="2022-02-09T15:05:46.626" v="257" actId="478"/>
          <ac:graphicFrameMkLst>
            <pc:docMk/>
            <pc:sldMk cId="1753303492" sldId="328"/>
            <ac:graphicFrameMk id="23" creationId="{00000000-0008-0000-0700-000002000000}"/>
          </ac:graphicFrameMkLst>
        </pc:graphicFrameChg>
        <pc:picChg chg="add del mod ord">
          <ac:chgData name="Achref Riahi" userId="bd574349-e50c-4587-96fa-b8341b285eb6" providerId="ADAL" clId="{CE58E680-38BC-43DA-A0E6-4638A7725E6D}" dt="2022-02-11T14:43:54.894" v="665" actId="478"/>
          <ac:picMkLst>
            <pc:docMk/>
            <pc:sldMk cId="1753303492" sldId="328"/>
            <ac:picMk id="2" creationId="{3F528472-298A-4C32-8BA4-4F44054D5C72}"/>
          </ac:picMkLst>
        </pc:picChg>
        <pc:picChg chg="del">
          <ac:chgData name="Achref Riahi" userId="bd574349-e50c-4587-96fa-b8341b285eb6" providerId="ADAL" clId="{CE58E680-38BC-43DA-A0E6-4638A7725E6D}" dt="2022-02-09T14:36:50.908" v="191" actId="478"/>
          <ac:picMkLst>
            <pc:docMk/>
            <pc:sldMk cId="1753303492" sldId="328"/>
            <ac:picMk id="2" creationId="{B4F3CD7E-EE18-46F1-8CC6-D8E4956AEBCE}"/>
          </ac:picMkLst>
        </pc:picChg>
        <pc:picChg chg="add mod ord">
          <ac:chgData name="Achref Riahi" userId="bd574349-e50c-4587-96fa-b8341b285eb6" providerId="ADAL" clId="{CE58E680-38BC-43DA-A0E6-4638A7725E6D}" dt="2022-02-11T14:44:06.872" v="669" actId="167"/>
          <ac:picMkLst>
            <pc:docMk/>
            <pc:sldMk cId="1753303492" sldId="328"/>
            <ac:picMk id="3" creationId="{078F8934-8512-4EDB-8DA2-929038CE039D}"/>
          </ac:picMkLst>
        </pc:picChg>
        <pc:picChg chg="del">
          <ac:chgData name="Achref Riahi" userId="bd574349-e50c-4587-96fa-b8341b285eb6" providerId="ADAL" clId="{CE58E680-38BC-43DA-A0E6-4638A7725E6D}" dt="2022-02-09T14:37:33.018" v="197" actId="478"/>
          <ac:picMkLst>
            <pc:docMk/>
            <pc:sldMk cId="1753303492" sldId="328"/>
            <ac:picMk id="3" creationId="{9ED59CCD-3860-463F-A629-BD1D81A43D79}"/>
          </ac:picMkLst>
        </pc:picChg>
        <pc:picChg chg="del">
          <ac:chgData name="Achref Riahi" userId="bd574349-e50c-4587-96fa-b8341b285eb6" providerId="ADAL" clId="{CE58E680-38BC-43DA-A0E6-4638A7725E6D}" dt="2022-02-09T14:38:01.120" v="202" actId="478"/>
          <ac:picMkLst>
            <pc:docMk/>
            <pc:sldMk cId="1753303492" sldId="328"/>
            <ac:picMk id="4" creationId="{9B2DF32C-6FAD-4712-9C97-D6F269FD59BF}"/>
          </ac:picMkLst>
        </pc:picChg>
        <pc:picChg chg="add del mod ord modCrop">
          <ac:chgData name="Achref Riahi" userId="bd574349-e50c-4587-96fa-b8341b285eb6" providerId="ADAL" clId="{CE58E680-38BC-43DA-A0E6-4638A7725E6D}" dt="2022-02-09T15:05:47.802" v="258" actId="478"/>
          <ac:picMkLst>
            <pc:docMk/>
            <pc:sldMk cId="1753303492" sldId="328"/>
            <ac:picMk id="5" creationId="{554DCEA2-73FB-4D9A-9B32-A696B8E53CF3}"/>
          </ac:picMkLst>
        </pc:picChg>
        <pc:picChg chg="add del mod ord">
          <ac:chgData name="Achref Riahi" userId="bd574349-e50c-4587-96fa-b8341b285eb6" providerId="ADAL" clId="{CE58E680-38BC-43DA-A0E6-4638A7725E6D}" dt="2022-02-10T16:55:42.154" v="624" actId="478"/>
          <ac:picMkLst>
            <pc:docMk/>
            <pc:sldMk cId="1753303492" sldId="328"/>
            <ac:picMk id="7" creationId="{4FF545A0-4398-4DF9-AE08-5448ECA06FFC}"/>
          </ac:picMkLst>
        </pc:picChg>
        <pc:picChg chg="del">
          <ac:chgData name="Achref Riahi" userId="bd574349-e50c-4587-96fa-b8341b285eb6" providerId="ADAL" clId="{CE58E680-38BC-43DA-A0E6-4638A7725E6D}" dt="2022-02-09T14:36:06.937" v="185" actId="478"/>
          <ac:picMkLst>
            <pc:docMk/>
            <pc:sldMk cId="1753303492" sldId="328"/>
            <ac:picMk id="20" creationId="{0642325D-7BCE-4817-BEE1-AA841095614C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3:18:28.338" v="508" actId="403"/>
        <pc:sldMkLst>
          <pc:docMk/>
          <pc:sldMk cId="0" sldId="395"/>
        </pc:sldMkLst>
        <pc:graphicFrameChg chg="add del mod">
          <ac:chgData name="Achref Riahi" userId="bd574349-e50c-4587-96fa-b8341b285eb6" providerId="ADAL" clId="{CE58E680-38BC-43DA-A0E6-4638A7725E6D}" dt="2022-02-10T13:18:05.156" v="502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10T13:18:28.338" v="508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8:09.280" v="504" actId="1076"/>
          <ac:picMkLst>
            <pc:docMk/>
            <pc:sldMk cId="0" sldId="395"/>
            <ac:picMk id="2" creationId="{6E565694-05BE-4B85-A203-248EA9485E8E}"/>
          </ac:picMkLst>
        </pc:picChg>
        <pc:picChg chg="del">
          <ac:chgData name="Achref Riahi" userId="bd574349-e50c-4587-96fa-b8341b285eb6" providerId="ADAL" clId="{CE58E680-38BC-43DA-A0E6-4638A7725E6D}" dt="2022-02-10T13:18:05.828" v="503" actId="478"/>
          <ac:picMkLst>
            <pc:docMk/>
            <pc:sldMk cId="0" sldId="395"/>
            <ac:picMk id="3" creationId="{A80AF5B0-1D4A-4557-8357-6E99698E7553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6:35:09.083" v="555" actId="20577"/>
        <pc:sldMkLst>
          <pc:docMk/>
          <pc:sldMk cId="2940928390" sldId="403"/>
        </pc:sldMkLst>
        <pc:graphicFrameChg chg="add mod modGraphic">
          <ac:chgData name="Achref Riahi" userId="bd574349-e50c-4587-96fa-b8341b285eb6" providerId="ADAL" clId="{CE58E680-38BC-43DA-A0E6-4638A7725E6D}" dt="2022-02-10T16:35:09.083" v="555" actId="20577"/>
          <ac:graphicFrameMkLst>
            <pc:docMk/>
            <pc:sldMk cId="2940928390" sldId="403"/>
            <ac:graphicFrameMk id="2" creationId="{08010B3E-B0DE-4088-9C24-CFFE0910DD78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8:28.931" v="437" actId="478"/>
          <ac:graphicFrameMkLst>
            <pc:docMk/>
            <pc:sldMk cId="2940928390" sldId="403"/>
            <ac:graphicFrameMk id="8" creationId="{00000000-0008-0000-09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29.952" v="448" actId="478"/>
          <ac:graphicFrameMkLst>
            <pc:docMk/>
            <pc:sldMk cId="2940928390" sldId="403"/>
            <ac:graphicFrameMk id="10" creationId="{00000000-0008-0000-0900-00001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0.577" v="449" actId="478"/>
          <ac:graphicFrameMkLst>
            <pc:docMk/>
            <pc:sldMk cId="2940928390" sldId="403"/>
            <ac:graphicFrameMk id="11" creationId="{00000000-0008-0000-0900-000015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3.514" v="450" actId="478"/>
          <ac:graphicFrameMkLst>
            <pc:docMk/>
            <pc:sldMk cId="2940928390" sldId="403"/>
            <ac:graphicFrameMk id="12" creationId="{00000000-0008-0000-09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4.295" v="451" actId="478"/>
          <ac:graphicFrameMkLst>
            <pc:docMk/>
            <pc:sldMk cId="2940928390" sldId="403"/>
            <ac:graphicFrameMk id="13" creationId="{00000000-0008-0000-0900-00001B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4.982" v="452" actId="478"/>
          <ac:graphicFrameMkLst>
            <pc:docMk/>
            <pc:sldMk cId="2940928390" sldId="403"/>
            <ac:graphicFrameMk id="14" creationId="{00000000-0008-0000-0900-00001F000000}"/>
          </ac:graphicFrameMkLst>
        </pc:graphicFrameChg>
        <pc:picChg chg="del">
          <ac:chgData name="Achref Riahi" userId="bd574349-e50c-4587-96fa-b8341b285eb6" providerId="ADAL" clId="{CE58E680-38BC-43DA-A0E6-4638A7725E6D}" dt="2022-02-10T13:08:16.980" v="434" actId="478"/>
          <ac:picMkLst>
            <pc:docMk/>
            <pc:sldMk cId="2940928390" sldId="403"/>
            <ac:picMk id="2" creationId="{EBBD233C-001A-4AB5-9F8A-8C557C3ADB0B}"/>
          </ac:picMkLst>
        </pc:picChg>
        <pc:picChg chg="del">
          <ac:chgData name="Achref Riahi" userId="bd574349-e50c-4587-96fa-b8341b285eb6" providerId="ADAL" clId="{CE58E680-38BC-43DA-A0E6-4638A7725E6D}" dt="2022-02-10T13:09:13.711" v="439" actId="478"/>
          <ac:picMkLst>
            <pc:docMk/>
            <pc:sldMk cId="2940928390" sldId="403"/>
            <ac:picMk id="3" creationId="{9EB34A8D-DA08-4FDE-9B81-BD0041CF13C2}"/>
          </ac:picMkLst>
        </pc:picChg>
        <pc:picChg chg="add mod">
          <ac:chgData name="Achref Riahi" userId="bd574349-e50c-4587-96fa-b8341b285eb6" providerId="ADAL" clId="{CE58E680-38BC-43DA-A0E6-4638A7725E6D}" dt="2022-02-10T16:26:54.417" v="525" actId="1076"/>
          <ac:picMkLst>
            <pc:docMk/>
            <pc:sldMk cId="2940928390" sldId="403"/>
            <ac:picMk id="4" creationId="{2BD3D664-D597-4206-AC78-A8DB7C1CF102}"/>
          </ac:picMkLst>
        </pc:picChg>
        <pc:picChg chg="add mod">
          <ac:chgData name="Achref Riahi" userId="bd574349-e50c-4587-96fa-b8341b285eb6" providerId="ADAL" clId="{CE58E680-38BC-43DA-A0E6-4638A7725E6D}" dt="2022-02-10T13:09:37.763" v="453" actId="1076"/>
          <ac:picMkLst>
            <pc:docMk/>
            <pc:sldMk cId="2940928390" sldId="403"/>
            <ac:picMk id="5" creationId="{E5624B77-543A-4C67-8F91-90C4CFE94BF9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6:41:50.469" v="602" actId="113"/>
        <pc:sldMkLst>
          <pc:docMk/>
          <pc:sldMk cId="3284125605" sldId="404"/>
        </pc:sldMkLst>
        <pc:graphicFrameChg chg="add mod modGraphic">
          <ac:chgData name="Achref Riahi" userId="bd574349-e50c-4587-96fa-b8341b285eb6" providerId="ADAL" clId="{CE58E680-38BC-43DA-A0E6-4638A7725E6D}" dt="2022-02-10T16:41:50.469" v="602" actId="113"/>
          <ac:graphicFrameMkLst>
            <pc:docMk/>
            <pc:sldMk cId="3284125605" sldId="404"/>
            <ac:graphicFrameMk id="3" creationId="{EADFA824-F8C1-47F8-AF88-371A99832EEE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6:36:52.747" v="565" actId="478"/>
          <ac:graphicFrameMkLst>
            <pc:docMk/>
            <pc:sldMk cId="3284125605" sldId="404"/>
            <ac:graphicFrameMk id="8" creationId="{00000000-0008-0000-0900-000009000000}"/>
          </ac:graphicFrameMkLst>
        </pc:graphicFrameChg>
        <pc:picChg chg="del">
          <ac:chgData name="Achref Riahi" userId="bd574349-e50c-4587-96fa-b8341b285eb6" providerId="ADAL" clId="{CE58E680-38BC-43DA-A0E6-4638A7725E6D}" dt="2022-02-10T13:13:45.322" v="456" actId="478"/>
          <ac:picMkLst>
            <pc:docMk/>
            <pc:sldMk cId="3284125605" sldId="404"/>
            <ac:picMk id="2" creationId="{8ACD63E2-1EBE-4CC0-8073-66FB8A4D01B3}"/>
          </ac:picMkLst>
        </pc:picChg>
        <pc:picChg chg="add mod">
          <ac:chgData name="Achref Riahi" userId="bd574349-e50c-4587-96fa-b8341b285eb6" providerId="ADAL" clId="{CE58E680-38BC-43DA-A0E6-4638A7725E6D}" dt="2022-02-10T16:41:01.087" v="599" actId="14100"/>
          <ac:picMkLst>
            <pc:docMk/>
            <pc:sldMk cId="3284125605" sldId="404"/>
            <ac:picMk id="2" creationId="{B4B93840-E63C-4102-9F48-061A1A89D4AC}"/>
          </ac:picMkLst>
        </pc:picChg>
        <pc:picChg chg="del">
          <ac:chgData name="Achref Riahi" userId="bd574349-e50c-4587-96fa-b8341b285eb6" providerId="ADAL" clId="{CE58E680-38BC-43DA-A0E6-4638A7725E6D}" dt="2022-02-10T13:13:59.304" v="461" actId="478"/>
          <ac:picMkLst>
            <pc:docMk/>
            <pc:sldMk cId="3284125605" sldId="404"/>
            <ac:picMk id="3" creationId="{17101E87-083E-453D-B057-8794A6A5EA55}"/>
          </ac:picMkLst>
        </pc:picChg>
        <pc:picChg chg="add del mod">
          <ac:chgData name="Achref Riahi" userId="bd574349-e50c-4587-96fa-b8341b285eb6" providerId="ADAL" clId="{CE58E680-38BC-43DA-A0E6-4638A7725E6D}" dt="2022-02-10T16:36:34.750" v="560" actId="478"/>
          <ac:picMkLst>
            <pc:docMk/>
            <pc:sldMk cId="3284125605" sldId="404"/>
            <ac:picMk id="4" creationId="{7C7B5F0F-AB2D-4C3D-89DE-63E8F47135B2}"/>
          </ac:picMkLst>
        </pc:picChg>
        <pc:picChg chg="add mod">
          <ac:chgData name="Achref Riahi" userId="bd574349-e50c-4587-96fa-b8341b285eb6" providerId="ADAL" clId="{CE58E680-38BC-43DA-A0E6-4638A7725E6D}" dt="2022-02-10T13:14:11.870" v="463" actId="1076"/>
          <ac:picMkLst>
            <pc:docMk/>
            <pc:sldMk cId="3284125605" sldId="404"/>
            <ac:picMk id="5" creationId="{5C661A4F-5244-4330-847E-F77C91315C61}"/>
          </ac:picMkLst>
        </pc:picChg>
      </pc:sldChg>
      <pc:sldChg chg="addSp delSp modSp mod">
        <pc:chgData name="Achref Riahi" userId="bd574349-e50c-4587-96fa-b8341b285eb6" providerId="ADAL" clId="{CE58E680-38BC-43DA-A0E6-4638A7725E6D}" dt="2022-02-11T14:47:39.647" v="682"/>
        <pc:sldMkLst>
          <pc:docMk/>
          <pc:sldMk cId="4115812339" sldId="405"/>
        </pc:sldMkLst>
        <pc:spChg chg="ord">
          <ac:chgData name="Achref Riahi" userId="bd574349-e50c-4587-96fa-b8341b285eb6" providerId="ADAL" clId="{CE58E680-38BC-43DA-A0E6-4638A7725E6D}" dt="2022-02-11T14:47:39.647" v="682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7:38.791" v="681"/>
          <ac:spMkLst>
            <pc:docMk/>
            <pc:sldMk cId="4115812339" sldId="405"/>
            <ac:spMk id="18" creationId="{00000000-0000-0000-0000-000000000000}"/>
          </ac:spMkLst>
        </pc:spChg>
        <pc:graphicFrameChg chg="add del mod">
          <ac:chgData name="Achref Riahi" userId="bd574349-e50c-4587-96fa-b8341b285eb6" providerId="ADAL" clId="{CE58E680-38BC-43DA-A0E6-4638A7725E6D}" dt="2022-02-11T14:47:29.205" v="678" actId="478"/>
          <ac:graphicFrameMkLst>
            <pc:docMk/>
            <pc:sldMk cId="4115812339" sldId="405"/>
            <ac:graphicFrameMk id="8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51.105" v="61" actId="478"/>
          <ac:graphicFrameMkLst>
            <pc:docMk/>
            <pc:sldMk cId="4115812339" sldId="405"/>
            <ac:graphicFrameMk id="13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50.476" v="60" actId="478"/>
          <ac:graphicFrameMkLst>
            <pc:docMk/>
            <pc:sldMk cId="4115812339" sldId="405"/>
            <ac:graphicFrameMk id="14" creationId="{00000000-0008-0000-04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9.967" v="59" actId="478"/>
          <ac:graphicFrameMkLst>
            <pc:docMk/>
            <pc:sldMk cId="4115812339" sldId="405"/>
            <ac:graphicFrameMk id="15" creationId="{00000000-0008-0000-0400-00001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4.400" v="55" actId="478"/>
          <ac:graphicFrameMkLst>
            <pc:docMk/>
            <pc:sldMk cId="4115812339" sldId="405"/>
            <ac:graphicFrameMk id="16" creationId="{00000000-0008-0000-04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5.330" v="56" actId="478"/>
          <ac:graphicFrameMkLst>
            <pc:docMk/>
            <pc:sldMk cId="4115812339" sldId="405"/>
            <ac:graphicFrameMk id="20" creationId="{00000000-0008-0000-0400-00002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6.264" v="57" actId="478"/>
          <ac:graphicFrameMkLst>
            <pc:docMk/>
            <pc:sldMk cId="4115812339" sldId="405"/>
            <ac:graphicFrameMk id="21" creationId="{00000000-0008-0000-0400-000018000000}"/>
          </ac:graphicFrameMkLst>
        </pc:graphicFrameChg>
        <pc:picChg chg="del">
          <ac:chgData name="Achref Riahi" userId="bd574349-e50c-4587-96fa-b8341b285eb6" providerId="ADAL" clId="{CE58E680-38BC-43DA-A0E6-4638A7725E6D}" dt="2022-02-09T13:08:25.447" v="13" actId="478"/>
          <ac:picMkLst>
            <pc:docMk/>
            <pc:sldMk cId="4115812339" sldId="405"/>
            <ac:picMk id="2" creationId="{B75B6211-E013-4288-88A5-970384B91358}"/>
          </ac:picMkLst>
        </pc:picChg>
        <pc:picChg chg="add mod ord">
          <ac:chgData name="Achref Riahi" userId="bd574349-e50c-4587-96fa-b8341b285eb6" providerId="ADAL" clId="{CE58E680-38BC-43DA-A0E6-4638A7725E6D}" dt="2022-02-11T14:47:36.722" v="680" actId="167"/>
          <ac:picMkLst>
            <pc:docMk/>
            <pc:sldMk cId="4115812339" sldId="405"/>
            <ac:picMk id="2" creationId="{D24D1B4C-17FE-4EE8-9916-DF33B7FEEA83}"/>
          </ac:picMkLst>
        </pc:picChg>
        <pc:picChg chg="del">
          <ac:chgData name="Achref Riahi" userId="bd574349-e50c-4587-96fa-b8341b285eb6" providerId="ADAL" clId="{CE58E680-38BC-43DA-A0E6-4638A7725E6D}" dt="2022-02-09T13:09:12.747" v="21" actId="478"/>
          <ac:picMkLst>
            <pc:docMk/>
            <pc:sldMk cId="4115812339" sldId="405"/>
            <ac:picMk id="3" creationId="{EF9499AE-0C3D-4653-8FA4-00B6E9AD911C}"/>
          </ac:picMkLst>
        </pc:picChg>
        <pc:picChg chg="del">
          <ac:chgData name="Achref Riahi" userId="bd574349-e50c-4587-96fa-b8341b285eb6" providerId="ADAL" clId="{CE58E680-38BC-43DA-A0E6-4638A7725E6D}" dt="2022-02-09T13:09:24.078" v="23" actId="478"/>
          <ac:picMkLst>
            <pc:docMk/>
            <pc:sldMk cId="4115812339" sldId="405"/>
            <ac:picMk id="4" creationId="{D1BCF83D-E287-4841-AC02-04F0E2EE3C37}"/>
          </ac:picMkLst>
        </pc:picChg>
        <pc:picChg chg="del">
          <ac:chgData name="Achref Riahi" userId="bd574349-e50c-4587-96fa-b8341b285eb6" providerId="ADAL" clId="{CE58E680-38BC-43DA-A0E6-4638A7725E6D}" dt="2022-02-09T13:13:10.574" v="36" actId="478"/>
          <ac:picMkLst>
            <pc:docMk/>
            <pc:sldMk cId="4115812339" sldId="405"/>
            <ac:picMk id="5" creationId="{22638022-B26B-4A8A-AE3A-08DB41AADF99}"/>
          </ac:picMkLst>
        </pc:picChg>
        <pc:picChg chg="mod">
          <ac:chgData name="Achref Riahi" userId="bd574349-e50c-4587-96fa-b8341b285eb6" providerId="ADAL" clId="{CE58E680-38BC-43DA-A0E6-4638A7725E6D}" dt="2022-02-10T17:01:38.559" v="632" actId="14100"/>
          <ac:picMkLst>
            <pc:docMk/>
            <pc:sldMk cId="4115812339" sldId="405"/>
            <ac:picMk id="6" creationId="{00000000-0000-0000-0000-000000000000}"/>
          </ac:picMkLst>
        </pc:picChg>
        <pc:picChg chg="del">
          <ac:chgData name="Achref Riahi" userId="bd574349-e50c-4587-96fa-b8341b285eb6" providerId="ADAL" clId="{CE58E680-38BC-43DA-A0E6-4638A7725E6D}" dt="2022-02-09T13:15:44.161" v="44" actId="478"/>
          <ac:picMkLst>
            <pc:docMk/>
            <pc:sldMk cId="4115812339" sldId="405"/>
            <ac:picMk id="7" creationId="{CA81B901-C4BF-4F87-8FA3-20EE6CD7486F}"/>
          </ac:picMkLst>
        </pc:picChg>
        <pc:picChg chg="del">
          <ac:chgData name="Achref Riahi" userId="bd574349-e50c-4587-96fa-b8341b285eb6" providerId="ADAL" clId="{CE58E680-38BC-43DA-A0E6-4638A7725E6D}" dt="2022-02-09T13:16:11.391" v="52" actId="478"/>
          <ac:picMkLst>
            <pc:docMk/>
            <pc:sldMk cId="4115812339" sldId="405"/>
            <ac:picMk id="8" creationId="{C2CAE26C-98D1-406F-AD67-C683103CDCDE}"/>
          </ac:picMkLst>
        </pc:picChg>
        <pc:picChg chg="add del mod ord">
          <ac:chgData name="Achref Riahi" userId="bd574349-e50c-4587-96fa-b8341b285eb6" providerId="ADAL" clId="{CE58E680-38BC-43DA-A0E6-4638A7725E6D}" dt="2022-02-11T14:47:27.241" v="676" actId="478"/>
          <ac:picMkLst>
            <pc:docMk/>
            <pc:sldMk cId="4115812339" sldId="405"/>
            <ac:picMk id="9" creationId="{E985ED02-92A0-46B9-9B6E-EAC7343D9DA5}"/>
          </ac:picMkLst>
        </pc:picChg>
      </pc:sldChg>
      <pc:sldChg chg="modSp del mod">
        <pc:chgData name="Achref Riahi" userId="bd574349-e50c-4587-96fa-b8341b285eb6" providerId="ADAL" clId="{CE58E680-38BC-43DA-A0E6-4638A7725E6D}" dt="2022-02-10T13:16:51.552" v="493" actId="2696"/>
        <pc:sldMkLst>
          <pc:docMk/>
          <pc:sldMk cId="1139487084" sldId="416"/>
        </pc:sldMkLst>
        <pc:graphicFrameChg chg="modGraphic">
          <ac:chgData name="Achref Riahi" userId="bd574349-e50c-4587-96fa-b8341b285eb6" providerId="ADAL" clId="{CE58E680-38BC-43DA-A0E6-4638A7725E6D}" dt="2022-02-09T13:17:38.812" v="68" actId="6549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1B55649F-FCE4-449E-908D-F639F9BA0A60}"/>
    <pc:docChg chg="undo custSel modSld">
      <pc:chgData name="Achref Riahi" userId="bd574349-e50c-4587-96fa-b8341b285eb6" providerId="ADAL" clId="{1B55649F-FCE4-449E-908D-F639F9BA0A60}" dt="2022-03-15T07:57:52.146" v="508" actId="1076"/>
      <pc:docMkLst>
        <pc:docMk/>
      </pc:docMkLst>
      <pc:sldChg chg="addSp delSp modSp mod">
        <pc:chgData name="Achref Riahi" userId="bd574349-e50c-4587-96fa-b8341b285eb6" providerId="ADAL" clId="{1B55649F-FCE4-449E-908D-F639F9BA0A60}" dt="2022-03-10T11:04:05.128" v="500" actId="403"/>
        <pc:sldMkLst>
          <pc:docMk/>
          <pc:sldMk cId="0" sldId="314"/>
        </pc:sldMkLst>
        <pc:graphicFrameChg chg="add del mod">
          <ac:chgData name="Achref Riahi" userId="bd574349-e50c-4587-96fa-b8341b285eb6" providerId="ADAL" clId="{1B55649F-FCE4-449E-908D-F639F9BA0A60}" dt="2022-03-10T11:03:41.065" v="491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4:02.103" v="498" actId="404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4:05.128" v="500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del">
          <ac:chgData name="Achref Riahi" userId="bd574349-e50c-4587-96fa-b8341b285eb6" providerId="ADAL" clId="{1B55649F-FCE4-449E-908D-F639F9BA0A60}" dt="2022-03-10T11:03:33.277" v="488" actId="478"/>
          <ac:picMkLst>
            <pc:docMk/>
            <pc:sldMk cId="0" sldId="314"/>
            <ac:picMk id="2" creationId="{A23D5B9C-699A-44E0-AAFF-FD36AD8A6C22}"/>
          </ac:picMkLst>
        </pc:picChg>
        <pc:picChg chg="add mod">
          <ac:chgData name="Achref Riahi" userId="bd574349-e50c-4587-96fa-b8341b285eb6" providerId="ADAL" clId="{1B55649F-FCE4-449E-908D-F639F9BA0A60}" dt="2022-03-10T11:03:44.524" v="492" actId="1076"/>
          <ac:picMkLst>
            <pc:docMk/>
            <pc:sldMk cId="0" sldId="314"/>
            <ac:picMk id="3" creationId="{515B8256-7980-44BB-BEF2-64866907D405}"/>
          </ac:picMkLst>
        </pc:picChg>
      </pc:sldChg>
      <pc:sldChg chg="addSp delSp modSp mod delAnim modAnim">
        <pc:chgData name="Achref Riahi" userId="bd574349-e50c-4587-96fa-b8341b285eb6" providerId="ADAL" clId="{1B55649F-FCE4-449E-908D-F639F9BA0A60}" dt="2022-03-08T19:37:38.075" v="325"/>
        <pc:sldMkLst>
          <pc:docMk/>
          <pc:sldMk cId="1140368115" sldId="319"/>
        </pc:sldMkLst>
        <pc:spChg chg="ord">
          <ac:chgData name="Achref Riahi" userId="bd574349-e50c-4587-96fa-b8341b285eb6" providerId="ADAL" clId="{1B55649F-FCE4-449E-908D-F639F9BA0A60}" dt="2022-03-08T18:42:00.991" v="101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8T18:42:00.245" v="100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1B55649F-FCE4-449E-908D-F639F9BA0A60}" dt="2022-03-08T19:24:56.416" v="214" actId="14100"/>
          <ac:spMkLst>
            <pc:docMk/>
            <pc:sldMk cId="1140368115" sldId="319"/>
            <ac:spMk id="34" creationId="{B7D42D2A-AD9F-4E8C-A236-EE7B43DD8E26}"/>
          </ac:spMkLst>
        </pc:spChg>
        <pc:spChg chg="add 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37" creationId="{832653A1-1B7A-4734-A116-DFB6A20F36C2}"/>
          </ac:spMkLst>
        </pc:spChg>
        <pc:spChg chg="add mod">
          <ac:chgData name="Achref Riahi" userId="bd574349-e50c-4587-96fa-b8341b285eb6" providerId="ADAL" clId="{1B55649F-FCE4-449E-908D-F639F9BA0A60}" dt="2022-03-08T19:36:28.129" v="308" actId="14100"/>
          <ac:spMkLst>
            <pc:docMk/>
            <pc:sldMk cId="1140368115" sldId="319"/>
            <ac:spMk id="38" creationId="{9727AFC1-9C67-4104-8794-834B4BB1A94A}"/>
          </ac:spMkLst>
        </pc:spChg>
        <pc:spChg chg="mod">
          <ac:chgData name="Achref Riahi" userId="bd574349-e50c-4587-96fa-b8341b285eb6" providerId="ADAL" clId="{1B55649F-FCE4-449E-908D-F639F9BA0A60}" dt="2022-03-08T19:34:34.264" v="296" actId="1076"/>
          <ac:spMkLst>
            <pc:docMk/>
            <pc:sldMk cId="1140368115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1B55649F-FCE4-449E-908D-F639F9BA0A60}" dt="2022-03-08T19:36:55.800" v="324" actId="20577"/>
          <ac:spMkLst>
            <pc:docMk/>
            <pc:sldMk cId="1140368115" sldId="319"/>
            <ac:spMk id="40" creationId="{5DA78811-F80A-4969-B1B2-9A5BC30283B9}"/>
          </ac:spMkLst>
        </pc:spChg>
        <pc:spChg chg="del">
          <ac:chgData name="Achref Riahi" userId="bd574349-e50c-4587-96fa-b8341b285eb6" providerId="ADAL" clId="{1B55649F-FCE4-449E-908D-F639F9BA0A60}" dt="2022-03-08T19:29:10.422" v="271" actId="478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57" creationId="{F63EC338-4505-487F-BEAA-92D3AF1781FB}"/>
          </ac:spMkLst>
        </pc:spChg>
        <pc:spChg chg="del">
          <ac:chgData name="Achref Riahi" userId="bd574349-e50c-4587-96fa-b8341b285eb6" providerId="ADAL" clId="{1B55649F-FCE4-449E-908D-F639F9BA0A60}" dt="2022-03-08T19:29:12.472" v="272" actId="478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1B55649F-FCE4-449E-908D-F639F9BA0A60}" dt="2022-03-08T19:09:45.638" v="143" actId="1038"/>
          <ac:grpSpMkLst>
            <pc:docMk/>
            <pc:sldMk cId="1140368115" sldId="319"/>
            <ac:grpSpMk id="26" creationId="{00000000-0008-0000-0300-00004F000000}"/>
          </ac:grpSpMkLst>
        </pc:grpChg>
        <pc:graphicFrameChg chg="add del mod">
          <ac:chgData name="Achref Riahi" userId="bd574349-e50c-4587-96fa-b8341b285eb6" providerId="ADAL" clId="{1B55649F-FCE4-449E-908D-F639F9BA0A60}" dt="2022-03-08T13:51:20.740" v="5" actId="478"/>
          <ac:graphicFrameMkLst>
            <pc:docMk/>
            <pc:sldMk cId="1140368115" sldId="319"/>
            <ac:graphicFrameMk id="23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2:59.839" v="22" actId="478"/>
          <ac:graphicFrameMkLst>
            <pc:docMk/>
            <pc:sldMk cId="1140368115" sldId="319"/>
            <ac:graphicFrameMk id="25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4:12.719" v="36" actId="478"/>
          <ac:graphicFrameMkLst>
            <pc:docMk/>
            <pc:sldMk cId="1140368115" sldId="319"/>
            <ac:graphicFrameMk id="30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37:07.602" v="55" actId="478"/>
          <ac:graphicFrameMkLst>
            <pc:docMk/>
            <pc:sldMk cId="1140368115" sldId="319"/>
            <ac:graphicFrameMk id="30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19.940" v="78" actId="478"/>
          <ac:graphicFrameMkLst>
            <pc:docMk/>
            <pc:sldMk cId="1140368115" sldId="319"/>
            <ac:graphicFrameMk id="31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5:33.516" v="42"/>
          <ac:graphicFrameMkLst>
            <pc:docMk/>
            <pc:sldMk cId="1140368115" sldId="319"/>
            <ac:graphicFrameMk id="31" creationId="{D1FC3920-5727-4067-9B5C-7DF94EFC0F32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47.267" v="81" actId="478"/>
          <ac:graphicFrameMkLst>
            <pc:docMk/>
            <pc:sldMk cId="1140368115" sldId="319"/>
            <ac:graphicFrameMk id="32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59.959" v="84" actId="478"/>
          <ac:graphicFrameMkLst>
            <pc:docMk/>
            <pc:sldMk cId="1140368115" sldId="319"/>
            <ac:graphicFrameMk id="33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1:18.056" v="90" actId="478"/>
          <ac:graphicFrameMkLst>
            <pc:docMk/>
            <pc:sldMk cId="1140368115" sldId="319"/>
            <ac:graphicFrameMk id="35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1:12.458" v="88"/>
          <ac:graphicFrameMkLst>
            <pc:docMk/>
            <pc:sldMk cId="1140368115" sldId="319"/>
            <ac:graphicFrameMk id="36" creationId="{BEBAD735-FFE5-4E33-B09A-A896BFFFAC33}"/>
          </ac:graphicFrameMkLst>
        </pc:graphicFrameChg>
        <pc:picChg chg="del">
          <ac:chgData name="Achref Riahi" userId="bd574349-e50c-4587-96fa-b8341b285eb6" providerId="ADAL" clId="{1B55649F-FCE4-449E-908D-F639F9BA0A60}" dt="2022-03-08T18:38:52.261" v="67" actId="478"/>
          <ac:picMkLst>
            <pc:docMk/>
            <pc:sldMk cId="1140368115" sldId="319"/>
            <ac:picMk id="2" creationId="{A016AE36-2D02-4D0F-BB55-894D0EAE595F}"/>
          </ac:picMkLst>
        </pc:picChg>
        <pc:picChg chg="add mod ord">
          <ac:chgData name="Achref Riahi" userId="bd574349-e50c-4587-96fa-b8341b285eb6" providerId="ADAL" clId="{1B55649F-FCE4-449E-908D-F639F9BA0A60}" dt="2022-03-08T18:41:43.713" v="92" actId="167"/>
          <ac:picMkLst>
            <pc:docMk/>
            <pc:sldMk cId="1140368115" sldId="319"/>
            <ac:picMk id="3" creationId="{04CF2930-4105-4368-90E0-3E1DB84B45B8}"/>
          </ac:picMkLst>
        </pc:picChg>
        <pc:picChg chg="add mod ord">
          <ac:chgData name="Achref Riahi" userId="bd574349-e50c-4587-96fa-b8341b285eb6" providerId="ADAL" clId="{1B55649F-FCE4-449E-908D-F639F9BA0A60}" dt="2022-03-08T18:41:52.422" v="93"/>
          <ac:picMkLst>
            <pc:docMk/>
            <pc:sldMk cId="1140368115" sldId="319"/>
            <ac:picMk id="5" creationId="{542ACAC4-6DE3-421E-83CC-E8BB54FC80D6}"/>
          </ac:picMkLst>
        </pc:picChg>
        <pc:picChg chg="add mod ord">
          <ac:chgData name="Achref Riahi" userId="bd574349-e50c-4587-96fa-b8341b285eb6" providerId="ADAL" clId="{1B55649F-FCE4-449E-908D-F639F9BA0A60}" dt="2022-03-08T18:41:54.342" v="94"/>
          <ac:picMkLst>
            <pc:docMk/>
            <pc:sldMk cId="1140368115" sldId="319"/>
            <ac:picMk id="7" creationId="{FB79EEFC-95CB-462A-BBCF-A6745B1424E0}"/>
          </ac:picMkLst>
        </pc:picChg>
        <pc:picChg chg="add mod ord">
          <ac:chgData name="Achref Riahi" userId="bd574349-e50c-4587-96fa-b8341b285eb6" providerId="ADAL" clId="{1B55649F-FCE4-449E-908D-F639F9BA0A60}" dt="2022-03-08T18:41:55.533" v="95"/>
          <ac:picMkLst>
            <pc:docMk/>
            <pc:sldMk cId="1140368115" sldId="319"/>
            <ac:picMk id="8" creationId="{66E44B6B-F0CC-40AF-90B7-C70D24D3B11C}"/>
          </ac:picMkLst>
        </pc:picChg>
        <pc:picChg chg="add mod ord">
          <ac:chgData name="Achref Riahi" userId="bd574349-e50c-4587-96fa-b8341b285eb6" providerId="ADAL" clId="{1B55649F-FCE4-449E-908D-F639F9BA0A60}" dt="2022-03-08T19:30:10.441" v="275" actId="1076"/>
          <ac:picMkLst>
            <pc:docMk/>
            <pc:sldMk cId="1140368115" sldId="319"/>
            <ac:picMk id="9" creationId="{E582B61E-170B-44EA-83BC-6026822F1BE4}"/>
          </ac:picMkLst>
        </pc:picChg>
        <pc:picChg chg="add mod ord">
          <ac:chgData name="Achref Riahi" userId="bd574349-e50c-4587-96fa-b8341b285eb6" providerId="ADAL" clId="{1B55649F-FCE4-449E-908D-F639F9BA0A60}" dt="2022-03-08T19:29:56.479" v="274" actId="1076"/>
          <ac:picMkLst>
            <pc:docMk/>
            <pc:sldMk cId="1140368115" sldId="319"/>
            <ac:picMk id="11" creationId="{ACE656A7-D0EE-4442-AAB7-8E7D89A2B592}"/>
          </ac:picMkLst>
        </pc:picChg>
        <pc:picChg chg="add mod ord">
          <ac:chgData name="Achref Riahi" userId="bd574349-e50c-4587-96fa-b8341b285eb6" providerId="ADAL" clId="{1B55649F-FCE4-449E-908D-F639F9BA0A60}" dt="2022-03-08T18:41:58.033" v="98"/>
          <ac:picMkLst>
            <pc:docMk/>
            <pc:sldMk cId="1140368115" sldId="319"/>
            <ac:picMk id="12" creationId="{58D38C36-3CB3-442D-A1E7-0205E4B267EF}"/>
          </ac:picMkLst>
        </pc:picChg>
        <pc:picChg chg="add mod ord">
          <ac:chgData name="Achref Riahi" userId="bd574349-e50c-4587-96fa-b8341b285eb6" providerId="ADAL" clId="{1B55649F-FCE4-449E-908D-F639F9BA0A60}" dt="2022-03-08T18:41:58.900" v="99"/>
          <ac:picMkLst>
            <pc:docMk/>
            <pc:sldMk cId="1140368115" sldId="319"/>
            <ac:picMk id="13" creationId="{5FA716CE-F169-4C34-AB42-7D8A9A29CE0D}"/>
          </ac:picMkLst>
        </pc:picChg>
      </pc:sldChg>
      <pc:sldChg chg="addSp delSp modSp mod">
        <pc:chgData name="Achref Riahi" userId="bd574349-e50c-4587-96fa-b8341b285eb6" providerId="ADAL" clId="{1B55649F-FCE4-449E-908D-F639F9BA0A60}" dt="2022-03-15T07:57:52.146" v="508" actId="1076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1B55649F-FCE4-449E-908D-F639F9BA0A60}" dt="2022-03-15T07:57:44.817" v="506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5:55.120" v="397" actId="478"/>
          <ac:graphicFrameMkLst>
            <pc:docMk/>
            <pc:sldMk cId="3047152585" sldId="321"/>
            <ac:graphicFrameMk id="12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6:40.771" v="405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picChg chg="add del mod">
          <ac:chgData name="Achref Riahi" userId="bd574349-e50c-4587-96fa-b8341b285eb6" providerId="ADAL" clId="{1B55649F-FCE4-449E-908D-F639F9BA0A60}" dt="2022-03-15T07:57:45.581" v="507" actId="478"/>
          <ac:picMkLst>
            <pc:docMk/>
            <pc:sldMk cId="3047152585" sldId="321"/>
            <ac:picMk id="2" creationId="{359B74E1-F295-4A69-B509-B24B11404ABD}"/>
          </ac:picMkLst>
        </pc:picChg>
        <pc:picChg chg="del">
          <ac:chgData name="Achref Riahi" userId="bd574349-e50c-4587-96fa-b8341b285eb6" providerId="ADAL" clId="{1B55649F-FCE4-449E-908D-F639F9BA0A60}" dt="2022-03-10T10:46:02.013" v="398" actId="478"/>
          <ac:picMkLst>
            <pc:docMk/>
            <pc:sldMk cId="3047152585" sldId="321"/>
            <ac:picMk id="3" creationId="{9E696951-95A6-4214-9BF2-85CCDC19EC34}"/>
          </ac:picMkLst>
        </pc:picChg>
        <pc:picChg chg="add mod">
          <ac:chgData name="Achref Riahi" userId="bd574349-e50c-4587-96fa-b8341b285eb6" providerId="ADAL" clId="{1B55649F-FCE4-449E-908D-F639F9BA0A60}" dt="2022-03-15T07:57:52.146" v="508" actId="1076"/>
          <ac:picMkLst>
            <pc:docMk/>
            <pc:sldMk cId="3047152585" sldId="321"/>
            <ac:picMk id="3" creationId="{F3BE8B29-84A1-45B8-B4A6-AD1F9665A9E9}"/>
          </ac:picMkLst>
        </pc:picChg>
        <pc:picChg chg="del">
          <ac:chgData name="Achref Riahi" userId="bd574349-e50c-4587-96fa-b8341b285eb6" providerId="ADAL" clId="{1B55649F-FCE4-449E-908D-F639F9BA0A60}" dt="2022-03-10T10:45:28.880" v="390" actId="478"/>
          <ac:picMkLst>
            <pc:docMk/>
            <pc:sldMk cId="3047152585" sldId="321"/>
            <ac:picMk id="4" creationId="{8541A905-AF89-4429-9773-708FD5D0E896}"/>
          </ac:picMkLst>
        </pc:picChg>
        <pc:picChg chg="add mod">
          <ac:chgData name="Achref Riahi" userId="bd574349-e50c-4587-96fa-b8341b285eb6" providerId="ADAL" clId="{1B55649F-FCE4-449E-908D-F639F9BA0A60}" dt="2022-03-10T10:46:08.732" v="399" actId="1076"/>
          <ac:picMkLst>
            <pc:docMk/>
            <pc:sldMk cId="3047152585" sldId="321"/>
            <ac:picMk id="5" creationId="{2C3EA9E7-318C-4323-AF61-F3B1C0B301C5}"/>
          </ac:picMkLst>
        </pc:picChg>
        <pc:picChg chg="add mod">
          <ac:chgData name="Achref Riahi" userId="bd574349-e50c-4587-96fa-b8341b285eb6" providerId="ADAL" clId="{1B55649F-FCE4-449E-908D-F639F9BA0A60}" dt="2022-03-10T10:46:50.996" v="408" actId="1076"/>
          <ac:picMkLst>
            <pc:docMk/>
            <pc:sldMk cId="3047152585" sldId="321"/>
            <ac:picMk id="7" creationId="{F52B4453-60BB-4A66-ACF8-242B69953990}"/>
          </ac:picMkLst>
        </pc:picChg>
        <pc:picChg chg="del">
          <ac:chgData name="Achref Riahi" userId="bd574349-e50c-4587-96fa-b8341b285eb6" providerId="ADAL" clId="{1B55649F-FCE4-449E-908D-F639F9BA0A60}" dt="2022-03-10T10:46:46.857" v="407" actId="478"/>
          <ac:picMkLst>
            <pc:docMk/>
            <pc:sldMk cId="3047152585" sldId="321"/>
            <ac:picMk id="8" creationId="{9F9DCBCA-19A8-434B-ACBF-65CE72E02B2A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1:00.182" v="456" actId="1076"/>
        <pc:sldMkLst>
          <pc:docMk/>
          <pc:sldMk cId="2025206320" sldId="325"/>
        </pc:sldMkLst>
        <pc:graphicFrameChg chg="add del mod">
          <ac:chgData name="Achref Riahi" userId="bd574349-e50c-4587-96fa-b8341b285eb6" providerId="ADAL" clId="{1B55649F-FCE4-449E-908D-F639F9BA0A60}" dt="2022-03-10T10:49:19.475" v="439" actId="478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picChg chg="del">
          <ac:chgData name="Achref Riahi" userId="bd574349-e50c-4587-96fa-b8341b285eb6" providerId="ADAL" clId="{1B55649F-FCE4-449E-908D-F639F9BA0A60}" dt="2022-03-10T10:49:22.867" v="440" actId="478"/>
          <ac:picMkLst>
            <pc:docMk/>
            <pc:sldMk cId="2025206320" sldId="325"/>
            <ac:picMk id="2" creationId="{D7E9B59A-20B2-4545-A045-E297B0AC7A48}"/>
          </ac:picMkLst>
        </pc:picChg>
        <pc:picChg chg="del">
          <ac:chgData name="Achref Riahi" userId="bd574349-e50c-4587-96fa-b8341b285eb6" providerId="ADAL" clId="{1B55649F-FCE4-449E-908D-F639F9BA0A60}" dt="2022-03-10T10:50:08.575" v="446" actId="478"/>
          <ac:picMkLst>
            <pc:docMk/>
            <pc:sldMk cId="2025206320" sldId="325"/>
            <ac:picMk id="3" creationId="{F6CEF929-2CE6-4A62-BCBB-12EBB68CD973}"/>
          </ac:picMkLst>
        </pc:picChg>
        <pc:picChg chg="del">
          <ac:chgData name="Achref Riahi" userId="bd574349-e50c-4587-96fa-b8341b285eb6" providerId="ADAL" clId="{1B55649F-FCE4-449E-908D-F639F9BA0A60}" dt="2022-03-10T10:50:30.745" v="449" actId="478"/>
          <ac:picMkLst>
            <pc:docMk/>
            <pc:sldMk cId="2025206320" sldId="325"/>
            <ac:picMk id="4" creationId="{CD396386-4A77-4D76-8F07-B33345797112}"/>
          </ac:picMkLst>
        </pc:picChg>
        <pc:picChg chg="del">
          <ac:chgData name="Achref Riahi" userId="bd574349-e50c-4587-96fa-b8341b285eb6" providerId="ADAL" clId="{1B55649F-FCE4-449E-908D-F639F9BA0A60}" dt="2022-03-10T10:50:44.375" v="452" actId="478"/>
          <ac:picMkLst>
            <pc:docMk/>
            <pc:sldMk cId="2025206320" sldId="325"/>
            <ac:picMk id="5" creationId="{565D90BD-9291-4310-B9E1-C8F09B1CA442}"/>
          </ac:picMkLst>
        </pc:picChg>
        <pc:picChg chg="del">
          <ac:chgData name="Achref Riahi" userId="bd574349-e50c-4587-96fa-b8341b285eb6" providerId="ADAL" clId="{1B55649F-FCE4-449E-908D-F639F9BA0A60}" dt="2022-03-10T10:50:55.824" v="455" actId="478"/>
          <ac:picMkLst>
            <pc:docMk/>
            <pc:sldMk cId="2025206320" sldId="325"/>
            <ac:picMk id="7" creationId="{BBCBB747-92C6-4D19-9486-8C79B5A7CA50}"/>
          </ac:picMkLst>
        </pc:picChg>
        <pc:picChg chg="add del mod">
          <ac:chgData name="Achref Riahi" userId="bd574349-e50c-4587-96fa-b8341b285eb6" providerId="ADAL" clId="{1B55649F-FCE4-449E-908D-F639F9BA0A60}" dt="2022-03-10T10:49:41.170" v="443" actId="478"/>
          <ac:picMkLst>
            <pc:docMk/>
            <pc:sldMk cId="2025206320" sldId="325"/>
            <ac:picMk id="8" creationId="{9135C94C-002C-45AB-9FD9-23E42F1912E8}"/>
          </ac:picMkLst>
        </pc:picChg>
        <pc:picChg chg="add mod">
          <ac:chgData name="Achref Riahi" userId="bd574349-e50c-4587-96fa-b8341b285eb6" providerId="ADAL" clId="{1B55649F-FCE4-449E-908D-F639F9BA0A60}" dt="2022-03-10T10:49:52.595" v="444" actId="1076"/>
          <ac:picMkLst>
            <pc:docMk/>
            <pc:sldMk cId="2025206320" sldId="325"/>
            <ac:picMk id="12" creationId="{175D4CB6-CC8D-4BEA-9CFD-E35897B3EA10}"/>
          </ac:picMkLst>
        </pc:picChg>
        <pc:picChg chg="add mod">
          <ac:chgData name="Achref Riahi" userId="bd574349-e50c-4587-96fa-b8341b285eb6" providerId="ADAL" clId="{1B55649F-FCE4-449E-908D-F639F9BA0A60}" dt="2022-03-10T10:50:12.284" v="447" actId="1076"/>
          <ac:picMkLst>
            <pc:docMk/>
            <pc:sldMk cId="2025206320" sldId="325"/>
            <ac:picMk id="13" creationId="{E04E1FBF-95C9-4899-9FF5-056F06CF4488}"/>
          </ac:picMkLst>
        </pc:picChg>
        <pc:picChg chg="add mod">
          <ac:chgData name="Achref Riahi" userId="bd574349-e50c-4587-96fa-b8341b285eb6" providerId="ADAL" clId="{1B55649F-FCE4-449E-908D-F639F9BA0A60}" dt="2022-03-10T10:50:37.176" v="450" actId="1076"/>
          <ac:picMkLst>
            <pc:docMk/>
            <pc:sldMk cId="2025206320" sldId="325"/>
            <ac:picMk id="15" creationId="{E614B448-331E-4664-BFF2-8C4C9DAE7BFE}"/>
          </ac:picMkLst>
        </pc:picChg>
        <pc:picChg chg="add mod">
          <ac:chgData name="Achref Riahi" userId="bd574349-e50c-4587-96fa-b8341b285eb6" providerId="ADAL" clId="{1B55649F-FCE4-449E-908D-F639F9BA0A60}" dt="2022-03-10T10:50:48.838" v="453" actId="1076"/>
          <ac:picMkLst>
            <pc:docMk/>
            <pc:sldMk cId="2025206320" sldId="325"/>
            <ac:picMk id="16" creationId="{0846633C-D6B7-4252-A034-9F2F2817BBB2}"/>
          </ac:picMkLst>
        </pc:picChg>
        <pc:picChg chg="add mod">
          <ac:chgData name="Achref Riahi" userId="bd574349-e50c-4587-96fa-b8341b285eb6" providerId="ADAL" clId="{1B55649F-FCE4-449E-908D-F639F9BA0A60}" dt="2022-03-10T10:51:00.182" v="456" actId="1076"/>
          <ac:picMkLst>
            <pc:docMk/>
            <pc:sldMk cId="2025206320" sldId="325"/>
            <ac:picMk id="17" creationId="{8929B795-2F5E-4104-9C80-301E1D729F82}"/>
          </ac:picMkLst>
        </pc:picChg>
      </pc:sldChg>
      <pc:sldChg chg="addSp delSp modSp mod delAnim">
        <pc:chgData name="Achref Riahi" userId="bd574349-e50c-4587-96fa-b8341b285eb6" providerId="ADAL" clId="{1B55649F-FCE4-449E-908D-F639F9BA0A60}" dt="2022-03-08T19:21:09.750" v="212" actId="1076"/>
        <pc:sldMkLst>
          <pc:docMk/>
          <pc:sldMk cId="1753303492" sldId="328"/>
        </pc:sldMkLst>
        <pc:spChg chg="mod">
          <ac:chgData name="Achref Riahi" userId="bd574349-e50c-4587-96fa-b8341b285eb6" providerId="ADAL" clId="{1B55649F-FCE4-449E-908D-F639F9BA0A60}" dt="2022-03-08T19:14:22.514" v="173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1B55649F-FCE4-449E-908D-F639F9BA0A60}" dt="2022-03-08T19:16:49.410" v="193" actId="20577"/>
          <ac:spMkLst>
            <pc:docMk/>
            <pc:sldMk cId="1753303492" sldId="328"/>
            <ac:spMk id="19" creationId="{6922189B-2747-4976-9934-414D3E8AFA56}"/>
          </ac:spMkLst>
        </pc:spChg>
        <pc:spChg chg="del mod">
          <ac:chgData name="Achref Riahi" userId="bd574349-e50c-4587-96fa-b8341b285eb6" providerId="ADAL" clId="{1B55649F-FCE4-449E-908D-F639F9BA0A60}" dt="2022-03-08T19:15:33.975" v="176" actId="478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1B55649F-FCE4-449E-908D-F639F9BA0A60}" dt="2022-03-08T19:10:53.913" v="149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8T19:10:48.806" v="148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del mod">
          <ac:chgData name="Achref Riahi" userId="bd574349-e50c-4587-96fa-b8341b285eb6" providerId="ADAL" clId="{1B55649F-FCE4-449E-908D-F639F9BA0A60}" dt="2022-03-08T19:06:02.807" v="109" actId="478"/>
          <ac:graphicFrameMkLst>
            <pc:docMk/>
            <pc:sldMk cId="1753303492" sldId="328"/>
            <ac:graphicFrameMk id="11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06:52.542" v="116" actId="478"/>
          <ac:graphicFrameMkLst>
            <pc:docMk/>
            <pc:sldMk cId="1753303492" sldId="328"/>
            <ac:graphicFrameMk id="12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07:54.021" v="123" actId="478"/>
          <ac:graphicFrameMkLst>
            <pc:docMk/>
            <pc:sldMk cId="1753303492" sldId="328"/>
            <ac:graphicFrameMk id="14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10:13.776" v="145" actId="478"/>
          <ac:graphicFrameMkLst>
            <pc:docMk/>
            <pc:sldMk cId="1753303492" sldId="328"/>
            <ac:graphicFrameMk id="16" creationId="{00000000-0008-0000-07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19:54.200" v="203" actId="478"/>
          <ac:graphicFrameMkLst>
            <pc:docMk/>
            <pc:sldMk cId="1753303492" sldId="328"/>
            <ac:graphicFrameMk id="18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21:04.416" v="211" actId="478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picChg chg="add del mod ord">
          <ac:chgData name="Achref Riahi" userId="bd574349-e50c-4587-96fa-b8341b285eb6" providerId="ADAL" clId="{1B55649F-FCE4-449E-908D-F639F9BA0A60}" dt="2022-03-08T19:19:55.438" v="204" actId="478"/>
          <ac:picMkLst>
            <pc:docMk/>
            <pc:sldMk cId="1753303492" sldId="328"/>
            <ac:picMk id="2" creationId="{4FA67ECE-9BCE-47CB-A2FE-2425D61D47C3}"/>
          </ac:picMkLst>
        </pc:picChg>
        <pc:picChg chg="del">
          <ac:chgData name="Achref Riahi" userId="bd574349-e50c-4587-96fa-b8341b285eb6" providerId="ADAL" clId="{1B55649F-FCE4-449E-908D-F639F9BA0A60}" dt="2022-03-08T19:08:40.938" v="130" actId="478"/>
          <ac:picMkLst>
            <pc:docMk/>
            <pc:sldMk cId="1753303492" sldId="328"/>
            <ac:picMk id="3" creationId="{078F8934-8512-4EDB-8DA2-929038CE039D}"/>
          </ac:picMkLst>
        </pc:picChg>
        <pc:picChg chg="add del mod ord">
          <ac:chgData name="Achref Riahi" userId="bd574349-e50c-4587-96fa-b8341b285eb6" providerId="ADAL" clId="{1B55649F-FCE4-449E-908D-F639F9BA0A60}" dt="2022-03-08T19:19:45.175" v="201" actId="478"/>
          <ac:picMkLst>
            <pc:docMk/>
            <pc:sldMk cId="1753303492" sldId="328"/>
            <ac:picMk id="4" creationId="{8314BE35-E503-4C66-AF62-60B3CAE2583F}"/>
          </ac:picMkLst>
        </pc:picChg>
        <pc:picChg chg="add mod ord">
          <ac:chgData name="Achref Riahi" userId="bd574349-e50c-4587-96fa-b8341b285eb6" providerId="ADAL" clId="{1B55649F-FCE4-449E-908D-F639F9BA0A60}" dt="2022-03-08T19:10:41.521" v="147" actId="167"/>
          <ac:picMkLst>
            <pc:docMk/>
            <pc:sldMk cId="1753303492" sldId="328"/>
            <ac:picMk id="5" creationId="{6CD96C84-C0A5-4F5C-B595-3F517CF3A7D4}"/>
          </ac:picMkLst>
        </pc:picChg>
        <pc:picChg chg="add mod ord">
          <ac:chgData name="Achref Riahi" userId="bd574349-e50c-4587-96fa-b8341b285eb6" providerId="ADAL" clId="{1B55649F-FCE4-449E-908D-F639F9BA0A60}" dt="2022-03-08T19:17:57.430" v="195" actId="1076"/>
          <ac:picMkLst>
            <pc:docMk/>
            <pc:sldMk cId="1753303492" sldId="328"/>
            <ac:picMk id="7" creationId="{4BD7D2C5-46A3-406C-AF05-A8121F53FB89}"/>
          </ac:picMkLst>
        </pc:picChg>
        <pc:picChg chg="add mod">
          <ac:chgData name="Achref Riahi" userId="bd574349-e50c-4587-96fa-b8341b285eb6" providerId="ADAL" clId="{1B55649F-FCE4-449E-908D-F639F9BA0A60}" dt="2022-03-08T19:20:02.388" v="205" actId="1076"/>
          <ac:picMkLst>
            <pc:docMk/>
            <pc:sldMk cId="1753303492" sldId="328"/>
            <ac:picMk id="8" creationId="{78E4DAC5-B41C-4CED-A937-9114C48035C1}"/>
          </ac:picMkLst>
        </pc:picChg>
        <pc:picChg chg="add mod">
          <ac:chgData name="Achref Riahi" userId="bd574349-e50c-4587-96fa-b8341b285eb6" providerId="ADAL" clId="{1B55649F-FCE4-449E-908D-F639F9BA0A60}" dt="2022-03-08T19:21:09.750" v="212" actId="1076"/>
          <ac:picMkLst>
            <pc:docMk/>
            <pc:sldMk cId="1753303492" sldId="328"/>
            <ac:picMk id="9" creationId="{B77315A7-DF6E-46EC-AF74-321FEC330C15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1:00:15.145" v="482" actId="403"/>
        <pc:sldMkLst>
          <pc:docMk/>
          <pc:sldMk cId="0" sldId="395"/>
        </pc:sldMkLst>
        <pc:graphicFrameChg chg="add del mod">
          <ac:chgData name="Achref Riahi" userId="bd574349-e50c-4587-96fa-b8341b285eb6" providerId="ADAL" clId="{1B55649F-FCE4-449E-908D-F639F9BA0A60}" dt="2022-03-10T10:59:56.553" v="478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0:15.145" v="482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del">
          <ac:chgData name="Achref Riahi" userId="bd574349-e50c-4587-96fa-b8341b285eb6" providerId="ADAL" clId="{1B55649F-FCE4-449E-908D-F639F9BA0A60}" dt="2022-03-10T10:59:48.073" v="474" actId="478"/>
          <ac:picMkLst>
            <pc:docMk/>
            <pc:sldMk cId="0" sldId="395"/>
            <ac:picMk id="2" creationId="{6E565694-05BE-4B85-A203-248EA9485E8E}"/>
          </ac:picMkLst>
        </pc:picChg>
        <pc:picChg chg="add mod">
          <ac:chgData name="Achref Riahi" userId="bd574349-e50c-4587-96fa-b8341b285eb6" providerId="ADAL" clId="{1B55649F-FCE4-449E-908D-F639F9BA0A60}" dt="2022-03-10T10:59:59.614" v="479" actId="1076"/>
          <ac:picMkLst>
            <pc:docMk/>
            <pc:sldMk cId="0" sldId="395"/>
            <ac:picMk id="3" creationId="{EA98F581-DA5B-4FB4-9826-064BDA4D677D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5:00.896" v="466" actId="14100"/>
        <pc:sldMkLst>
          <pc:docMk/>
          <pc:sldMk cId="2940928390" sldId="403"/>
        </pc:sldMkLst>
        <pc:graphicFrameChg chg="mod modGraphic">
          <ac:chgData name="Achref Riahi" userId="bd574349-e50c-4587-96fa-b8341b285eb6" providerId="ADAL" clId="{1B55649F-FCE4-449E-908D-F639F9BA0A60}" dt="2022-03-10T10:55:00.896" v="466" actId="14100"/>
          <ac:graphicFrameMkLst>
            <pc:docMk/>
            <pc:sldMk cId="2940928390" sldId="403"/>
            <ac:graphicFrameMk id="2" creationId="{08010B3E-B0DE-4088-9C24-CFFE0910DD78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7:15.384" v="413" actId="478"/>
          <ac:graphicFrameMkLst>
            <pc:docMk/>
            <pc:sldMk cId="2940928390" sldId="403"/>
            <ac:graphicFrameMk id="9" creationId="{00000000-0008-0000-0900-000003000000}"/>
          </ac:graphicFrameMkLst>
        </pc:graphicFrameChg>
        <pc:picChg chg="add mod">
          <ac:chgData name="Achref Riahi" userId="bd574349-e50c-4587-96fa-b8341b285eb6" providerId="ADAL" clId="{1B55649F-FCE4-449E-908D-F639F9BA0A60}" dt="2022-03-10T10:47:24.938" v="416" actId="1076"/>
          <ac:picMkLst>
            <pc:docMk/>
            <pc:sldMk cId="2940928390" sldId="403"/>
            <ac:picMk id="3" creationId="{ACFEC189-4844-4F3C-BE62-A0CE2CE4690F}"/>
          </ac:picMkLst>
        </pc:picChg>
        <pc:picChg chg="del">
          <ac:chgData name="Achref Riahi" userId="bd574349-e50c-4587-96fa-b8341b285eb6" providerId="ADAL" clId="{1B55649F-FCE4-449E-908D-F639F9BA0A60}" dt="2022-03-10T10:47:21.474" v="415" actId="478"/>
          <ac:picMkLst>
            <pc:docMk/>
            <pc:sldMk cId="2940928390" sldId="403"/>
            <ac:picMk id="4" creationId="{2BD3D664-D597-4206-AC78-A8DB7C1CF102}"/>
          </ac:picMkLst>
        </pc:picChg>
        <pc:picChg chg="del">
          <ac:chgData name="Achref Riahi" userId="bd574349-e50c-4587-96fa-b8341b285eb6" providerId="ADAL" clId="{1B55649F-FCE4-449E-908D-F639F9BA0A60}" dt="2022-03-10T10:47:40.119" v="418" actId="478"/>
          <ac:picMkLst>
            <pc:docMk/>
            <pc:sldMk cId="2940928390" sldId="403"/>
            <ac:picMk id="5" creationId="{E5624B77-543A-4C67-8F91-90C4CFE94BF9}"/>
          </ac:picMkLst>
        </pc:picChg>
        <pc:picChg chg="add mod">
          <ac:chgData name="Achref Riahi" userId="bd574349-e50c-4587-96fa-b8341b285eb6" providerId="ADAL" clId="{1B55649F-FCE4-449E-908D-F639F9BA0A60}" dt="2022-03-10T10:47:47.805" v="419" actId="1076"/>
          <ac:picMkLst>
            <pc:docMk/>
            <pc:sldMk cId="2940928390" sldId="403"/>
            <ac:picMk id="7" creationId="{BBAC0BD9-9815-4A6C-A901-A57AB20C9D23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3:18.234" v="463" actId="14100"/>
        <pc:sldMkLst>
          <pc:docMk/>
          <pc:sldMk cId="3284125605" sldId="404"/>
        </pc:sldMkLst>
        <pc:graphicFrameChg chg="mod modGraphic">
          <ac:chgData name="Achref Riahi" userId="bd574349-e50c-4587-96fa-b8341b285eb6" providerId="ADAL" clId="{1B55649F-FCE4-449E-908D-F639F9BA0A60}" dt="2022-03-10T10:53:18.234" v="463" actId="14100"/>
          <ac:graphicFrameMkLst>
            <pc:docMk/>
            <pc:sldMk cId="3284125605" sldId="404"/>
            <ac:graphicFrameMk id="3" creationId="{EADFA824-F8C1-47F8-AF88-371A99832EEE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8:34.931" v="429" actId="478"/>
          <ac:graphicFrameMkLst>
            <pc:docMk/>
            <pc:sldMk cId="3284125605" sldId="404"/>
            <ac:graphicFrameMk id="9" creationId="{00000000-0008-0000-0900-000009000000}"/>
          </ac:graphicFrameMkLst>
        </pc:graphicFrameChg>
        <pc:picChg chg="del">
          <ac:chgData name="Achref Riahi" userId="bd574349-e50c-4587-96fa-b8341b285eb6" providerId="ADAL" clId="{1B55649F-FCE4-449E-908D-F639F9BA0A60}" dt="2022-03-10T10:48:35.533" v="430" actId="478"/>
          <ac:picMkLst>
            <pc:docMk/>
            <pc:sldMk cId="3284125605" sldId="404"/>
            <ac:picMk id="2" creationId="{B4B93840-E63C-4102-9F48-061A1A89D4AC}"/>
          </ac:picMkLst>
        </pc:picChg>
        <pc:picChg chg="add mod">
          <ac:chgData name="Achref Riahi" userId="bd574349-e50c-4587-96fa-b8341b285eb6" providerId="ADAL" clId="{1B55649F-FCE4-449E-908D-F639F9BA0A60}" dt="2022-03-10T10:48:40.932" v="431" actId="1076"/>
          <ac:picMkLst>
            <pc:docMk/>
            <pc:sldMk cId="3284125605" sldId="404"/>
            <ac:picMk id="4" creationId="{EF75D52D-7D8E-4368-8430-C110A48C3F94}"/>
          </ac:picMkLst>
        </pc:picChg>
        <pc:picChg chg="del">
          <ac:chgData name="Achref Riahi" userId="bd574349-e50c-4587-96fa-b8341b285eb6" providerId="ADAL" clId="{1B55649F-FCE4-449E-908D-F639F9BA0A60}" dt="2022-03-10T10:48:44.305" v="432" actId="478"/>
          <ac:picMkLst>
            <pc:docMk/>
            <pc:sldMk cId="3284125605" sldId="404"/>
            <ac:picMk id="5" creationId="{5C661A4F-5244-4330-847E-F77C91315C61}"/>
          </ac:picMkLst>
        </pc:picChg>
        <pc:picChg chg="add mod">
          <ac:chgData name="Achref Riahi" userId="bd574349-e50c-4587-96fa-b8341b285eb6" providerId="ADAL" clId="{1B55649F-FCE4-449E-908D-F639F9BA0A60}" dt="2022-03-10T10:48:58.351" v="434" actId="1076"/>
          <ac:picMkLst>
            <pc:docMk/>
            <pc:sldMk cId="3284125605" sldId="404"/>
            <ac:picMk id="7" creationId="{4FCFECAE-70CD-42F3-B8A0-1F6ACC105F48}"/>
          </ac:picMkLst>
        </pc:picChg>
      </pc:sldChg>
      <pc:sldChg chg="addSp delSp modSp mod">
        <pc:chgData name="Achref Riahi" userId="bd574349-e50c-4587-96fa-b8341b285eb6" providerId="ADAL" clId="{1B55649F-FCE4-449E-908D-F639F9BA0A60}" dt="2022-03-09T15:38:10.834" v="381"/>
        <pc:sldMkLst>
          <pc:docMk/>
          <pc:sldMk cId="4115812339" sldId="405"/>
        </pc:sldMkLst>
        <pc:spChg chg="ord">
          <ac:chgData name="Achref Riahi" userId="bd574349-e50c-4587-96fa-b8341b285eb6" providerId="ADAL" clId="{1B55649F-FCE4-449E-908D-F639F9BA0A60}" dt="2022-03-09T15:38:10.834" v="381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9T15:38:10.070" v="380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1B55649F-FCE4-449E-908D-F639F9BA0A60}" dt="2022-03-09T15:37:47.161" v="378" actId="14100"/>
          <ac:spMkLst>
            <pc:docMk/>
            <pc:sldMk cId="4115812339" sldId="405"/>
            <ac:spMk id="19" creationId="{7A323CD7-7399-45F8-987D-8C284F31BA0C}"/>
          </ac:spMkLst>
        </pc:spChg>
        <pc:graphicFrameChg chg="add del mod">
          <ac:chgData name="Achref Riahi" userId="bd574349-e50c-4587-96fa-b8341b285eb6" providerId="ADAL" clId="{1B55649F-FCE4-449E-908D-F639F9BA0A60}" dt="2022-03-09T14:45:20.970" v="331" actId="478"/>
          <ac:graphicFrameMkLst>
            <pc:docMk/>
            <pc:sldMk cId="4115812339" sldId="405"/>
            <ac:graphicFrameMk id="8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1:14.382" v="340" actId="478"/>
          <ac:graphicFrameMkLst>
            <pc:docMk/>
            <pc:sldMk cId="4115812339" sldId="405"/>
            <ac:graphicFrameMk id="11" creationId="{00000000-0008-0000-0400-00000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2:05.424" v="349" actId="478"/>
          <ac:graphicFrameMkLst>
            <pc:docMk/>
            <pc:sldMk cId="4115812339" sldId="405"/>
            <ac:graphicFrameMk id="12" creationId="{00000000-0008-0000-0400-00001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2:44.962" v="355" actId="478"/>
          <ac:graphicFrameMkLst>
            <pc:docMk/>
            <pc:sldMk cId="4115812339" sldId="405"/>
            <ac:graphicFrameMk id="14" creationId="{00000000-0008-0000-04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4:59.023" v="370" actId="478"/>
          <ac:graphicFrameMkLst>
            <pc:docMk/>
            <pc:sldMk cId="4115812339" sldId="405"/>
            <ac:graphicFrameMk id="16" creationId="{00000000-0008-0000-0400-00002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4:46.042" v="367" actId="478"/>
          <ac:graphicFrameMkLst>
            <pc:docMk/>
            <pc:sldMk cId="4115812339" sldId="405"/>
            <ac:graphicFrameMk id="20" creationId="{00000000-0008-0000-0400-000018000000}"/>
          </ac:graphicFrameMkLst>
        </pc:graphicFrameChg>
        <pc:picChg chg="del">
          <ac:chgData name="Achref Riahi" userId="bd574349-e50c-4587-96fa-b8341b285eb6" providerId="ADAL" clId="{1B55649F-FCE4-449E-908D-F639F9BA0A60}" dt="2022-03-09T15:35:44.883" v="372" actId="478"/>
          <ac:picMkLst>
            <pc:docMk/>
            <pc:sldMk cId="4115812339" sldId="405"/>
            <ac:picMk id="2" creationId="{D24D1B4C-17FE-4EE8-9916-DF33B7FEEA83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3" creationId="{9722756A-60F5-4BA3-B726-91270FA44736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4" creationId="{5A97F91B-EB4F-437B-B73F-06FEA71D7B52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5" creationId="{AB6FD325-0DDC-43AF-BBC6-F43FE177D20D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7" creationId="{58189AD1-AD3C-4026-955E-7F6CC28DA722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9" creationId="{C59A9DAC-613C-440D-8152-47834C2E74B9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13" creationId="{C3DF5CF7-2794-4693-81E3-4CE98C4B8D83}"/>
          </ac:picMkLst>
        </pc:picChg>
      </pc:sldChg>
    </pc:docChg>
  </pc:docChgLst>
  <pc:docChgLst>
    <pc:chgData name="Achref Riahi" userId="bd574349-e50c-4587-96fa-b8341b285eb6" providerId="ADAL" clId="{68BFD317-F1EC-49C2-8D46-B3886376ACAD}"/>
    <pc:docChg chg="undo redo custSel modSld">
      <pc:chgData name="Achref Riahi" userId="bd574349-e50c-4587-96fa-b8341b285eb6" providerId="ADAL" clId="{68BFD317-F1EC-49C2-8D46-B3886376ACAD}" dt="2021-10-11T09:13:47.400" v="642" actId="20577"/>
      <pc:docMkLst>
        <pc:docMk/>
      </pc:docMkLst>
      <pc:sldChg chg="modSp mod">
        <pc:chgData name="Achref Riahi" userId="bd574349-e50c-4587-96fa-b8341b285eb6" providerId="ADAL" clId="{68BFD317-F1EC-49C2-8D46-B3886376ACAD}" dt="2021-10-04T15:28:06.975" v="3" actId="20577"/>
        <pc:sldMkLst>
          <pc:docMk/>
          <pc:sldMk cId="0" sldId="256"/>
        </pc:sldMkLst>
        <pc:spChg chg="mod">
          <ac:chgData name="Achref Riahi" userId="bd574349-e50c-4587-96fa-b8341b285eb6" providerId="ADAL" clId="{68BFD317-F1EC-49C2-8D46-B3886376ACAD}" dt="2021-10-04T15:28:06.975" v="3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68BFD317-F1EC-49C2-8D46-B3886376ACAD}" dt="2021-10-08T13:40:30.118" v="544" actId="20577"/>
        <pc:sldMkLst>
          <pc:docMk/>
          <pc:sldMk cId="3851485938" sldId="274"/>
        </pc:sldMkLst>
        <pc:spChg chg="mod">
          <ac:chgData name="Achref Riahi" userId="bd574349-e50c-4587-96fa-b8341b285eb6" providerId="ADAL" clId="{68BFD317-F1EC-49C2-8D46-B3886376ACAD}" dt="2021-10-08T13:40:30.118" v="544" actId="20577"/>
          <ac:spMkLst>
            <pc:docMk/>
            <pc:sldMk cId="3851485938" sldId="274"/>
            <ac:spMk id="9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68BFD317-F1EC-49C2-8D46-B3886376ACAD}" dt="2021-10-05T08:33:24.929" v="383" actId="27918"/>
        <pc:sldMkLst>
          <pc:docMk/>
          <pc:sldMk cId="1140368115" sldId="319"/>
        </pc:sldMkLst>
        <pc:spChg chg="mod">
          <ac:chgData name="Achref Riahi" userId="bd574349-e50c-4587-96fa-b8341b285eb6" providerId="ADAL" clId="{68BFD317-F1EC-49C2-8D46-B3886376ACAD}" dt="2021-10-05T07:41:25.282" v="51" actId="14100"/>
          <ac:spMkLst>
            <pc:docMk/>
            <pc:sldMk cId="1140368115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68BFD317-F1EC-49C2-8D46-B3886376ACAD}" dt="2021-10-05T08:18:22.668" v="173" actId="167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4T16:07:36.694" v="35" actId="167"/>
          <ac:spMkLst>
            <pc:docMk/>
            <pc:sldMk cId="1140368115" sldId="319"/>
            <ac:spMk id="29" creationId="{00000000-0000-0000-0000-000000000000}"/>
          </ac:spMkLst>
        </pc:spChg>
        <pc:spChg chg="del ord">
          <ac:chgData name="Achref Riahi" userId="bd574349-e50c-4587-96fa-b8341b285eb6" providerId="ADAL" clId="{68BFD317-F1EC-49C2-8D46-B3886376ACAD}" dt="2021-10-05T08:25:20.466" v="229" actId="478"/>
          <ac:spMkLst>
            <pc:docMk/>
            <pc:sldMk cId="1140368115" sldId="319"/>
            <ac:spMk id="37" creationId="{706C76CC-D36E-4246-8F14-99756B439481}"/>
          </ac:spMkLst>
        </pc:spChg>
        <pc:spChg chg="mod">
          <ac:chgData name="Achref Riahi" userId="bd574349-e50c-4587-96fa-b8341b285eb6" providerId="ADAL" clId="{68BFD317-F1EC-49C2-8D46-B3886376ACAD}" dt="2021-10-05T08:32:06.644" v="357" actId="14100"/>
          <ac:spMkLst>
            <pc:docMk/>
            <pc:sldMk cId="1140368115" sldId="319"/>
            <ac:spMk id="39" creationId="{C570ED70-51B8-4987-8FF2-648961721C2E}"/>
          </ac:spMkLst>
        </pc:spChg>
        <pc:spChg chg="del">
          <ac:chgData name="Achref Riahi" userId="bd574349-e50c-4587-96fa-b8341b285eb6" providerId="ADAL" clId="{68BFD317-F1EC-49C2-8D46-B3886376ACAD}" dt="2021-10-05T08:24:30.238" v="212" actId="478"/>
          <ac:spMkLst>
            <pc:docMk/>
            <pc:sldMk cId="1140368115" sldId="319"/>
            <ac:spMk id="46" creationId="{9985003B-1AC8-42BD-86F0-BD1F159B2BAF}"/>
          </ac:spMkLst>
        </pc:spChg>
        <pc:spChg chg="add mod">
          <ac:chgData name="Achref Riahi" userId="bd574349-e50c-4587-96fa-b8341b285eb6" providerId="ADAL" clId="{68BFD317-F1EC-49C2-8D46-B3886376ACAD}" dt="2021-10-05T08:33:13.359" v="377" actId="20577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68BFD317-F1EC-49C2-8D46-B3886376ACAD}" dt="2021-10-05T08:27:47.839" v="279" actId="1076"/>
          <ac:spMkLst>
            <pc:docMk/>
            <pc:sldMk cId="1140368115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68BFD317-F1EC-49C2-8D46-B3886376ACAD}" dt="2021-10-05T08:28:49.019" v="295" actId="14100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68BFD317-F1EC-49C2-8D46-B3886376ACAD}" dt="2021-10-05T08:24:23.748" v="211" actId="1076"/>
          <ac:spMkLst>
            <pc:docMk/>
            <pc:sldMk cId="1140368115" sldId="319"/>
            <ac:spMk id="64" creationId="{DC9BE15D-BA50-4A1E-A69B-B53636457FA4}"/>
          </ac:spMkLst>
        </pc:spChg>
        <pc:spChg chg="del">
          <ac:chgData name="Achref Riahi" userId="bd574349-e50c-4587-96fa-b8341b285eb6" providerId="ADAL" clId="{68BFD317-F1EC-49C2-8D46-B3886376ACAD}" dt="2021-10-05T08:24:31.933" v="213" actId="478"/>
          <ac:spMkLst>
            <pc:docMk/>
            <pc:sldMk cId="1140368115" sldId="319"/>
            <ac:spMk id="65" creationId="{F317A344-93AD-4F60-9D84-BBA6AE1E30AE}"/>
          </ac:spMkLst>
        </pc:spChg>
        <pc:spChg chg="mod">
          <ac:chgData name="Achref Riahi" userId="bd574349-e50c-4587-96fa-b8341b285eb6" providerId="ADAL" clId="{68BFD317-F1EC-49C2-8D46-B3886376ACAD}" dt="2021-10-05T08:24:39.198" v="216" actId="14100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68BFD317-F1EC-49C2-8D46-B3886376ACAD}" dt="2021-10-05T08:29:21.009" v="306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68BFD317-F1EC-49C2-8D46-B3886376ACAD}" dt="2021-10-04T16:07:48.894" v="36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68BFD317-F1EC-49C2-8D46-B3886376ACAD}" dt="2021-10-04T15:44:00.872" v="11" actId="14100"/>
          <ac:graphicFrameMkLst>
            <pc:docMk/>
            <pc:sldMk cId="1140368115" sldId="319"/>
            <ac:graphicFrameMk id="35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4T16:07:27.833" v="34" actId="167"/>
          <ac:graphicFrameMkLst>
            <pc:docMk/>
            <pc:sldMk cId="1140368115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07:39:33.377" v="42" actId="14100"/>
          <ac:graphicFrameMkLst>
            <pc:docMk/>
            <pc:sldMk cId="1140368115" sldId="319"/>
            <ac:graphicFrameMk id="38" creationId="{00000000-0008-0000-0500-00002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07:40:55.649" v="49" actId="14100"/>
          <ac:graphicFrameMkLst>
            <pc:docMk/>
            <pc:sldMk cId="1140368115" sldId="319"/>
            <ac:graphicFrameMk id="40" creationId="{00000000-0008-0000-0500-000024000000}"/>
          </ac:graphicFrameMkLst>
        </pc:graphicFrameChg>
        <pc:graphicFrameChg chg="del">
          <ac:chgData name="Achref Riahi" userId="bd574349-e50c-4587-96fa-b8341b285eb6" providerId="ADAL" clId="{68BFD317-F1EC-49C2-8D46-B3886376ACAD}" dt="2021-10-04T15:43:33.738" v="8" actId="478"/>
          <ac:graphicFrameMkLst>
            <pc:docMk/>
            <pc:sldMk cId="1140368115" sldId="319"/>
            <ac:graphicFrameMk id="4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7:15.397" v="162" actId="167"/>
          <ac:graphicFrameMkLst>
            <pc:docMk/>
            <pc:sldMk cId="1140368115" sldId="319"/>
            <ac:graphicFrameMk id="41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7:15.397" v="162" actId="167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8:20.226" v="172" actId="167"/>
          <ac:graphicFrameMkLst>
            <pc:docMk/>
            <pc:sldMk cId="1140368115" sldId="319"/>
            <ac:graphicFrameMk id="44" creationId="{00000000-0008-0000-0500-000036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8:20.226" v="172" actId="167"/>
          <ac:graphicFrameMkLst>
            <pc:docMk/>
            <pc:sldMk cId="1140368115" sldId="319"/>
            <ac:graphicFrameMk id="45" creationId="{72B63E19-38BD-4CB3-AA0D-C80600925B7E}"/>
          </ac:graphicFrameMkLst>
        </pc:graphicFrameChg>
        <pc:graphicFrameChg chg="del">
          <ac:chgData name="Achref Riahi" userId="bd574349-e50c-4587-96fa-b8341b285eb6" providerId="ADAL" clId="{68BFD317-F1EC-49C2-8D46-B3886376ACAD}" dt="2021-10-04T16:06:24.422" v="28" actId="478"/>
          <ac:graphicFrameMkLst>
            <pc:docMk/>
            <pc:sldMk cId="1140368115" sldId="319"/>
            <ac:graphicFrameMk id="47" creationId="{00000000-0008-0000-0500-000003000000}"/>
          </ac:graphicFrameMkLst>
        </pc:graphicFrameChg>
        <pc:graphicFrameChg chg="del mod">
          <ac:chgData name="Achref Riahi" userId="bd574349-e50c-4587-96fa-b8341b285eb6" providerId="ADAL" clId="{68BFD317-F1EC-49C2-8D46-B3886376ACAD}" dt="2021-10-05T07:39:05.666" v="39" actId="478"/>
          <ac:graphicFrameMkLst>
            <pc:docMk/>
            <pc:sldMk cId="1140368115" sldId="319"/>
            <ac:graphicFrameMk id="48" creationId="{00000000-0008-0000-0500-000023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7:40:21.577" v="45" actId="478"/>
          <ac:graphicFrameMkLst>
            <pc:docMk/>
            <pc:sldMk cId="1140368115" sldId="319"/>
            <ac:graphicFrameMk id="55" creationId="{00000000-0008-0000-0500-000024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7:24.672" v="164" actId="478"/>
          <ac:graphicFrameMkLst>
            <pc:docMk/>
            <pc:sldMk cId="1140368115" sldId="319"/>
            <ac:graphicFrameMk id="58" creationId="{00000000-0008-0000-0500-000035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7:25.390" v="165" actId="478"/>
          <ac:graphicFrameMkLst>
            <pc:docMk/>
            <pc:sldMk cId="1140368115" sldId="319"/>
            <ac:graphicFrameMk id="60" creationId="{00000000-0008-0000-0500-000036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5:34.761" v="148" actId="478"/>
          <ac:graphicFrameMkLst>
            <pc:docMk/>
            <pc:sldMk cId="1140368115" sldId="319"/>
            <ac:graphicFrameMk id="61" creationId="{00000000-0008-0000-0500-00002F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5:38.344" v="149" actId="478"/>
          <ac:graphicFrameMkLst>
            <pc:docMk/>
            <pc:sldMk cId="1140368115" sldId="319"/>
            <ac:graphicFrameMk id="62" creationId="{00000000-0008-0000-0500-000034000000}"/>
          </ac:graphicFrameMkLst>
        </pc:graphicFrameChg>
      </pc:sldChg>
      <pc:sldChg chg="addSp delSp modSp mod delAnim">
        <pc:chgData name="Achref Riahi" userId="bd574349-e50c-4587-96fa-b8341b285eb6" providerId="ADAL" clId="{68BFD317-F1EC-49C2-8D46-B3886376ACAD}" dt="2021-10-05T08:49:21.190" v="475" actId="1076"/>
        <pc:sldMkLst>
          <pc:docMk/>
          <pc:sldMk cId="1753303492" sldId="328"/>
        </pc:sldMkLst>
        <pc:spChg chg="del">
          <ac:chgData name="Achref Riahi" userId="bd574349-e50c-4587-96fa-b8341b285eb6" providerId="ADAL" clId="{68BFD317-F1EC-49C2-8D46-B3886376ACAD}" dt="2021-10-05T08:49:06.119" v="469" actId="478"/>
          <ac:spMkLst>
            <pc:docMk/>
            <pc:sldMk cId="1753303492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68BFD317-F1EC-49C2-8D46-B3886376ACAD}" dt="2021-10-05T08:49:21.190" v="475" actId="1076"/>
          <ac:spMkLst>
            <pc:docMk/>
            <pc:sldMk cId="1753303492" sldId="328"/>
            <ac:spMk id="13" creationId="{B39EF7A7-8D96-495F-86F6-2559A900A93C}"/>
          </ac:spMkLst>
        </pc:spChg>
        <pc:spChg chg="del">
          <ac:chgData name="Achref Riahi" userId="bd574349-e50c-4587-96fa-b8341b285eb6" providerId="ADAL" clId="{68BFD317-F1EC-49C2-8D46-B3886376ACAD}" dt="2021-10-05T08:49:07.230" v="470" actId="478"/>
          <ac:spMkLst>
            <pc:docMk/>
            <pc:sldMk cId="1753303492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68BFD317-F1EC-49C2-8D46-B3886376ACAD}" dt="2021-10-05T08:44:41.740" v="440" actId="14100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68BFD317-F1EC-49C2-8D46-B3886376ACAD}" dt="2021-10-05T08:43:56.608" v="423" actId="20577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68BFD317-F1EC-49C2-8D46-B3886376ACAD}" dt="2021-10-05T08:42:47.764" v="415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5T08:41:05.779" v="396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68BFD317-F1EC-49C2-8D46-B3886376ACAD}" dt="2021-10-05T08:40:38.014" v="389" actId="1076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1:03.099" v="395" actId="167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1:46.640" v="403" actId="167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0:26.284" v="388" actId="478"/>
          <ac:graphicFrameMkLst>
            <pc:docMk/>
            <pc:sldMk cId="1753303492" sldId="328"/>
            <ac:graphicFrameMk id="20" creationId="{00000000-0008-0000-0700-00001A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0:43.909" v="390" actId="478"/>
          <ac:graphicFrameMkLst>
            <pc:docMk/>
            <pc:sldMk cId="1753303492" sldId="328"/>
            <ac:graphicFrameMk id="22" creationId="{00000000-0008-0000-0700-00000C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1:36.919" v="401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2:45.199" v="414" actId="167"/>
          <ac:graphicFrameMkLst>
            <pc:docMk/>
            <pc:sldMk cId="1753303492" sldId="328"/>
            <ac:graphicFrameMk id="24" creationId="{00000000-0008-0000-0700-000002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2:28.124" v="412" actId="478"/>
          <ac:graphicFrameMkLst>
            <pc:docMk/>
            <pc:sldMk cId="1753303492" sldId="328"/>
            <ac:graphicFrameMk id="25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68BFD317-F1EC-49C2-8D46-B3886376ACAD}" dt="2021-10-05T14:09:22.100" v="542" actId="14100"/>
        <pc:sldMkLst>
          <pc:docMk/>
          <pc:sldMk cId="4115812339" sldId="405"/>
        </pc:sldMkLst>
        <pc:spChg chg="mod">
          <ac:chgData name="Achref Riahi" userId="bd574349-e50c-4587-96fa-b8341b285eb6" providerId="ADAL" clId="{68BFD317-F1EC-49C2-8D46-B3886376ACAD}" dt="2021-10-05T14:08:59.421" v="539" actId="20577"/>
          <ac:spMkLst>
            <pc:docMk/>
            <pc:sldMk cId="4115812339" sldId="405"/>
            <ac:spMk id="3" creationId="{2B46034A-5B92-4956-8547-58EC1AEDEBC9}"/>
          </ac:spMkLst>
        </pc:spChg>
        <pc:spChg chg="ord">
          <ac:chgData name="Achref Riahi" userId="bd574349-e50c-4587-96fa-b8341b285eb6" providerId="ADAL" clId="{68BFD317-F1EC-49C2-8D46-B3886376ACAD}" dt="2021-10-05T14:07:39.328" v="532" actId="167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5T14:02:16.418" v="496" actId="167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68BFD317-F1EC-49C2-8D46-B3886376ACAD}" dt="2021-10-05T14:09:22.100" v="542" actId="14100"/>
          <ac:spMkLst>
            <pc:docMk/>
            <pc:sldMk cId="4115812339" sldId="405"/>
            <ac:spMk id="19" creationId="{7A323CD7-7399-45F8-987D-8C284F31BA0C}"/>
          </ac:spMkLst>
        </pc:spChg>
        <pc:spChg chg="mod">
          <ac:chgData name="Achref Riahi" userId="bd574349-e50c-4587-96fa-b8341b285eb6" providerId="ADAL" clId="{68BFD317-F1EC-49C2-8D46-B3886376ACAD}" dt="2021-10-05T14:09:05.389" v="540" actId="20577"/>
          <ac:spMkLst>
            <pc:docMk/>
            <pc:sldMk cId="4115812339" sldId="405"/>
            <ac:spMk id="20" creationId="{95C6C9F5-F5C5-4A96-883D-37DC40F54AD0}"/>
          </ac:spMkLst>
        </pc:spChg>
        <pc:graphicFrameChg chg="del">
          <ac:chgData name="Achref Riahi" userId="bd574349-e50c-4587-96fa-b8341b285eb6" providerId="ADAL" clId="{68BFD317-F1EC-49C2-8D46-B3886376ACAD}" dt="2021-10-05T14:00:46.228" v="482" actId="478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2:03.478" v="492" actId="478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0:51.538" v="483" actId="1076"/>
          <ac:graphicFrameMkLst>
            <pc:docMk/>
            <pc:sldMk cId="4115812339" sldId="405"/>
            <ac:graphicFrameMk id="21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2:13.788" v="495" actId="167"/>
          <ac:graphicFrameMkLst>
            <pc:docMk/>
            <pc:sldMk cId="4115812339" sldId="405"/>
            <ac:graphicFrameMk id="22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2:56.378" v="505" actId="14100"/>
          <ac:graphicFrameMkLst>
            <pc:docMk/>
            <pc:sldMk cId="4115812339" sldId="405"/>
            <ac:graphicFrameMk id="23" creationId="{00000000-0008-0000-0500-000014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5:48.299" v="512" actId="1076"/>
          <ac:graphicFrameMkLst>
            <pc:docMk/>
            <pc:sldMk cId="4115812339" sldId="405"/>
            <ac:graphicFrameMk id="24" creationId="{00000000-0008-0000-0500-00001A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2:34.198" v="497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6:38.628" v="519" actId="167"/>
          <ac:graphicFrameMkLst>
            <pc:docMk/>
            <pc:sldMk cId="4115812339" sldId="405"/>
            <ac:graphicFrameMk id="26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7:31.248" v="531" actId="167"/>
          <ac:graphicFrameMkLst>
            <pc:docMk/>
            <pc:sldMk cId="4115812339" sldId="405"/>
            <ac:graphicFrameMk id="27" creationId="{00000000-0008-0000-0500-000018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6:10.398" v="513" actId="478"/>
          <ac:graphicFrameMkLst>
            <pc:docMk/>
            <pc:sldMk cId="4115812339" sldId="405"/>
            <ac:graphicFrameMk id="28" creationId="{00000000-0008-0000-0500-000023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6:50.565" v="521" actId="478"/>
          <ac:graphicFrameMkLst>
            <pc:docMk/>
            <pc:sldMk cId="4115812339" sldId="405"/>
            <ac:graphicFrameMk id="29" creationId="{00000000-0008-0000-0500-000018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5:40.408" v="511" actId="478"/>
          <ac:graphicFrameMkLst>
            <pc:docMk/>
            <pc:sldMk cId="4115812339" sldId="405"/>
            <ac:graphicFrameMk id="30" creationId="{00000000-0008-0000-0500-00001A000000}"/>
          </ac:graphicFrameMkLst>
        </pc:graphicFrameChg>
      </pc:sldChg>
      <pc:sldChg chg="modSp mod">
        <pc:chgData name="Achref Riahi" userId="bd574349-e50c-4587-96fa-b8341b285eb6" providerId="ADAL" clId="{68BFD317-F1EC-49C2-8D46-B3886376ACAD}" dt="2021-10-11T09:13:47.400" v="642" actId="20577"/>
        <pc:sldMkLst>
          <pc:docMk/>
          <pc:sldMk cId="1200171535" sldId="415"/>
        </pc:sldMkLst>
        <pc:graphicFrameChg chg="mod modGraphic">
          <ac:chgData name="Achref Riahi" userId="bd574349-e50c-4587-96fa-b8341b285eb6" providerId="ADAL" clId="{68BFD317-F1EC-49C2-8D46-B3886376ACAD}" dt="2021-10-11T09:13:47.400" v="642" actId="20577"/>
          <ac:graphicFrameMkLst>
            <pc:docMk/>
            <pc:sldMk cId="1200171535" sldId="415"/>
            <ac:graphicFrameMk id="7" creationId="{00000000-0000-0000-0000-000000000000}"/>
          </ac:graphicFrameMkLst>
        </pc:graphicFrameChg>
      </pc:sldChg>
      <pc:sldChg chg="addSp delSp modSp mod">
        <pc:chgData name="Achref Riahi" userId="bd574349-e50c-4587-96fa-b8341b285eb6" providerId="ADAL" clId="{68BFD317-F1EC-49C2-8D46-B3886376ACAD}" dt="2021-10-11T08:11:37.486" v="634"/>
        <pc:sldMkLst>
          <pc:docMk/>
          <pc:sldMk cId="1736002742" sldId="416"/>
        </pc:sldMkLst>
        <pc:graphicFrameChg chg="del modGraphic">
          <ac:chgData name="Achref Riahi" userId="bd574349-e50c-4587-96fa-b8341b285eb6" providerId="ADAL" clId="{68BFD317-F1EC-49C2-8D46-B3886376ACAD}" dt="2021-10-08T15:16:33.722" v="582" actId="478"/>
          <ac:graphicFrameMkLst>
            <pc:docMk/>
            <pc:sldMk cId="1736002742" sldId="416"/>
            <ac:graphicFrameMk id="7" creationId="{00000000-0000-0000-0000-000000000000}"/>
          </ac:graphicFrameMkLst>
        </pc:graphicFrameChg>
        <pc:graphicFrameChg chg="add mod modGraphic">
          <ac:chgData name="Achref Riahi" userId="bd574349-e50c-4587-96fa-b8341b285eb6" providerId="ADAL" clId="{68BFD317-F1EC-49C2-8D46-B3886376ACAD}" dt="2021-10-11T08:11:37.486" v="634"/>
          <ac:graphicFrameMkLst>
            <pc:docMk/>
            <pc:sldMk cId="1736002742" sldId="416"/>
            <ac:graphicFrameMk id="8" creationId="{1B4FFD8D-9984-45D5-8C03-0E59413C6B98}"/>
          </ac:graphicFrameMkLst>
        </pc:graphicFrameChg>
      </pc:sldChg>
    </pc:docChg>
  </pc:docChgLst>
  <pc:docChgLst>
    <pc:chgData name="Achref Riahi" userId="bd574349-e50c-4587-96fa-b8341b285eb6" providerId="ADAL" clId="{D0252C06-7DE9-4FB3-A0CF-60590F2933C7}"/>
    <pc:docChg chg="undo custSel addSld modSld">
      <pc:chgData name="Achref Riahi" userId="bd574349-e50c-4587-96fa-b8341b285eb6" providerId="ADAL" clId="{D0252C06-7DE9-4FB3-A0CF-60590F2933C7}" dt="2021-06-04T10:59:06.635" v="1576" actId="14734"/>
      <pc:docMkLst>
        <pc:docMk/>
      </pc:docMkLst>
      <pc:sldChg chg="modSp mod">
        <pc:chgData name="Achref Riahi" userId="bd574349-e50c-4587-96fa-b8341b285eb6" providerId="ADAL" clId="{D0252C06-7DE9-4FB3-A0CF-60590F2933C7}" dt="2021-06-02T09:27:52.285" v="2" actId="20577"/>
        <pc:sldMkLst>
          <pc:docMk/>
          <pc:sldMk cId="0" sldId="256"/>
        </pc:sldMkLst>
        <pc:spChg chg="mod">
          <ac:chgData name="Achref Riahi" userId="bd574349-e50c-4587-96fa-b8341b285eb6" providerId="ADAL" clId="{D0252C06-7DE9-4FB3-A0CF-60590F2933C7}" dt="2021-06-02T09:27:52.285" v="2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D0252C06-7DE9-4FB3-A0CF-60590F2933C7}" dt="2021-06-03T15:43:59.038" v="811"/>
        <pc:sldMkLst>
          <pc:docMk/>
          <pc:sldMk cId="3851485938" sldId="276"/>
        </pc:sldMkLst>
        <pc:spChg chg="mod">
          <ac:chgData name="Achref Riahi" userId="bd574349-e50c-4587-96fa-b8341b285eb6" providerId="ADAL" clId="{D0252C06-7DE9-4FB3-A0CF-60590F2933C7}" dt="2021-06-03T15:29:12.414" v="788" actId="14100"/>
          <ac:spMkLst>
            <pc:docMk/>
            <pc:sldMk cId="3851485938" sldId="276"/>
            <ac:spMk id="3" creationId="{2B46034A-5B92-4956-8547-58EC1AEDEBC9}"/>
          </ac:spMkLst>
        </pc:spChg>
        <pc:spChg chg="del">
          <ac:chgData name="Achref Riahi" userId="bd574349-e50c-4587-96fa-b8341b285eb6" providerId="ADAL" clId="{D0252C06-7DE9-4FB3-A0CF-60590F2933C7}" dt="2021-06-03T14:31:17.945" v="681" actId="478"/>
          <ac:spMkLst>
            <pc:docMk/>
            <pc:sldMk cId="3851485938" sldId="276"/>
            <ac:spMk id="4" creationId="{D623A878-CDB4-422D-BE5E-00EDC6834A15}"/>
          </ac:spMkLst>
        </pc:spChg>
        <pc:spChg chg="ord">
          <ac:chgData name="Achref Riahi" userId="bd574349-e50c-4587-96fa-b8341b285eb6" providerId="ADAL" clId="{D0252C06-7DE9-4FB3-A0CF-60590F2933C7}" dt="2021-06-03T15:04:34.860" v="766" actId="167"/>
          <ac:spMkLst>
            <pc:docMk/>
            <pc:sldMk cId="3851485938" sldId="276"/>
            <ac:spMk id="17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4:29:12.609" v="664" actId="167"/>
          <ac:spMkLst>
            <pc:docMk/>
            <pc:sldMk cId="3851485938" sldId="276"/>
            <ac:spMk id="18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15:24:13.785" v="769" actId="14100"/>
          <ac:spMkLst>
            <pc:docMk/>
            <pc:sldMk cId="3851485938" sldId="276"/>
            <ac:spMk id="20" creationId="{95C6C9F5-F5C5-4A96-883D-37DC40F54AD0}"/>
          </ac:spMkLst>
        </pc:spChg>
        <pc:spChg chg="del">
          <ac:chgData name="Achref Riahi" userId="bd574349-e50c-4587-96fa-b8341b285eb6" providerId="ADAL" clId="{D0252C06-7DE9-4FB3-A0CF-60590F2933C7}" dt="2021-06-03T14:31:16.131" v="680" actId="478"/>
          <ac:spMkLst>
            <pc:docMk/>
            <pc:sldMk cId="3851485938" sldId="276"/>
            <ac:spMk id="22" creationId="{E76BF3D8-062C-4C8C-9B0B-AFC82D48785E}"/>
          </ac:spMkLst>
        </pc:spChg>
        <pc:spChg chg="add mod">
          <ac:chgData name="Achref Riahi" userId="bd574349-e50c-4587-96fa-b8341b285eb6" providerId="ADAL" clId="{D0252C06-7DE9-4FB3-A0CF-60590F2933C7}" dt="2021-06-03T15:31:19.427" v="810" actId="14100"/>
          <ac:spMkLst>
            <pc:docMk/>
            <pc:sldMk cId="3851485938" sldId="276"/>
            <ac:spMk id="32" creationId="{82225DB7-414A-4245-A8E8-578613429FDB}"/>
          </ac:spMkLst>
        </pc:spChg>
        <pc:graphicFrameChg chg="del">
          <ac:chgData name="Achref Riahi" userId="bd574349-e50c-4587-96fa-b8341b285eb6" providerId="ADAL" clId="{D0252C06-7DE9-4FB3-A0CF-60590F2933C7}" dt="2021-06-03T14:29:49.403" v="667" actId="478"/>
          <ac:graphicFrameMkLst>
            <pc:docMk/>
            <pc:sldMk cId="3851485938" sldId="276"/>
            <ac:graphicFrameMk id="12" creationId="{00000000-0008-0000-05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26:37.397" v="651" actId="478"/>
          <ac:graphicFrameMkLst>
            <pc:docMk/>
            <pc:sldMk cId="3851485938" sldId="276"/>
            <ac:graphicFrameMk id="13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28:55.308" v="660" actId="478"/>
          <ac:graphicFrameMkLst>
            <pc:docMk/>
            <pc:sldMk cId="3851485938" sldId="276"/>
            <ac:graphicFrameMk id="14" creationId="{00000000-0008-0000-07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30:27.815" v="674" actId="478"/>
          <ac:graphicFrameMkLst>
            <pc:docMk/>
            <pc:sldMk cId="3851485938" sldId="276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27:07.028" v="654" actId="167"/>
          <ac:graphicFrameMkLst>
            <pc:docMk/>
            <pc:sldMk cId="3851485938" sldId="276"/>
            <ac:graphicFrameMk id="21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29:08.769" v="663" actId="167"/>
          <ac:graphicFrameMkLst>
            <pc:docMk/>
            <pc:sldMk cId="3851485938" sldId="276"/>
            <ac:graphicFrameMk id="2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4:53:31.989" v="717" actId="478"/>
          <ac:graphicFrameMkLst>
            <pc:docMk/>
            <pc:sldMk cId="3851485938" sldId="276"/>
            <ac:graphicFrameMk id="24" creationId="{00000000-0008-0000-0500-000014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3T14:53:54.219" v="721" actId="478"/>
          <ac:graphicFrameMkLst>
            <pc:docMk/>
            <pc:sldMk cId="3851485938" sldId="276"/>
            <ac:graphicFrameMk id="25" creationId="{00000000-0008-0000-0500-000023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3T15:04:08.524" v="762" actId="478"/>
          <ac:graphicFrameMkLst>
            <pc:docMk/>
            <pc:sldMk cId="3851485938" sldId="276"/>
            <ac:graphicFrameMk id="26" creationId="{E1ABB08E-F53A-4E79-B25E-F40EB56E4C1A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30:50.050" v="678" actId="167"/>
          <ac:graphicFrameMkLst>
            <pc:docMk/>
            <pc:sldMk cId="3851485938" sldId="276"/>
            <ac:graphicFrameMk id="27" creationId="{00000000-0008-0000-0500-00001A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4:53:08.238" v="714" actId="478"/>
          <ac:graphicFrameMkLst>
            <pc:docMk/>
            <pc:sldMk cId="3851485938" sldId="276"/>
            <ac:graphicFrameMk id="28" creationId="{00000000-0008-0000-0500-000023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53:45.402" v="720" actId="14100"/>
          <ac:graphicFrameMkLst>
            <pc:docMk/>
            <pc:sldMk cId="3851485938" sldId="276"/>
            <ac:graphicFrameMk id="29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54:22.148" v="727" actId="167"/>
          <ac:graphicFrameMkLst>
            <pc:docMk/>
            <pc:sldMk cId="3851485938" sldId="276"/>
            <ac:graphicFrameMk id="30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5:04:31.955" v="765" actId="167"/>
          <ac:graphicFrameMkLst>
            <pc:docMk/>
            <pc:sldMk cId="3851485938" sldId="276"/>
            <ac:graphicFrameMk id="31" creationId="{460BAB52-CB22-47A6-B6E6-604BD0D4F07B}"/>
          </ac:graphicFrameMkLst>
        </pc:graphicFrameChg>
      </pc:sldChg>
      <pc:sldChg chg="addSp delSp modSp mod modAnim">
        <pc:chgData name="Achref Riahi" userId="bd574349-e50c-4587-96fa-b8341b285eb6" providerId="ADAL" clId="{D0252C06-7DE9-4FB3-A0CF-60590F2933C7}" dt="2021-06-03T15:52:07.824" v="824"/>
        <pc:sldMkLst>
          <pc:docMk/>
          <pc:sldMk cId="3851485938" sldId="319"/>
        </pc:sldMkLst>
        <pc:spChg chg="mod">
          <ac:chgData name="Achref Riahi" userId="bd574349-e50c-4587-96fa-b8341b285eb6" providerId="ADAL" clId="{D0252C06-7DE9-4FB3-A0CF-60590F2933C7}" dt="2021-06-02T15:45:41.642" v="6" actId="1076"/>
          <ac:spMkLst>
            <pc:docMk/>
            <pc:sldMk cId="3851485938" sldId="319"/>
            <ac:spMk id="2" creationId="{C15EF8D0-C934-4987-A409-F3295DD46901}"/>
          </ac:spMkLst>
        </pc:spChg>
        <pc:spChg chg="ord">
          <ac:chgData name="Achref Riahi" userId="bd574349-e50c-4587-96fa-b8341b285eb6" providerId="ADAL" clId="{D0252C06-7DE9-4FB3-A0CF-60590F2933C7}" dt="2021-06-03T09:47:54.300" v="96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2T15:49:36.355" v="30" actId="167"/>
          <ac:spMkLst>
            <pc:docMk/>
            <pc:sldMk cId="3851485938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09:56:36.245" v="130" actId="14100"/>
          <ac:spMkLst>
            <pc:docMk/>
            <pc:sldMk cId="3851485938" sldId="319"/>
            <ac:spMk id="31" creationId="{A41593A4-ADFA-4AB6-BFDC-31EC4425B6A2}"/>
          </ac:spMkLst>
        </pc:spChg>
        <pc:spChg chg="mod">
          <ac:chgData name="Achref Riahi" userId="bd574349-e50c-4587-96fa-b8341b285eb6" providerId="ADAL" clId="{D0252C06-7DE9-4FB3-A0CF-60590F2933C7}" dt="2021-06-03T11:02:45.733" v="223" actId="14100"/>
          <ac:spMkLst>
            <pc:docMk/>
            <pc:sldMk cId="3851485938" sldId="319"/>
            <ac:spMk id="32" creationId="{E7710172-EDF2-4457-B83E-38345EF7C4CB}"/>
          </ac:spMkLst>
        </pc:spChg>
        <pc:spChg chg="mod">
          <ac:chgData name="Achref Riahi" userId="bd574349-e50c-4587-96fa-b8341b285eb6" providerId="ADAL" clId="{D0252C06-7DE9-4FB3-A0CF-60590F2933C7}" dt="2021-06-03T09:56:24.756" v="128" actId="14100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D0252C06-7DE9-4FB3-A0CF-60590F2933C7}" dt="2021-06-03T10:07:06.845" v="190" actId="14100"/>
          <ac:spMkLst>
            <pc:docMk/>
            <pc:sldMk cId="3851485938" sldId="319"/>
            <ac:spMk id="37" creationId="{706C76CC-D36E-4246-8F14-99756B439481}"/>
          </ac:spMkLst>
        </pc:spChg>
        <pc:spChg chg="add mod">
          <ac:chgData name="Achref Riahi" userId="bd574349-e50c-4587-96fa-b8341b285eb6" providerId="ADAL" clId="{D0252C06-7DE9-4FB3-A0CF-60590F2933C7}" dt="2021-06-03T11:08:03.862" v="303"/>
          <ac:spMkLst>
            <pc:docMk/>
            <pc:sldMk cId="3851485938" sldId="319"/>
            <ac:spMk id="38" creationId="{8520E041-3FB6-4B6C-9E89-08700F069FC0}"/>
          </ac:spMkLst>
        </pc:spChg>
        <pc:spChg chg="add mod">
          <ac:chgData name="Achref Riahi" userId="bd574349-e50c-4587-96fa-b8341b285eb6" providerId="ADAL" clId="{D0252C06-7DE9-4FB3-A0CF-60590F2933C7}" dt="2021-06-03T11:02:38.490" v="222" actId="20577"/>
          <ac:spMkLst>
            <pc:docMk/>
            <pc:sldMk cId="3851485938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D0252C06-7DE9-4FB3-A0CF-60590F2933C7}" dt="2021-06-03T11:10:32.798" v="314" actId="20577"/>
          <ac:spMkLst>
            <pc:docMk/>
            <pc:sldMk cId="3851485938" sldId="319"/>
            <ac:spMk id="40" creationId="{DC6B9691-B622-448B-BF65-4A3E533DC0DC}"/>
          </ac:spMkLst>
        </pc:spChg>
        <pc:spChg chg="mod">
          <ac:chgData name="Achref Riahi" userId="bd574349-e50c-4587-96fa-b8341b285eb6" providerId="ADAL" clId="{D0252C06-7DE9-4FB3-A0CF-60590F2933C7}" dt="2021-06-03T11:08:15.446" v="305" actId="1076"/>
          <ac:spMkLst>
            <pc:docMk/>
            <pc:sldMk cId="3851485938" sldId="319"/>
            <ac:spMk id="44" creationId="{96AA887E-F6BB-419F-A3E2-47D317D98BF9}"/>
          </ac:spMkLst>
        </pc:spChg>
        <pc:spChg chg="mod">
          <ac:chgData name="Achref Riahi" userId="bd574349-e50c-4587-96fa-b8341b285eb6" providerId="ADAL" clId="{D0252C06-7DE9-4FB3-A0CF-60590F2933C7}" dt="2021-06-03T11:06:12.373" v="286" actId="1076"/>
          <ac:spMkLst>
            <pc:docMk/>
            <pc:sldMk cId="3851485938" sldId="319"/>
            <ac:spMk id="45" creationId="{E505096B-7DA7-4F5A-8CB6-D414E046201A}"/>
          </ac:spMkLst>
        </pc:spChg>
        <pc:spChg chg="add mod">
          <ac:chgData name="Achref Riahi" userId="bd574349-e50c-4587-96fa-b8341b285eb6" providerId="ADAL" clId="{D0252C06-7DE9-4FB3-A0CF-60590F2933C7}" dt="2021-06-03T11:12:00.618" v="322" actId="20577"/>
          <ac:spMkLst>
            <pc:docMk/>
            <pc:sldMk cId="3851485938" sldId="319"/>
            <ac:spMk id="59" creationId="{BC3F939F-ABCA-41CA-9CA9-F58E77DFC1B4}"/>
          </ac:spMkLst>
        </pc:spChg>
        <pc:spChg chg="add mod">
          <ac:chgData name="Achref Riahi" userId="bd574349-e50c-4587-96fa-b8341b285eb6" providerId="ADAL" clId="{D0252C06-7DE9-4FB3-A0CF-60590F2933C7}" dt="2021-06-03T10:02:15.155" v="158" actId="571"/>
          <ac:spMkLst>
            <pc:docMk/>
            <pc:sldMk cId="3851485938" sldId="319"/>
            <ac:spMk id="61" creationId="{D3AC954F-1476-4596-8EEE-668DFA9063EB}"/>
          </ac:spMkLst>
        </pc:spChg>
        <pc:spChg chg="add mod">
          <ac:chgData name="Achref Riahi" userId="bd574349-e50c-4587-96fa-b8341b285eb6" providerId="ADAL" clId="{D0252C06-7DE9-4FB3-A0CF-60590F2933C7}" dt="2021-06-03T11:12:46.110" v="333" actId="20577"/>
          <ac:spMkLst>
            <pc:docMk/>
            <pc:sldMk cId="3851485938" sldId="319"/>
            <ac:spMk id="62" creationId="{9B6655D8-C624-48DE-A1A3-CCEDC1DF68E2}"/>
          </ac:spMkLst>
        </pc:spChg>
        <pc:spChg chg="add mod">
          <ac:chgData name="Achref Riahi" userId="bd574349-e50c-4587-96fa-b8341b285eb6" providerId="ADAL" clId="{D0252C06-7DE9-4FB3-A0CF-60590F2933C7}" dt="2021-06-03T11:13:01.152" v="336" actId="20577"/>
          <ac:spMkLst>
            <pc:docMk/>
            <pc:sldMk cId="3851485938" sldId="319"/>
            <ac:spMk id="63" creationId="{8A1A6235-142F-42A2-A358-2CC9442105C0}"/>
          </ac:spMkLst>
        </pc:spChg>
        <pc:grpChg chg="mod">
          <ac:chgData name="Achref Riahi" userId="bd574349-e50c-4587-96fa-b8341b285eb6" providerId="ADAL" clId="{D0252C06-7DE9-4FB3-A0CF-60590F2933C7}" dt="2021-06-02T15:49:56.472" v="36" actId="1036"/>
          <ac:grpSpMkLst>
            <pc:docMk/>
            <pc:sldMk cId="3851485938" sldId="319"/>
            <ac:grpSpMk id="26" creationId="{00000000-0008-0000-0300-00004F000000}"/>
          </ac:grpSpMkLst>
        </pc:grpChg>
        <pc:graphicFrameChg chg="del mod">
          <ac:chgData name="Achref Riahi" userId="bd574349-e50c-4587-96fa-b8341b285eb6" providerId="ADAL" clId="{D0252C06-7DE9-4FB3-A0CF-60590F2933C7}" dt="2021-06-02T15:46:53.628" v="12" actId="478"/>
          <ac:graphicFrameMkLst>
            <pc:docMk/>
            <pc:sldMk cId="3851485938" sldId="319"/>
            <ac:graphicFrameMk id="24" creationId="{00000000-0008-0000-0500-00002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2T15:48:39.379" v="19" actId="478"/>
          <ac:graphicFrameMkLst>
            <pc:docMk/>
            <pc:sldMk cId="3851485938" sldId="319"/>
            <ac:graphicFrameMk id="25" creationId="{00000000-0008-0000-0500-000003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2T16:01:04.781" v="39" actId="478"/>
          <ac:graphicFrameMkLst>
            <pc:docMk/>
            <pc:sldMk cId="3851485938" sldId="319"/>
            <ac:graphicFrameMk id="30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2T15:46:34.545" v="10" actId="167"/>
          <ac:graphicFrameMkLst>
            <pc:docMk/>
            <pc:sldMk cId="3851485938" sldId="319"/>
            <ac:graphicFrameMk id="33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2T15:49:32.514" v="29" actId="167"/>
          <ac:graphicFrameMkLst>
            <pc:docMk/>
            <pc:sldMk cId="3851485938" sldId="319"/>
            <ac:graphicFrameMk id="36" creationId="{00000000-0008-0000-05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2T16:39:56.883" v="46" actId="478"/>
          <ac:graphicFrameMkLst>
            <pc:docMk/>
            <pc:sldMk cId="3851485938" sldId="319"/>
            <ac:graphicFrameMk id="38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08:44:31.018" v="59" actId="478"/>
          <ac:graphicFrameMkLst>
            <pc:docMk/>
            <pc:sldMk cId="3851485938" sldId="319"/>
            <ac:graphicFrameMk id="38" creationId="{00000000-0008-0000-0500-000027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43:10.156" v="55" actId="478"/>
          <ac:graphicFrameMkLst>
            <pc:docMk/>
            <pc:sldMk cId="3851485938" sldId="319"/>
            <ac:graphicFrameMk id="39" creationId="{00000000-0008-0000-0500-00002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48:58.075" v="70" actId="478"/>
          <ac:graphicFrameMkLst>
            <pc:docMk/>
            <pc:sldMk cId="3851485938" sldId="319"/>
            <ac:graphicFrameMk id="40" creationId="{00000000-0008-0000-0500-00003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9:46:06.798" v="87" actId="478"/>
          <ac:graphicFrameMkLst>
            <pc:docMk/>
            <pc:sldMk cId="3851485938" sldId="319"/>
            <ac:graphicFrameMk id="41" creationId="{00000000-0008-0000-0500-000035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51:31.723" v="80" actId="478"/>
          <ac:graphicFrameMkLst>
            <pc:docMk/>
            <pc:sldMk cId="3851485938" sldId="319"/>
            <ac:graphicFrameMk id="43" creationId="{00000000-0008-0000-0500-000036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2T15:48:18.273" v="18"/>
          <ac:graphicFrameMkLst>
            <pc:docMk/>
            <pc:sldMk cId="3851485938" sldId="319"/>
            <ac:graphicFrameMk id="46" creationId="{00000000-0008-0000-0500-00000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46" creationId="{00000000-0008-0000-0500-000027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2T16:01:23.085" v="42" actId="14100"/>
          <ac:graphicFrameMkLst>
            <pc:docMk/>
            <pc:sldMk cId="3851485938" sldId="319"/>
            <ac:graphicFrameMk id="47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48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5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08:50:50.354" v="77" actId="478"/>
          <ac:graphicFrameMkLst>
            <pc:docMk/>
            <pc:sldMk cId="3851485938" sldId="319"/>
            <ac:graphicFrameMk id="56" creationId="{00000000-0008-0000-0500-000028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7" creationId="{00000000-0008-0000-0500-000028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8" creationId="{00000000-0008-0000-0500-000036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0:02:15.155" v="158" actId="571"/>
          <ac:graphicFrameMkLst>
            <pc:docMk/>
            <pc:sldMk cId="3851485938" sldId="319"/>
            <ac:graphicFrameMk id="60" creationId="{C583F554-98FE-495E-AE48-6FECB9CF3872}"/>
          </ac:graphicFrameMkLst>
        </pc:graphicFrameChg>
      </pc:sldChg>
      <pc:sldChg chg="addSp delSp modSp mod delAnim">
        <pc:chgData name="Achref Riahi" userId="bd574349-e50c-4587-96fa-b8341b285eb6" providerId="ADAL" clId="{D0252C06-7DE9-4FB3-A0CF-60590F2933C7}" dt="2021-06-03T14:09:32.761" v="647" actId="27918"/>
        <pc:sldMkLst>
          <pc:docMk/>
          <pc:sldMk cId="3851485938" sldId="321"/>
        </pc:sldMkLst>
        <pc:spChg chg="del">
          <ac:chgData name="Achref Riahi" userId="bd574349-e50c-4587-96fa-b8341b285eb6" providerId="ADAL" clId="{D0252C06-7DE9-4FB3-A0CF-60590F2933C7}" dt="2021-06-03T13:24:56.114" v="495" actId="478"/>
          <ac:spMkLst>
            <pc:docMk/>
            <pc:sldMk cId="3851485938" sldId="321"/>
            <ac:spMk id="12" creationId="{A36057A9-2F9D-413C-B34C-EA1C1BECD72D}"/>
          </ac:spMkLst>
        </pc:spChg>
        <pc:spChg chg="ord">
          <ac:chgData name="Achref Riahi" userId="bd574349-e50c-4587-96fa-b8341b285eb6" providerId="ADAL" clId="{D0252C06-7DE9-4FB3-A0CF-60590F2933C7}" dt="2021-06-03T13:24:52.723" v="494" actId="167"/>
          <ac:spMkLst>
            <pc:docMk/>
            <pc:sldMk cId="3851485938" sldId="321"/>
            <ac:spMk id="16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3:28:38.195" v="510" actId="167"/>
          <ac:spMkLst>
            <pc:docMk/>
            <pc:sldMk cId="3851485938" sldId="321"/>
            <ac:spMk id="17" creationId="{00000000-0000-0000-0000-000000000000}"/>
          </ac:spMkLst>
        </pc:spChg>
        <pc:graphicFrameChg chg="del">
          <ac:chgData name="Achref Riahi" userId="bd574349-e50c-4587-96fa-b8341b285eb6" providerId="ADAL" clId="{D0252C06-7DE9-4FB3-A0CF-60590F2933C7}" dt="2021-06-03T13:24:33.297" v="491" actId="478"/>
          <ac:graphicFrameMkLst>
            <pc:docMk/>
            <pc:sldMk cId="3851485938" sldId="321"/>
            <ac:graphicFrameMk id="10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25:53.458" v="498" actId="478"/>
          <ac:graphicFrameMkLst>
            <pc:docMk/>
            <pc:sldMk cId="3851485938" sldId="321"/>
            <ac:graphicFrameMk id="11" creationId="{00000000-0008-0000-0700-00000E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24:49.410" v="493" actId="167"/>
          <ac:graphicFrameMkLst>
            <pc:docMk/>
            <pc:sldMk cId="3851485938" sldId="321"/>
            <ac:graphicFrameMk id="13" creationId="{00000000-0008-0000-0800-000002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26:20.851" v="503" actId="14100"/>
          <ac:graphicFrameMkLst>
            <pc:docMk/>
            <pc:sldMk cId="3851485938" sldId="321"/>
            <ac:graphicFrameMk id="14" creationId="{00000000-0008-0000-0800-00000E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28:32.492" v="509" actId="167"/>
          <ac:graphicFrameMkLst>
            <pc:docMk/>
            <pc:sldMk cId="3851485938" sldId="321"/>
            <ac:graphicFrameMk id="15" creationId="{00000000-0008-0000-0800-00001D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27:38.901" v="506" actId="478"/>
          <ac:graphicFrameMkLst>
            <pc:docMk/>
            <pc:sldMk cId="3851485938" sldId="321"/>
            <ac:graphicFrameMk id="19" creationId="{8B3C4EE2-12F1-4E77-99D3-22280DF9C339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3:03.086" v="599" actId="14100"/>
        <pc:sldMkLst>
          <pc:docMk/>
          <pc:sldMk cId="3851485938" sldId="323"/>
        </pc:sldMkLst>
        <pc:spChg chg="mod">
          <ac:chgData name="Achref Riahi" userId="bd574349-e50c-4587-96fa-b8341b285eb6" providerId="ADAL" clId="{D0252C06-7DE9-4FB3-A0CF-60590F2933C7}" dt="2021-06-03T14:02:22.117" v="591" actId="1076"/>
          <ac:spMkLst>
            <pc:docMk/>
            <pc:sldMk cId="3851485938" sldId="323"/>
            <ac:spMk id="22" creationId="{D858EF44-BD4E-4829-8414-BA6FFF0664F7}"/>
          </ac:spMkLst>
        </pc:spChg>
        <pc:spChg chg="mod">
          <ac:chgData name="Achref Riahi" userId="bd574349-e50c-4587-96fa-b8341b285eb6" providerId="ADAL" clId="{D0252C06-7DE9-4FB3-A0CF-60590F2933C7}" dt="2021-06-03T13:50:23.422" v="563" actId="1076"/>
          <ac:spMkLst>
            <pc:docMk/>
            <pc:sldMk cId="3851485938" sldId="323"/>
            <ac:spMk id="35" creationId="{00000000-0000-0000-0000-000000000000}"/>
          </ac:spMkLst>
        </pc:spChg>
        <pc:graphicFrameChg chg="add mod">
          <ac:chgData name="Achref Riahi" userId="bd574349-e50c-4587-96fa-b8341b285eb6" providerId="ADAL" clId="{D0252C06-7DE9-4FB3-A0CF-60590F2933C7}" dt="2021-06-03T13:49:51.062" v="557" actId="14100"/>
          <ac:graphicFrameMkLst>
            <pc:docMk/>
            <pc:sldMk cId="3851485938" sldId="323"/>
            <ac:graphicFrameMk id="12" creationId="{00000000-0008-0000-0800-000009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50:33.301" v="565" actId="14100"/>
          <ac:graphicFrameMkLst>
            <pc:docMk/>
            <pc:sldMk cId="3851485938" sldId="323"/>
            <ac:graphicFrameMk id="13" creationId="{00000000-0008-0000-0800-00000C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50:17.699" v="558" actId="478"/>
          <ac:graphicFrameMkLst>
            <pc:docMk/>
            <pc:sldMk cId="3851485938" sldId="323"/>
            <ac:graphicFrameMk id="14" creationId="{00000000-0008-0000-0700-00000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3:03.086" v="599" actId="14100"/>
          <ac:graphicFrameMkLst>
            <pc:docMk/>
            <pc:sldMk cId="3851485938" sldId="323"/>
            <ac:graphicFrameMk id="15" creationId="{00000000-0008-0000-0800-000016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9:21.067" v="551" actId="478"/>
          <ac:graphicFrameMkLst>
            <pc:docMk/>
            <pc:sldMk cId="3851485938" sldId="323"/>
            <ac:graphicFrameMk id="16" creationId="{040C52D7-F307-470B-9D86-338EF36BEFBD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7" creationId="{00000000-0008-0000-0700-000016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8" creationId="{00000000-0008-0000-0700-000017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9" creationId="{00000000-0008-0000-0700-000018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21" creationId="{00000000-0008-0000-0700-000019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52.751" v="597" actId="14100"/>
          <ac:graphicFrameMkLst>
            <pc:docMk/>
            <pc:sldMk cId="3851485938" sldId="323"/>
            <ac:graphicFrameMk id="23" creationId="{00000000-0008-0000-0800-000017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58.550" v="598" actId="14100"/>
          <ac:graphicFrameMkLst>
            <pc:docMk/>
            <pc:sldMk cId="3851485938" sldId="323"/>
            <ac:graphicFrameMk id="24" creationId="{00000000-0008-0000-0800-000018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49.865" v="596" actId="14100"/>
          <ac:graphicFrameMkLst>
            <pc:docMk/>
            <pc:sldMk cId="3851485938" sldId="323"/>
            <ac:graphicFrameMk id="25" creationId="{00000000-0008-0000-0800-000019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9:09.143" v="644" actId="14100"/>
        <pc:sldMkLst>
          <pc:docMk/>
          <pc:sldMk cId="3851485938" sldId="325"/>
        </pc:sldMkLst>
        <pc:spChg chg="ord">
          <ac:chgData name="Achref Riahi" userId="bd574349-e50c-4587-96fa-b8341b285eb6" providerId="ADAL" clId="{D0252C06-7DE9-4FB3-A0CF-60590F2933C7}" dt="2021-06-03T14:05:27.358" v="615" actId="167"/>
          <ac:spMkLst>
            <pc:docMk/>
            <pc:sldMk cId="3851485938" sldId="325"/>
            <ac:spMk id="10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14:05:42.750" v="619" actId="1076"/>
          <ac:spMkLst>
            <pc:docMk/>
            <pc:sldMk cId="3851485938" sldId="325"/>
            <ac:spMk id="13" creationId="{39B2A3A7-BC41-40F6-A235-DEA6F606994E}"/>
          </ac:spMkLst>
        </pc:spChg>
        <pc:graphicFrameChg chg="del">
          <ac:chgData name="Achref Riahi" userId="bd574349-e50c-4587-96fa-b8341b285eb6" providerId="ADAL" clId="{D0252C06-7DE9-4FB3-A0CF-60590F2933C7}" dt="2021-06-03T14:05:00.470" v="610" actId="478"/>
          <ac:graphicFrameMkLst>
            <pc:docMk/>
            <pc:sldMk cId="3851485938" sldId="325"/>
            <ac:graphicFrameMk id="11" creationId="{F67C1A65-FCCF-4468-9C0D-9AC8C46FD3A4}"/>
          </ac:graphicFrameMkLst>
        </pc:graphicFrameChg>
        <pc:graphicFrameChg chg="del">
          <ac:chgData name="Achref Riahi" userId="bd574349-e50c-4587-96fa-b8341b285eb6" providerId="ADAL" clId="{D0252C06-7DE9-4FB3-A0CF-60590F2933C7}" dt="2021-06-03T14:06:01.550" v="620" actId="478"/>
          <ac:graphicFrameMkLst>
            <pc:docMk/>
            <pc:sldMk cId="3851485938" sldId="325"/>
            <ac:graphicFrameMk id="12" creationId="{00000000-0008-0000-0700-000010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05:23.263" v="614" actId="167"/>
          <ac:graphicFrameMkLst>
            <pc:docMk/>
            <pc:sldMk cId="3851485938" sldId="325"/>
            <ac:graphicFrameMk id="15" creationId="{00000000-0008-0000-0800-00001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6:11.126" v="624" actId="14100"/>
          <ac:graphicFrameMkLst>
            <pc:docMk/>
            <pc:sldMk cId="3851485938" sldId="325"/>
            <ac:graphicFrameMk id="16" creationId="{00000000-0008-0000-0800-000010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6:49.784" v="629" actId="14100"/>
          <ac:graphicFrameMkLst>
            <pc:docMk/>
            <pc:sldMk cId="3851485938" sldId="325"/>
            <ac:graphicFrameMk id="17" creationId="{00000000-0008-0000-0800-00000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6:31.193" v="625" actId="478"/>
          <ac:graphicFrameMkLst>
            <pc:docMk/>
            <pc:sldMk cId="3851485938" sldId="325"/>
            <ac:graphicFrameMk id="18" creationId="{00000000-0008-0000-0700-00000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7:33.578" v="630" actId="478"/>
          <ac:graphicFrameMkLst>
            <pc:docMk/>
            <pc:sldMk cId="3851485938" sldId="325"/>
            <ac:graphicFrameMk id="19" creationId="{00000000-0008-0000-0700-000011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8:37.488" v="639" actId="478"/>
          <ac:graphicFrameMkLst>
            <pc:docMk/>
            <pc:sldMk cId="3851485938" sldId="325"/>
            <ac:graphicFrameMk id="20" creationId="{00000000-0008-0000-0700-000012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9:09.143" v="644" actId="14100"/>
          <ac:graphicFrameMkLst>
            <pc:docMk/>
            <pc:sldMk cId="3851485938" sldId="325"/>
            <ac:graphicFrameMk id="21" creationId="{00000000-0008-0000-0800-000011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8:59.656" v="643" actId="14100"/>
          <ac:graphicFrameMkLst>
            <pc:docMk/>
            <pc:sldMk cId="3851485938" sldId="325"/>
            <ac:graphicFrameMk id="22" creationId="{00000000-0008-0000-0800-000012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3:17:52.597" v="486" actId="20577"/>
        <pc:sldMkLst>
          <pc:docMk/>
          <pc:sldMk cId="3851485938" sldId="328"/>
        </pc:sldMkLst>
        <pc:spChg chg="mod">
          <ac:chgData name="Achref Riahi" userId="bd574349-e50c-4587-96fa-b8341b285eb6" providerId="ADAL" clId="{D0252C06-7DE9-4FB3-A0CF-60590F2933C7}" dt="2021-06-03T13:07:57.976" v="427" actId="20577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D0252C06-7DE9-4FB3-A0CF-60590F2933C7}" dt="2021-06-03T13:10:58.513" v="447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D0252C06-7DE9-4FB3-A0CF-60590F2933C7}" dt="2021-06-03T13:10:27.263" v="440" actId="20577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D0252C06-7DE9-4FB3-A0CF-60590F2933C7}" dt="2021-06-03T13:12:29.913" v="463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D0252C06-7DE9-4FB3-A0CF-60590F2933C7}" dt="2021-06-03T13:17:12.579" v="473" actId="20577"/>
          <ac:spMkLst>
            <pc:docMk/>
            <pc:sldMk cId="3851485938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D0252C06-7DE9-4FB3-A0CF-60590F2933C7}" dt="2021-06-03T13:17:52.597" v="486" actId="20577"/>
          <ac:spMkLst>
            <pc:docMk/>
            <pc:sldMk cId="3851485938" sldId="328"/>
            <ac:spMk id="20" creationId="{F80DA138-10E3-4A05-82E9-3A867C150862}"/>
          </ac:spMkLst>
        </pc:spChg>
        <pc:spChg chg="mod">
          <ac:chgData name="Achref Riahi" userId="bd574349-e50c-4587-96fa-b8341b285eb6" providerId="ADAL" clId="{D0252C06-7DE9-4FB3-A0CF-60590F2933C7}" dt="2021-06-03T13:08:59.827" v="432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D0252C06-7DE9-4FB3-A0CF-60590F2933C7}" dt="2021-06-03T12:54:36.826" v="374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2:50:33.887" v="354" actId="16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D0252C06-7DE9-4FB3-A0CF-60590F2933C7}" dt="2021-06-03T12:48:31.692" v="340" actId="478"/>
          <ac:graphicFrameMkLst>
            <pc:docMk/>
            <pc:sldMk cId="3851485938" sldId="328"/>
            <ac:graphicFrameMk id="12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0:09.912" v="350" actId="478"/>
          <ac:graphicFrameMkLst>
            <pc:docMk/>
            <pc:sldMk cId="3851485938" sldId="328"/>
            <ac:graphicFrameMk id="16" creationId="{00000000-0008-0000-0700-00000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2:48:54.576" v="343" actId="14100"/>
          <ac:graphicFrameMkLst>
            <pc:docMk/>
            <pc:sldMk cId="3851485938" sldId="328"/>
            <ac:graphicFrameMk id="17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4:18.578" v="366" actId="478"/>
          <ac:graphicFrameMkLst>
            <pc:docMk/>
            <pc:sldMk cId="3851485938" sldId="328"/>
            <ac:graphicFrameMk id="18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3:32.528" v="360" actId="478"/>
          <ac:graphicFrameMkLst>
            <pc:docMk/>
            <pc:sldMk cId="3851485938" sldId="328"/>
            <ac:graphicFrameMk id="22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2:49:48.886" v="347" actId="478"/>
          <ac:graphicFrameMkLst>
            <pc:docMk/>
            <pc:sldMk cId="3851485938" sldId="328"/>
            <ac:graphicFrameMk id="23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0:30.801" v="353" actId="167"/>
          <ac:graphicFrameMkLst>
            <pc:docMk/>
            <pc:sldMk cId="3851485938" sldId="328"/>
            <ac:graphicFrameMk id="24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2:53:03.184" v="357" actId="478"/>
          <ac:graphicFrameMkLst>
            <pc:docMk/>
            <pc:sldMk cId="3851485938" sldId="328"/>
            <ac:graphicFrameMk id="25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3:48.785" v="364" actId="167"/>
          <ac:graphicFrameMkLst>
            <pc:docMk/>
            <pc:sldMk cId="3851485938" sldId="328"/>
            <ac:graphicFrameMk id="26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4:33.337" v="373" actId="167"/>
          <ac:graphicFrameMkLst>
            <pc:docMk/>
            <pc:sldMk cId="3851485938" sldId="328"/>
            <ac:graphicFrameMk id="27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3:23.485" v="605" actId="27918"/>
        <pc:sldMkLst>
          <pc:docMk/>
          <pc:sldMk cId="2940928390" sldId="329"/>
        </pc:sldMkLst>
        <pc:spChg chg="mod">
          <ac:chgData name="Achref Riahi" userId="bd574349-e50c-4587-96fa-b8341b285eb6" providerId="ADAL" clId="{D0252C06-7DE9-4FB3-A0CF-60590F2933C7}" dt="2021-06-03T13:30:29.451" v="520" actId="14100"/>
          <ac:spMkLst>
            <pc:docMk/>
            <pc:sldMk cId="2940928390" sldId="329"/>
            <ac:spMk id="12" creationId="{20C61709-1BED-471D-AEDD-98D30188BF44}"/>
          </ac:spMkLst>
        </pc:spChg>
        <pc:spChg chg="mod">
          <ac:chgData name="Achref Riahi" userId="bd574349-e50c-4587-96fa-b8341b285eb6" providerId="ADAL" clId="{D0252C06-7DE9-4FB3-A0CF-60590F2933C7}" dt="2021-06-03T13:39:25.690" v="529" actId="1076"/>
          <ac:spMkLst>
            <pc:docMk/>
            <pc:sldMk cId="2940928390" sldId="329"/>
            <ac:spMk id="13" creationId="{EB4E19DC-6EC3-4B1C-BA81-EF2054DD1C15}"/>
          </ac:spMkLst>
        </pc:spChg>
        <pc:spChg chg="ord">
          <ac:chgData name="Achref Riahi" userId="bd574349-e50c-4587-96fa-b8341b285eb6" providerId="ADAL" clId="{D0252C06-7DE9-4FB3-A0CF-60590F2933C7}" dt="2021-06-03T13:38:36.070" v="528" actId="167"/>
          <ac:spMkLst>
            <pc:docMk/>
            <pc:sldMk cId="2940928390" sldId="329"/>
            <ac:spMk id="23" creationId="{5714F0AD-9A7F-4446-B3F5-F9668A933D04}"/>
          </ac:spMkLst>
        </pc:spChg>
        <pc:spChg chg="ord">
          <ac:chgData name="Achref Riahi" userId="bd574349-e50c-4587-96fa-b8341b285eb6" providerId="ADAL" clId="{D0252C06-7DE9-4FB3-A0CF-60590F2933C7}" dt="2021-06-03T13:30:24.435" v="518" actId="167"/>
          <ac:spMkLst>
            <pc:docMk/>
            <pc:sldMk cId="2940928390" sldId="329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D0252C06-7DE9-4FB3-A0CF-60590F2933C7}" dt="2021-06-03T13:30:18.618" v="517" actId="167"/>
          <ac:graphicFrameMkLst>
            <pc:docMk/>
            <pc:sldMk cId="2940928390" sldId="329"/>
            <ac:graphicFrameMk id="14" creationId="{00000000-0008-0000-08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30:08.733" v="515" actId="478"/>
          <ac:graphicFrameMkLst>
            <pc:docMk/>
            <pc:sldMk cId="2940928390" sldId="329"/>
            <ac:graphicFrameMk id="15" creationId="{4BD1CEC0-140B-4E96-A114-4D4F93A40D29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38:26.471" v="527" actId="167"/>
          <ac:graphicFrameMkLst>
            <pc:docMk/>
            <pc:sldMk cId="2940928390" sldId="329"/>
            <ac:graphicFrameMk id="16" creationId="{00000000-0008-0000-08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38:11.414" v="524" actId="478"/>
          <ac:graphicFrameMkLst>
            <pc:docMk/>
            <pc:sldMk cId="2940928390" sldId="329"/>
            <ac:graphicFrameMk id="17" creationId="{00000000-0008-0000-07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09.353" v="530" actId="478"/>
          <ac:graphicFrameMkLst>
            <pc:docMk/>
            <pc:sldMk cId="2940928390" sldId="329"/>
            <ac:graphicFrameMk id="18" creationId="{00000000-0008-0000-0700-000015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0.458" v="531" actId="478"/>
          <ac:graphicFrameMkLst>
            <pc:docMk/>
            <pc:sldMk cId="2940928390" sldId="329"/>
            <ac:graphicFrameMk id="19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1.292" v="532" actId="478"/>
          <ac:graphicFrameMkLst>
            <pc:docMk/>
            <pc:sldMk cId="2940928390" sldId="329"/>
            <ac:graphicFrameMk id="21" creationId="{00000000-0008-0000-0700-00001B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2.129" v="533" actId="478"/>
          <ac:graphicFrameMkLst>
            <pc:docMk/>
            <pc:sldMk cId="2940928390" sldId="329"/>
            <ac:graphicFrameMk id="22" creationId="{9E6E8A2F-859E-4E58-A22F-D4D91A7AC69F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22.694" v="547" actId="14100"/>
          <ac:graphicFrameMkLst>
            <pc:docMk/>
            <pc:sldMk cId="2940928390" sldId="329"/>
            <ac:graphicFrameMk id="24" creationId="{00000000-0008-0000-0800-000015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30.133" v="549" actId="14100"/>
          <ac:graphicFrameMkLst>
            <pc:docMk/>
            <pc:sldMk cId="2940928390" sldId="329"/>
            <ac:graphicFrameMk id="25" creationId="{00000000-0008-0000-0800-00001A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34.629" v="550" actId="14100"/>
          <ac:graphicFrameMkLst>
            <pc:docMk/>
            <pc:sldMk cId="2940928390" sldId="329"/>
            <ac:graphicFrameMk id="26" creationId="{00000000-0008-0000-0800-00001B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3:39.524" v="540" actId="1076"/>
          <ac:graphicFrameMkLst>
            <pc:docMk/>
            <pc:sldMk cId="2940928390" sldId="329"/>
            <ac:graphicFrameMk id="27" creationId="{00000000-0008-0000-0800-00001F000000}"/>
          </ac:graphicFrameMkLst>
        </pc:graphicFrameChg>
      </pc:sldChg>
      <pc:sldChg chg="modSp add mod">
        <pc:chgData name="Achref Riahi" userId="bd574349-e50c-4587-96fa-b8341b285eb6" providerId="ADAL" clId="{D0252C06-7DE9-4FB3-A0CF-60590F2933C7}" dt="2021-06-04T10:59:06.635" v="1576" actId="14734"/>
        <pc:sldMkLst>
          <pc:docMk/>
          <pc:sldMk cId="0" sldId="343"/>
        </pc:sldMkLst>
        <pc:graphicFrameChg chg="mod modGraphic">
          <ac:chgData name="Achref Riahi" userId="bd574349-e50c-4587-96fa-b8341b285eb6" providerId="ADAL" clId="{D0252C06-7DE9-4FB3-A0CF-60590F2933C7}" dt="2021-06-04T10:59:06.635" v="1576" actId="14734"/>
          <ac:graphicFrameMkLst>
            <pc:docMk/>
            <pc:sldMk cId="0" sldId="343"/>
            <ac:graphicFrameMk id="7" creationId="{00000000-0000-0000-0000-000000000000}"/>
          </ac:graphicFrameMkLst>
        </pc:graphicFrameChg>
      </pc:sldChg>
      <pc:sldChg chg="add">
        <pc:chgData name="Achref Riahi" userId="bd574349-e50c-4587-96fa-b8341b285eb6" providerId="ADAL" clId="{D0252C06-7DE9-4FB3-A0CF-60590F2933C7}" dt="2021-06-04T10:25:12.216" v="827"/>
        <pc:sldMkLst>
          <pc:docMk/>
          <pc:sldMk cId="2573215459" sldId="364"/>
        </pc:sldMkLst>
      </pc:sldChg>
      <pc:sldChg chg="add">
        <pc:chgData name="Achref Riahi" userId="bd574349-e50c-4587-96fa-b8341b285eb6" providerId="ADAL" clId="{D0252C06-7DE9-4FB3-A0CF-60590F2933C7}" dt="2021-06-04T10:25:12.216" v="827"/>
        <pc:sldMkLst>
          <pc:docMk/>
          <pc:sldMk cId="2729065213" sldId="377"/>
        </pc:sldMkLst>
      </pc:sldChg>
      <pc:sldChg chg="modSp add mod">
        <pc:chgData name="Achref Riahi" userId="bd574349-e50c-4587-96fa-b8341b285eb6" providerId="ADAL" clId="{D0252C06-7DE9-4FB3-A0CF-60590F2933C7}" dt="2021-06-04T10:53:04.352" v="1561" actId="20577"/>
        <pc:sldMkLst>
          <pc:docMk/>
          <pc:sldMk cId="3685959948" sldId="379"/>
        </pc:sldMkLst>
        <pc:graphicFrameChg chg="mod modGraphic">
          <ac:chgData name="Achref Riahi" userId="bd574349-e50c-4587-96fa-b8341b285eb6" providerId="ADAL" clId="{D0252C06-7DE9-4FB3-A0CF-60590F2933C7}" dt="2021-06-04T10:53:04.352" v="1561" actId="20577"/>
          <ac:graphicFrameMkLst>
            <pc:docMk/>
            <pc:sldMk cId="3685959948" sldId="379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88D23199-49C1-49F6-BEC8-4686386FDF8F}"/>
    <pc:docChg chg="undo redo custSel addSld delSld modSld">
      <pc:chgData name="Achref Riahi" userId="bd574349-e50c-4587-96fa-b8341b285eb6" providerId="ADAL" clId="{88D23199-49C1-49F6-BEC8-4686386FDF8F}" dt="2021-07-15T07:36:46.540" v="1022"/>
      <pc:docMkLst>
        <pc:docMk/>
      </pc:docMkLst>
      <pc:sldChg chg="addSp delSp modSp mod modAnim">
        <pc:chgData name="Achref Riahi" userId="bd574349-e50c-4587-96fa-b8341b285eb6" providerId="ADAL" clId="{88D23199-49C1-49F6-BEC8-4686386FDF8F}" dt="2021-07-15T07:36:46.540" v="1022"/>
        <pc:sldMkLst>
          <pc:docMk/>
          <pc:sldMk cId="3851485938" sldId="276"/>
        </pc:sldMkLst>
        <pc:spChg chg="ord">
          <ac:chgData name="Achref Riahi" userId="bd574349-e50c-4587-96fa-b8341b285eb6" providerId="ADAL" clId="{88D23199-49C1-49F6-BEC8-4686386FDF8F}" dt="2021-07-05T09:17:09.678" v="204" actId="167"/>
          <ac:spMkLst>
            <pc:docMk/>
            <pc:sldMk cId="3851485938" sldId="276"/>
            <ac:spMk id="18" creationId="{00000000-0000-0000-0000-000000000000}"/>
          </ac:spMkLst>
        </pc:spChg>
        <pc:spChg chg="mod">
          <ac:chgData name="Achref Riahi" userId="bd574349-e50c-4587-96fa-b8341b285eb6" providerId="ADAL" clId="{88D23199-49C1-49F6-BEC8-4686386FDF8F}" dt="2021-07-05T09:17:24.138" v="207" actId="14100"/>
          <ac:spMkLst>
            <pc:docMk/>
            <pc:sldMk cId="3851485938" sldId="276"/>
            <ac:spMk id="20" creationId="{95C6C9F5-F5C5-4A96-883D-37DC40F54AD0}"/>
          </ac:spMkLst>
        </pc:spChg>
        <pc:spChg chg="add mod">
          <ac:chgData name="Achref Riahi" userId="bd574349-e50c-4587-96fa-b8341b285eb6" providerId="ADAL" clId="{88D23199-49C1-49F6-BEC8-4686386FDF8F}" dt="2021-07-15T07:36:46.540" v="1022"/>
          <ac:spMkLst>
            <pc:docMk/>
            <pc:sldMk cId="3851485938" sldId="276"/>
            <ac:spMk id="21" creationId="{17B290E2-B839-42BE-BB37-22804AC5D99F}"/>
          </ac:spMkLst>
        </pc:spChg>
        <pc:spChg chg="mod">
          <ac:chgData name="Achref Riahi" userId="bd574349-e50c-4587-96fa-b8341b285eb6" providerId="ADAL" clId="{88D23199-49C1-49F6-BEC8-4686386FDF8F}" dt="2021-07-05T09:17:19.318" v="205" actId="1076"/>
          <ac:spMkLst>
            <pc:docMk/>
            <pc:sldMk cId="3851485938" sldId="276"/>
            <ac:spMk id="32" creationId="{82225DB7-414A-4245-A8E8-578613429FDB}"/>
          </ac:spMkLst>
        </pc:spChg>
        <pc:graphicFrameChg chg="add mod">
          <ac:chgData name="Achref Riahi" userId="bd574349-e50c-4587-96fa-b8341b285eb6" providerId="ADAL" clId="{88D23199-49C1-49F6-BEC8-4686386FDF8F}" dt="2021-07-05T09:06:51.035" v="196" actId="14100"/>
          <ac:graphicFrameMkLst>
            <pc:docMk/>
            <pc:sldMk cId="3851485938" sldId="276"/>
            <ac:graphicFrameMk id="15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88D23199-49C1-49F6-BEC8-4686386FDF8F}" dt="2021-07-05T09:17:06.118" v="203" actId="167"/>
          <ac:graphicFrameMkLst>
            <pc:docMk/>
            <pc:sldMk cId="3851485938" sldId="276"/>
            <ac:graphicFrameMk id="16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88D23199-49C1-49F6-BEC8-4686386FDF8F}" dt="2021-07-15T07:36:35.855" v="1021"/>
          <ac:graphicFrameMkLst>
            <pc:docMk/>
            <pc:sldMk cId="3851485938" sldId="276"/>
            <ac:graphicFrameMk id="19" creationId="{16747336-A3B9-4237-B16A-91974C13471E}"/>
          </ac:graphicFrameMkLst>
        </pc:graphicFrameChg>
        <pc:graphicFrameChg chg="del">
          <ac:chgData name="Achref Riahi" userId="bd574349-e50c-4587-96fa-b8341b285eb6" providerId="ADAL" clId="{88D23199-49C1-49F6-BEC8-4686386FDF8F}" dt="2021-07-05T09:16:31.919" v="197" actId="478"/>
          <ac:graphicFrameMkLst>
            <pc:docMk/>
            <pc:sldMk cId="3851485938" sldId="276"/>
            <ac:graphicFrameMk id="26" creationId="{00000000-0008-0000-05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9:06:28.837" v="192" actId="478"/>
          <ac:graphicFrameMkLst>
            <pc:docMk/>
            <pc:sldMk cId="3851485938" sldId="276"/>
            <ac:graphicFrameMk id="28" creationId="{00000000-0008-0000-0500-000014000000}"/>
          </ac:graphicFrameMkLst>
        </pc:graphicFrameChg>
      </pc:sldChg>
      <pc:sldChg chg="addSp delSp modSp mod delAnim">
        <pc:chgData name="Achref Riahi" userId="bd574349-e50c-4587-96fa-b8341b285eb6" providerId="ADAL" clId="{88D23199-49C1-49F6-BEC8-4686386FDF8F}" dt="2021-07-05T09:26:38.506" v="238" actId="14100"/>
        <pc:sldMkLst>
          <pc:docMk/>
          <pc:sldMk cId="3851485938" sldId="319"/>
        </pc:sldMkLst>
        <pc:spChg chg="del">
          <ac:chgData name="Achref Riahi" userId="bd574349-e50c-4587-96fa-b8341b285eb6" providerId="ADAL" clId="{88D23199-49C1-49F6-BEC8-4686386FDF8F}" dt="2021-07-05T09:18:47.749" v="208" actId="478"/>
          <ac:spMkLst>
            <pc:docMk/>
            <pc:sldMk cId="3851485938" sldId="319"/>
            <ac:spMk id="32" creationId="{E7710172-EDF2-4457-B83E-38345EF7C4CB}"/>
          </ac:spMkLst>
        </pc:spChg>
        <pc:spChg chg="add mod">
          <ac:chgData name="Achref Riahi" userId="bd574349-e50c-4587-96fa-b8341b285eb6" providerId="ADAL" clId="{88D23199-49C1-49F6-BEC8-4686386FDF8F}" dt="2021-07-05T09:20:54.826" v="220" actId="14100"/>
          <ac:spMkLst>
            <pc:docMk/>
            <pc:sldMk cId="3851485938" sldId="319"/>
            <ac:spMk id="34" creationId="{B7D42D2A-AD9F-4E8C-A236-EE7B43DD8E26}"/>
          </ac:spMkLst>
        </pc:spChg>
        <pc:spChg chg="mod">
          <ac:chgData name="Achref Riahi" userId="bd574349-e50c-4587-96fa-b8341b285eb6" providerId="ADAL" clId="{88D23199-49C1-49F6-BEC8-4686386FDF8F}" dt="2021-07-05T09:19:04.814" v="214" actId="1076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88D23199-49C1-49F6-BEC8-4686386FDF8F}" dt="2021-07-05T09:26:38.506" v="238" actId="14100"/>
          <ac:spMkLst>
            <pc:docMk/>
            <pc:sldMk cId="3851485938" sldId="319"/>
            <ac:spMk id="39" creationId="{C570ED70-51B8-4987-8FF2-648961721C2E}"/>
          </ac:spMkLst>
        </pc:spChg>
        <pc:spChg chg="del">
          <ac:chgData name="Achref Riahi" userId="bd574349-e50c-4587-96fa-b8341b285eb6" providerId="ADAL" clId="{88D23199-49C1-49F6-BEC8-4686386FDF8F}" dt="2021-07-05T09:23:41.778" v="221" actId="478"/>
          <ac:spMkLst>
            <pc:docMk/>
            <pc:sldMk cId="3851485938" sldId="319"/>
            <ac:spMk id="40" creationId="{DC6B9691-B622-448B-BF65-4A3E533DC0DC}"/>
          </ac:spMkLst>
        </pc:spChg>
        <pc:spChg chg="del">
          <ac:chgData name="Achref Riahi" userId="bd574349-e50c-4587-96fa-b8341b285eb6" providerId="ADAL" clId="{88D23199-49C1-49F6-BEC8-4686386FDF8F}" dt="2021-07-05T09:23:44.406" v="222" actId="478"/>
          <ac:spMkLst>
            <pc:docMk/>
            <pc:sldMk cId="3851485938" sldId="319"/>
            <ac:spMk id="44" creationId="{96AA887E-F6BB-419F-A3E2-47D317D98BF9}"/>
          </ac:spMkLst>
        </pc:spChg>
        <pc:spChg chg="del">
          <ac:chgData name="Achref Riahi" userId="bd574349-e50c-4587-96fa-b8341b285eb6" providerId="ADAL" clId="{88D23199-49C1-49F6-BEC8-4686386FDF8F}" dt="2021-07-05T09:18:48.657" v="209" actId="478"/>
          <ac:spMkLst>
            <pc:docMk/>
            <pc:sldMk cId="3851485938" sldId="319"/>
            <ac:spMk id="77" creationId="{19D479A9-0F70-4E73-8ED0-25238AD4A9A5}"/>
          </ac:spMkLst>
        </pc:spChg>
      </pc:sldChg>
      <pc:sldChg chg="modSp mod">
        <pc:chgData name="Achref Riahi" userId="bd574349-e50c-4587-96fa-b8341b285eb6" providerId="ADAL" clId="{88D23199-49C1-49F6-BEC8-4686386FDF8F}" dt="2021-07-15T07:32:45.198" v="1017" actId="20577"/>
        <pc:sldMkLst>
          <pc:docMk/>
          <pc:sldMk cId="3851485938" sldId="320"/>
        </pc:sldMkLst>
        <pc:spChg chg="mod">
          <ac:chgData name="Achref Riahi" userId="bd574349-e50c-4587-96fa-b8341b285eb6" providerId="ADAL" clId="{88D23199-49C1-49F6-BEC8-4686386FDF8F}" dt="2021-07-15T07:32:45.198" v="1017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3047152585" sldId="321"/>
        </pc:sldMkLst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1"/>
        </pc:sldMkLst>
        <pc:graphicFrameChg chg="del">
          <ac:chgData name="Achref Riahi" userId="bd574349-e50c-4587-96fa-b8341b285eb6" providerId="ADAL" clId="{88D23199-49C1-49F6-BEC8-4686386FDF8F}" dt="2021-07-05T08:37:03.018" v="0" actId="478"/>
          <ac:graphicFrameMkLst>
            <pc:docMk/>
            <pc:sldMk cId="3851485938" sldId="321"/>
            <ac:graphicFrameMk id="12" creationId="{00000000-0008-0000-0900-00000E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37:15.439" v="4" actId="14100"/>
          <ac:graphicFrameMkLst>
            <pc:docMk/>
            <pc:sldMk cId="3851485938" sldId="321"/>
            <ac:graphicFrameMk id="13" creationId="{00000000-0008-0000-0900-00000E000000}"/>
          </ac:graphicFrameMkLst>
        </pc:graphicFrameChg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3"/>
        </pc:sldMkLst>
        <pc:graphicFrameChg chg="del">
          <ac:chgData name="Achref Riahi" userId="bd574349-e50c-4587-96fa-b8341b285eb6" providerId="ADAL" clId="{88D23199-49C1-49F6-BEC8-4686386FDF8F}" dt="2021-07-05T08:50:22.669" v="108" actId="478"/>
          <ac:graphicFrameMkLst>
            <pc:docMk/>
            <pc:sldMk cId="3851485938" sldId="323"/>
            <ac:graphicFrameMk id="12" creationId="{00000000-0008-0000-0800-00000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23.759" v="109" actId="478"/>
          <ac:graphicFrameMkLst>
            <pc:docMk/>
            <pc:sldMk cId="3851485938" sldId="323"/>
            <ac:graphicFrameMk id="13" creationId="{00000000-0008-0000-0800-00000C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0:33.630" v="111" actId="14100"/>
          <ac:graphicFrameMkLst>
            <pc:docMk/>
            <pc:sldMk cId="3851485938" sldId="323"/>
            <ac:graphicFrameMk id="14" creationId="{00000000-0008-0000-0900-00000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4.175" v="114" actId="478"/>
          <ac:graphicFrameMkLst>
            <pc:docMk/>
            <pc:sldMk cId="3851485938" sldId="323"/>
            <ac:graphicFrameMk id="15" creationId="{00000000-0008-0000-0800-000016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0:42.189" v="113" actId="14100"/>
          <ac:graphicFrameMkLst>
            <pc:docMk/>
            <pc:sldMk cId="3851485938" sldId="323"/>
            <ac:graphicFrameMk id="16" creationId="{00000000-0008-0000-0900-00000C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14.050" v="132" actId="14100"/>
          <ac:graphicFrameMkLst>
            <pc:docMk/>
            <pc:sldMk cId="3851485938" sldId="323"/>
            <ac:graphicFrameMk id="17" creationId="{00000000-0008-0000-0900-000016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03.580" v="130" actId="14100"/>
          <ac:graphicFrameMkLst>
            <pc:docMk/>
            <pc:sldMk cId="3851485938" sldId="323"/>
            <ac:graphicFrameMk id="18" creationId="{00000000-0008-0000-0900-000017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1:50.380" v="128" actId="14100"/>
          <ac:graphicFrameMkLst>
            <pc:docMk/>
            <pc:sldMk cId="3851485938" sldId="323"/>
            <ac:graphicFrameMk id="19" creationId="{00000000-0008-0000-0900-000018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07.840" v="131" actId="14100"/>
          <ac:graphicFrameMkLst>
            <pc:docMk/>
            <pc:sldMk cId="3851485938" sldId="323"/>
            <ac:graphicFrameMk id="21" creationId="{00000000-0008-0000-0900-00001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5.689" v="116" actId="478"/>
          <ac:graphicFrameMkLst>
            <pc:docMk/>
            <pc:sldMk cId="3851485938" sldId="323"/>
            <ac:graphicFrameMk id="23" creationId="{00000000-0008-0000-0800-000017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5.109" v="115" actId="478"/>
          <ac:graphicFrameMkLst>
            <pc:docMk/>
            <pc:sldMk cId="3851485938" sldId="323"/>
            <ac:graphicFrameMk id="24" creationId="{00000000-0008-0000-0800-000018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6.663" v="117" actId="478"/>
          <ac:graphicFrameMkLst>
            <pc:docMk/>
            <pc:sldMk cId="3851485938" sldId="323"/>
            <ac:graphicFrameMk id="25" creationId="{00000000-0008-0000-0800-000019000000}"/>
          </ac:graphicFrameMkLst>
        </pc:graphicFrame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2025206320" sldId="325"/>
        </pc:sldMkLst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5"/>
        </pc:sldMkLst>
        <pc:spChg chg="ord">
          <ac:chgData name="Achref Riahi" userId="bd574349-e50c-4587-96fa-b8341b285eb6" providerId="ADAL" clId="{88D23199-49C1-49F6-BEC8-4686386FDF8F}" dt="2021-07-05T08:57:48.242" v="187" actId="167"/>
          <ac:spMkLst>
            <pc:docMk/>
            <pc:sldMk cId="3851485938" sldId="325"/>
            <ac:spMk id="10" creationId="{00000000-0000-0000-0000-000000000000}"/>
          </ac:spMkLst>
        </pc:spChg>
        <pc:spChg chg="mod">
          <ac:chgData name="Achref Riahi" userId="bd574349-e50c-4587-96fa-b8341b285eb6" providerId="ADAL" clId="{88D23199-49C1-49F6-BEC8-4686386FDF8F}" dt="2021-07-05T08:58:07.572" v="190" actId="1076"/>
          <ac:spMkLst>
            <pc:docMk/>
            <pc:sldMk cId="3851485938" sldId="325"/>
            <ac:spMk id="13" creationId="{39B2A3A7-BC41-40F6-A235-DEA6F606994E}"/>
          </ac:spMkLst>
        </pc:spChg>
        <pc:graphicFrameChg chg="add mod ord">
          <ac:chgData name="Achref Riahi" userId="bd574349-e50c-4587-96fa-b8341b285eb6" providerId="ADAL" clId="{88D23199-49C1-49F6-BEC8-4686386FDF8F}" dt="2021-07-05T08:57:57.522" v="188" actId="14100"/>
          <ac:graphicFrameMkLst>
            <pc:docMk/>
            <pc:sldMk cId="3851485938" sldId="325"/>
            <ac:graphicFrameMk id="12" creationId="{00000000-0008-0000-0900-00001C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3:20.500" v="136" actId="478"/>
          <ac:graphicFrameMkLst>
            <pc:docMk/>
            <pc:sldMk cId="3851485938" sldId="325"/>
            <ac:graphicFrameMk id="15" creationId="{00000000-0008-0000-0800-00001C000000}"/>
          </ac:graphicFrameMkLst>
        </pc:graphicFrameChg>
        <pc:graphicFrameChg chg="add del">
          <ac:chgData name="Achref Riahi" userId="bd574349-e50c-4587-96fa-b8341b285eb6" providerId="ADAL" clId="{88D23199-49C1-49F6-BEC8-4686386FDF8F}" dt="2021-07-05T08:54:03.281" v="145" actId="478"/>
          <ac:graphicFrameMkLst>
            <pc:docMk/>
            <pc:sldMk cId="3851485938" sldId="325"/>
            <ac:graphicFrameMk id="16" creationId="{00000000-0008-0000-0800-000010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18.571" v="150" actId="478"/>
          <ac:graphicFrameMkLst>
            <pc:docMk/>
            <pc:sldMk cId="3851485938" sldId="325"/>
            <ac:graphicFrameMk id="17" creationId="{00000000-0008-0000-0800-00000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6:59.321" v="178" actId="14100"/>
          <ac:graphicFrameMkLst>
            <pc:docMk/>
            <pc:sldMk cId="3851485938" sldId="325"/>
            <ac:graphicFrameMk id="18" creationId="{00000000-0008-0000-0900-000010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7:15.322" v="181" actId="14100"/>
          <ac:graphicFrameMkLst>
            <pc:docMk/>
            <pc:sldMk cId="3851485938" sldId="325"/>
            <ac:graphicFrameMk id="19" creationId="{00000000-0008-0000-0900-00000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7:12.902" v="180" actId="14100"/>
          <ac:graphicFrameMkLst>
            <pc:docMk/>
            <pc:sldMk cId="3851485938" sldId="325"/>
            <ac:graphicFrameMk id="20" creationId="{00000000-0008-0000-0900-000011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19.771" v="151" actId="478"/>
          <ac:graphicFrameMkLst>
            <pc:docMk/>
            <pc:sldMk cId="3851485938" sldId="325"/>
            <ac:graphicFrameMk id="21" creationId="{00000000-0008-0000-0800-000011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20.870" v="152" actId="478"/>
          <ac:graphicFrameMkLst>
            <pc:docMk/>
            <pc:sldMk cId="3851485938" sldId="325"/>
            <ac:graphicFrameMk id="22" creationId="{00000000-0008-0000-0800-000012000000}"/>
          </ac:graphicFrameMkLst>
        </pc:graphicFrameChg>
        <pc:graphicFrameChg chg="add mod ord">
          <ac:chgData name="Achref Riahi" userId="bd574349-e50c-4587-96fa-b8341b285eb6" providerId="ADAL" clId="{88D23199-49C1-49F6-BEC8-4686386FDF8F}" dt="2021-07-05T08:58:01.087" v="189" actId="14100"/>
          <ac:graphicFrameMkLst>
            <pc:docMk/>
            <pc:sldMk cId="3851485938" sldId="325"/>
            <ac:graphicFrameMk id="23" creationId="{00000000-0008-0000-0900-00001E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10:45:39.814" v="809" actId="14100"/>
        <pc:sldMkLst>
          <pc:docMk/>
          <pc:sldMk cId="3851485938" sldId="328"/>
        </pc:sldMkLst>
        <pc:spChg chg="mod">
          <ac:chgData name="Achref Riahi" userId="bd574349-e50c-4587-96fa-b8341b285eb6" providerId="ADAL" clId="{88D23199-49C1-49F6-BEC8-4686386FDF8F}" dt="2021-07-05T10:27:14.427" v="679" actId="14100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88D23199-49C1-49F6-BEC8-4686386FDF8F}" dt="2021-07-05T10:45:39.814" v="809" actId="14100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88D23199-49C1-49F6-BEC8-4686386FDF8F}" dt="2021-07-05T10:27:22.527" v="681" actId="14100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88D23199-49C1-49F6-BEC8-4686386FDF8F}" dt="2021-07-05T10:39:20.251" v="763" actId="20577"/>
          <ac:spMkLst>
            <pc:docMk/>
            <pc:sldMk cId="3851485938" sldId="328"/>
            <ac:spMk id="19" creationId="{6922189B-2747-4976-9934-414D3E8AFA56}"/>
          </ac:spMkLst>
        </pc:spChg>
      </pc:sldChg>
      <pc:sldChg chg="addSp delSp modSp del mod delAnim modAnim">
        <pc:chgData name="Achref Riahi" userId="bd574349-e50c-4587-96fa-b8341b285eb6" providerId="ADAL" clId="{88D23199-49C1-49F6-BEC8-4686386FDF8F}" dt="2021-07-15T07:33:49.146" v="1018" actId="47"/>
        <pc:sldMkLst>
          <pc:docMk/>
          <pc:sldMk cId="2940928390" sldId="329"/>
        </pc:sldMkLst>
        <pc:spChg chg="mod">
          <ac:chgData name="Achref Riahi" userId="bd574349-e50c-4587-96fa-b8341b285eb6" providerId="ADAL" clId="{88D23199-49C1-49F6-BEC8-4686386FDF8F}" dt="2021-07-05T08:46:11.049" v="76" actId="14100"/>
          <ac:spMkLst>
            <pc:docMk/>
            <pc:sldMk cId="2940928390" sldId="329"/>
            <ac:spMk id="12" creationId="{20C61709-1BED-471D-AEDD-98D30188BF44}"/>
          </ac:spMkLst>
        </pc:spChg>
        <pc:spChg chg="del">
          <ac:chgData name="Achref Riahi" userId="bd574349-e50c-4587-96fa-b8341b285eb6" providerId="ADAL" clId="{88D23199-49C1-49F6-BEC8-4686386FDF8F}" dt="2021-07-05T08:46:37.457" v="78" actId="478"/>
          <ac:spMkLst>
            <pc:docMk/>
            <pc:sldMk cId="2940928390" sldId="329"/>
            <ac:spMk id="13" creationId="{EB4E19DC-6EC3-4B1C-BA81-EF2054DD1C15}"/>
          </ac:spMkLst>
        </pc:spChg>
        <pc:spChg chg="add mod">
          <ac:chgData name="Achref Riahi" userId="bd574349-e50c-4587-96fa-b8341b285eb6" providerId="ADAL" clId="{88D23199-49C1-49F6-BEC8-4686386FDF8F}" dt="2021-07-05T08:41:24.413" v="35" actId="20577"/>
          <ac:spMkLst>
            <pc:docMk/>
            <pc:sldMk cId="2940928390" sldId="329"/>
            <ac:spMk id="17" creationId="{95648EB2-994C-447F-9336-F5C6B69D2D60}"/>
          </ac:spMkLst>
        </pc:spChg>
        <pc:spChg chg="ord">
          <ac:chgData name="Achref Riahi" userId="bd574349-e50c-4587-96fa-b8341b285eb6" providerId="ADAL" clId="{88D23199-49C1-49F6-BEC8-4686386FDF8F}" dt="2021-07-05T08:39:26.899" v="11" actId="167"/>
          <ac:spMkLst>
            <pc:docMk/>
            <pc:sldMk cId="2940928390" sldId="329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88D23199-49C1-49F6-BEC8-4686386FDF8F}" dt="2021-07-05T08:39:24.775" v="10" actId="167"/>
          <ac:graphicFrameMkLst>
            <pc:docMk/>
            <pc:sldMk cId="2940928390" sldId="329"/>
            <ac:graphicFrameMk id="14" creationId="{00000000-0008-0000-09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37:38.869" v="5" actId="478"/>
          <ac:graphicFrameMkLst>
            <pc:docMk/>
            <pc:sldMk cId="2940928390" sldId="329"/>
            <ac:graphicFrameMk id="15" creationId="{00000000-0008-0000-09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36.157" v="77" actId="478"/>
          <ac:graphicFrameMkLst>
            <pc:docMk/>
            <pc:sldMk cId="2940928390" sldId="329"/>
            <ac:graphicFrameMk id="16" creationId="{00000000-0008-0000-0800-000014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38.238" v="95" actId="1076"/>
          <ac:graphicFrameMkLst>
            <pc:docMk/>
            <pc:sldMk cId="2940928390" sldId="329"/>
            <ac:graphicFrameMk id="18" creationId="{00000000-0008-0000-0900-000014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9:34.609" v="104" actId="1076"/>
          <ac:graphicFrameMkLst>
            <pc:docMk/>
            <pc:sldMk cId="2940928390" sldId="329"/>
            <ac:graphicFrameMk id="19" creationId="{00000000-0008-0000-0900-000015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52.126" v="97" actId="14100"/>
          <ac:graphicFrameMkLst>
            <pc:docMk/>
            <pc:sldMk cId="2940928390" sldId="329"/>
            <ac:graphicFrameMk id="21" creationId="{00000000-0008-0000-0900-00001A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32.598" v="94" actId="14100"/>
          <ac:graphicFrameMkLst>
            <pc:docMk/>
            <pc:sldMk cId="2940928390" sldId="329"/>
            <ac:graphicFrameMk id="22" creationId="{00000000-0008-0000-0900-00001B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5.067" v="81" actId="478"/>
          <ac:graphicFrameMkLst>
            <pc:docMk/>
            <pc:sldMk cId="2940928390" sldId="329"/>
            <ac:graphicFrameMk id="24" creationId="{00000000-0008-0000-0800-000015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3.417" v="80" actId="478"/>
          <ac:graphicFrameMkLst>
            <pc:docMk/>
            <pc:sldMk cId="2940928390" sldId="329"/>
            <ac:graphicFrameMk id="25" creationId="{00000000-0008-0000-0800-00001A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38.617" v="79" actId="478"/>
          <ac:graphicFrameMkLst>
            <pc:docMk/>
            <pc:sldMk cId="2940928390" sldId="329"/>
            <ac:graphicFrameMk id="26" creationId="{00000000-0008-0000-0800-00001B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6.507" v="82" actId="478"/>
          <ac:graphicFrameMkLst>
            <pc:docMk/>
            <pc:sldMk cId="2940928390" sldId="329"/>
            <ac:graphicFrameMk id="27" creationId="{00000000-0008-0000-0800-00001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9:31.022" v="103" actId="14100"/>
          <ac:graphicFrameMkLst>
            <pc:docMk/>
            <pc:sldMk cId="2940928390" sldId="329"/>
            <ac:graphicFrameMk id="28" creationId="{00000000-0008-0000-0900-00001F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10:34:59.309" v="709" actId="20577"/>
        <pc:sldMkLst>
          <pc:docMk/>
          <pc:sldMk cId="0" sldId="343"/>
        </pc:sldMkLst>
        <pc:graphicFrameChg chg="mod modGraphic">
          <ac:chgData name="Achref Riahi" userId="bd574349-e50c-4587-96fa-b8341b285eb6" providerId="ADAL" clId="{88D23199-49C1-49F6-BEC8-4686386FDF8F}" dt="2021-07-05T10:34:59.309" v="709" actId="20577"/>
          <ac:graphicFrameMkLst>
            <pc:docMk/>
            <pc:sldMk cId="0" sldId="343"/>
            <ac:graphicFrameMk id="7" creationId="{00000000-0000-0000-0000-000000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09:45:40.922" v="294" actId="14734"/>
        <pc:sldMkLst>
          <pc:docMk/>
          <pc:sldMk cId="2573215459" sldId="364"/>
        </pc:sldMkLst>
        <pc:graphicFrameChg chg="mod modGraphic">
          <ac:chgData name="Achref Riahi" userId="bd574349-e50c-4587-96fa-b8341b285eb6" providerId="ADAL" clId="{88D23199-49C1-49F6-BEC8-4686386FDF8F}" dt="2021-07-05T09:45:40.922" v="294" actId="14734"/>
          <ac:graphicFrameMkLst>
            <pc:docMk/>
            <pc:sldMk cId="2573215459" sldId="364"/>
            <ac:graphicFrameMk id="7" creationId="{00000000-0000-0000-0000-000000000000}"/>
          </ac:graphicFrameMkLst>
        </pc:graphicFrameChg>
      </pc:sldChg>
      <pc:sldChg chg="del">
        <pc:chgData name="Achref Riahi" userId="bd574349-e50c-4587-96fa-b8341b285eb6" providerId="ADAL" clId="{88D23199-49C1-49F6-BEC8-4686386FDF8F}" dt="2021-07-05T09:45:50.382" v="295" actId="2696"/>
        <pc:sldMkLst>
          <pc:docMk/>
          <pc:sldMk cId="2729065213" sldId="377"/>
        </pc:sldMkLst>
      </pc:sldChg>
      <pc:sldChg chg="modSp mod">
        <pc:chgData name="Achref Riahi" userId="bd574349-e50c-4587-96fa-b8341b285eb6" providerId="ADAL" clId="{88D23199-49C1-49F6-BEC8-4686386FDF8F}" dt="2021-07-05T10:50:20.695" v="1013" actId="20577"/>
        <pc:sldMkLst>
          <pc:docMk/>
          <pc:sldMk cId="3685959948" sldId="379"/>
        </pc:sldMkLst>
        <pc:graphicFrameChg chg="mod modGraphic">
          <ac:chgData name="Achref Riahi" userId="bd574349-e50c-4587-96fa-b8341b285eb6" providerId="ADAL" clId="{88D23199-49C1-49F6-BEC8-4686386FDF8F}" dt="2021-07-05T10:50:20.695" v="1013" actId="20577"/>
          <ac:graphicFrameMkLst>
            <pc:docMk/>
            <pc:sldMk cId="3685959948" sldId="379"/>
            <ac:graphicFrameMk id="7" creationId="{00000000-0000-0000-0000-000000000000}"/>
          </ac:graphicFrameMkLst>
        </pc:graphicFrameChg>
      </pc:sldChg>
      <pc:sldChg chg="delSp add del mod">
        <pc:chgData name="Achref Riahi" userId="bd574349-e50c-4587-96fa-b8341b285eb6" providerId="ADAL" clId="{88D23199-49C1-49F6-BEC8-4686386FDF8F}" dt="2021-07-05T08:56:20.061" v="170" actId="2696"/>
        <pc:sldMkLst>
          <pc:docMk/>
          <pc:sldMk cId="685078499" sldId="380"/>
        </pc:sldMkLst>
        <pc:graphicFrameChg chg="del">
          <ac:chgData name="Achref Riahi" userId="bd574349-e50c-4587-96fa-b8341b285eb6" providerId="ADAL" clId="{88D23199-49C1-49F6-BEC8-4686386FDF8F}" dt="2021-07-05T08:55:26.851" v="164" actId="478"/>
          <ac:graphicFrameMkLst>
            <pc:docMk/>
            <pc:sldMk cId="685078499" sldId="380"/>
            <ac:graphicFrameMk id="12" creationId="{00000000-0008-0000-0900-00001C000000}"/>
          </ac:graphicFrameMkLst>
        </pc:graphicFrame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2940928390" sldId="403"/>
        </pc:sldMkLst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3284125605" sldId="404"/>
        </pc:sldMkLst>
      </pc:sldChg>
    </pc:docChg>
  </pc:docChgLst>
  <pc:docChgLst>
    <pc:chgData name="Achref Riahi" userId="bd574349-e50c-4587-96fa-b8341b285eb6" providerId="ADAL" clId="{9DBCCCF4-714D-49C8-BE35-7BAB527BD923}"/>
    <pc:docChg chg="undo custSel modSld">
      <pc:chgData name="Achref Riahi" userId="bd574349-e50c-4587-96fa-b8341b285eb6" providerId="ADAL" clId="{9DBCCCF4-714D-49C8-BE35-7BAB527BD923}" dt="2022-01-13T09:00:11.233" v="846" actId="1076"/>
      <pc:docMkLst>
        <pc:docMk/>
      </pc:docMkLst>
      <pc:sldChg chg="modSp mod">
        <pc:chgData name="Achref Riahi" userId="bd574349-e50c-4587-96fa-b8341b285eb6" providerId="ADAL" clId="{9DBCCCF4-714D-49C8-BE35-7BAB527BD923}" dt="2022-01-03T09:16:39.641" v="7" actId="20577"/>
        <pc:sldMkLst>
          <pc:docMk/>
          <pc:sldMk cId="0" sldId="256"/>
        </pc:sldMkLst>
        <pc:spChg chg="mod">
          <ac:chgData name="Achref Riahi" userId="bd574349-e50c-4587-96fa-b8341b285eb6" providerId="ADAL" clId="{9DBCCCF4-714D-49C8-BE35-7BAB527BD923}" dt="2022-01-03T09:16:39.641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9DBCCCF4-714D-49C8-BE35-7BAB527BD923}" dt="2022-01-07T15:46:33.202" v="492" actId="1076"/>
        <pc:sldMkLst>
          <pc:docMk/>
          <pc:sldMk cId="0" sldId="314"/>
        </pc:sldMkLst>
        <pc:graphicFrameChg chg="add del mod">
          <ac:chgData name="Achref Riahi" userId="bd574349-e50c-4587-96fa-b8341b285eb6" providerId="ADAL" clId="{9DBCCCF4-714D-49C8-BE35-7BAB527BD923}" dt="2022-01-07T15:46:29.158" v="491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del">
          <ac:chgData name="Achref Riahi" userId="bd574349-e50c-4587-96fa-b8341b285eb6" providerId="ADAL" clId="{9DBCCCF4-714D-49C8-BE35-7BAB527BD923}" dt="2022-01-06T11:07:25.436" v="398" actId="478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06T11:09:38.400" v="425" actId="403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06T11:09:42.159" v="427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add del mod">
          <ac:chgData name="Achref Riahi" userId="bd574349-e50c-4587-96fa-b8341b285eb6" providerId="ADAL" clId="{9DBCCCF4-714D-49C8-BE35-7BAB527BD923}" dt="2022-01-07T15:45:25.547" v="485" actId="478"/>
          <ac:picMkLst>
            <pc:docMk/>
            <pc:sldMk cId="0" sldId="314"/>
            <ac:picMk id="2" creationId="{A6144398-CD92-4005-8104-60AF8316602F}"/>
          </ac:picMkLst>
        </pc:picChg>
        <pc:picChg chg="add mod">
          <ac:chgData name="Achref Riahi" userId="bd574349-e50c-4587-96fa-b8341b285eb6" providerId="ADAL" clId="{9DBCCCF4-714D-49C8-BE35-7BAB527BD923}" dt="2022-01-07T15:46:33.202" v="492" actId="1076"/>
          <ac:picMkLst>
            <pc:docMk/>
            <pc:sldMk cId="0" sldId="314"/>
            <ac:picMk id="3" creationId="{99C7F760-9406-457B-BC99-45F39E915C53}"/>
          </ac:picMkLst>
        </pc:picChg>
      </pc:sldChg>
      <pc:sldChg chg="addSp delSp modSp mod delAnim">
        <pc:chgData name="Achref Riahi" userId="bd574349-e50c-4587-96fa-b8341b285eb6" providerId="ADAL" clId="{9DBCCCF4-714D-49C8-BE35-7BAB527BD923}" dt="2022-01-10T08:09:04.293" v="674" actId="1076"/>
        <pc:sldMkLst>
          <pc:docMk/>
          <pc:sldMk cId="1140368115" sldId="319"/>
        </pc:sldMkLst>
        <pc:spChg chg="ord">
          <ac:chgData name="Achref Riahi" userId="bd574349-e50c-4587-96fa-b8341b285eb6" providerId="ADAL" clId="{9DBCCCF4-714D-49C8-BE35-7BAB527BD923}" dt="2022-01-04T16:22:53.914" v="322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4T16:16:08.011" v="251" actId="167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9DBCCCF4-714D-49C8-BE35-7BAB527BD923}" dt="2022-01-10T08:09:04.293" v="674" actId="1076"/>
          <ac:spMkLst>
            <pc:docMk/>
            <pc:sldMk cId="1140368115" sldId="319"/>
            <ac:spMk id="39" creationId="{C570ED70-51B8-4987-8FF2-648961721C2E}"/>
          </ac:spMkLst>
        </pc:spChg>
        <pc:spChg chg="mod">
          <ac:chgData name="Achref Riahi" userId="bd574349-e50c-4587-96fa-b8341b285eb6" providerId="ADAL" clId="{9DBCCCF4-714D-49C8-BE35-7BAB527BD923}" dt="2022-01-10T08:04:38.048" v="643" actId="1076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9DBCCCF4-714D-49C8-BE35-7BAB527BD923}" dt="2022-01-10T08:08:44.774" v="673" actId="14100"/>
          <ac:spMkLst>
            <pc:docMk/>
            <pc:sldMk cId="1140368115" sldId="319"/>
            <ac:spMk id="47" creationId="{7E8767C1-68AD-4237-88FA-CA14FBA84DBF}"/>
          </ac:spMkLst>
        </pc:spChg>
        <pc:spChg chg="del">
          <ac:chgData name="Achref Riahi" userId="bd574349-e50c-4587-96fa-b8341b285eb6" providerId="ADAL" clId="{9DBCCCF4-714D-49C8-BE35-7BAB527BD923}" dt="2022-01-10T08:06:21.603" v="644" actId="478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9DBCCCF4-714D-49C8-BE35-7BAB527BD923}" dt="2022-01-10T08:07:00.424" v="659" actId="20577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9DBCCCF4-714D-49C8-BE35-7BAB527BD923}" dt="2022-01-04T16:16:39.851" v="259" actId="1036"/>
          <ac:grpSpMkLst>
            <pc:docMk/>
            <pc:sldMk cId="1140368115" sldId="319"/>
            <ac:grpSpMk id="26" creationId="{00000000-0008-0000-0300-00004F000000}"/>
          </ac:grpSpMkLst>
        </pc:grpChg>
        <pc:graphicFrameChg chg="del">
          <ac:chgData name="Achref Riahi" userId="bd574349-e50c-4587-96fa-b8341b285eb6" providerId="ADAL" clId="{9DBCCCF4-714D-49C8-BE35-7BAB527BD923}" dt="2022-01-03T09:17:28.401" v="13" actId="478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18:20.524" v="18" actId="478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5:04.601" v="239" actId="478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19:00.726" v="26" actId="478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5:57.611" v="248" actId="478"/>
          <ac:graphicFrameMkLst>
            <pc:docMk/>
            <pc:sldMk cId="1140368115" sldId="319"/>
            <ac:graphicFrameMk id="35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19:45.126" v="31" actId="478"/>
          <ac:graphicFrameMkLst>
            <pc:docMk/>
            <pc:sldMk cId="1140368115" sldId="319"/>
            <ac:graphicFrameMk id="35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7:39.891" v="270" actId="478"/>
          <ac:graphicFrameMkLst>
            <pc:docMk/>
            <pc:sldMk cId="1140368115" sldId="319"/>
            <ac:graphicFrameMk id="36" creationId="{00000000-0008-0000-0500-00002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20:55.406" v="40" actId="478"/>
          <ac:graphicFrameMkLst>
            <pc:docMk/>
            <pc:sldMk cId="1140368115" sldId="319"/>
            <ac:graphicFrameMk id="36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20:31.076" v="38" actId="478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8:35.927" v="279" actId="478"/>
          <ac:graphicFrameMkLst>
            <pc:docMk/>
            <pc:sldMk cId="1140368115" sldId="319"/>
            <ac:graphicFrameMk id="38" creationId="{00000000-0008-0000-0500-00002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1:14.457" v="49" actId="478"/>
          <ac:graphicFrameMkLst>
            <pc:docMk/>
            <pc:sldMk cId="1140368115" sldId="319"/>
            <ac:graphicFrameMk id="38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9:24.102" v="287" actId="478"/>
          <ac:graphicFrameMkLst>
            <pc:docMk/>
            <pc:sldMk cId="1140368115" sldId="319"/>
            <ac:graphicFrameMk id="40" creationId="{00000000-0008-0000-0500-00002F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2:40.537" v="57" actId="478"/>
          <ac:graphicFrameMkLst>
            <pc:docMk/>
            <pc:sldMk cId="1140368115" sldId="319"/>
            <ac:graphicFrameMk id="40" creationId="{00000000-0008-0000-0500-000034000000}"/>
          </ac:graphicFrameMkLst>
        </pc:graphicFrameChg>
        <pc:graphicFrameChg chg="del ord">
          <ac:chgData name="Achref Riahi" userId="bd574349-e50c-4587-96fa-b8341b285eb6" providerId="ADAL" clId="{9DBCCCF4-714D-49C8-BE35-7BAB527BD923}" dt="2022-01-04T16:21:45.873" v="309" actId="478"/>
          <ac:graphicFrameMkLst>
            <pc:docMk/>
            <pc:sldMk cId="1140368115" sldId="319"/>
            <ac:graphicFrameMk id="41" creationId="{72B63E19-38BD-4CB3-AA0D-C80600925B7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0:14.173" v="298" actId="478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5:10.707" v="85" actId="478"/>
          <ac:graphicFrameMkLst>
            <pc:docMk/>
            <pc:sldMk cId="1140368115" sldId="319"/>
            <ac:graphicFrameMk id="43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21:42.026" v="47" actId="478"/>
          <ac:graphicFrameMkLst>
            <pc:docMk/>
            <pc:sldMk cId="1140368115" sldId="319"/>
            <ac:graphicFrameMk id="45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1:44.933" v="308" actId="478"/>
          <ac:graphicFrameMkLst>
            <pc:docMk/>
            <pc:sldMk cId="1140368115" sldId="319"/>
            <ac:graphicFrameMk id="45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2:22.947" v="55" actId="478"/>
          <ac:graphicFrameMkLst>
            <pc:docMk/>
            <pc:sldMk cId="1140368115" sldId="319"/>
            <ac:graphicFrameMk id="46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2:32.273" v="318" actId="478"/>
          <ac:graphicFrameMkLst>
            <pc:docMk/>
            <pc:sldMk cId="1140368115" sldId="319"/>
            <ac:graphicFrameMk id="46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3:32.057" v="64" actId="478"/>
          <ac:graphicFrameMkLst>
            <pc:docMk/>
            <pc:sldMk cId="1140368115" sldId="319"/>
            <ac:graphicFrameMk id="48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4:04.557" v="71" actId="478"/>
          <ac:graphicFrameMkLst>
            <pc:docMk/>
            <pc:sldMk cId="1140368115" sldId="319"/>
            <ac:graphicFrameMk id="55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5:01.587" v="83" actId="478"/>
          <ac:graphicFrameMkLst>
            <pc:docMk/>
            <pc:sldMk cId="1140368115" sldId="319"/>
            <ac:graphicFrameMk id="56" creationId="{72B63E19-38BD-4CB3-AA0D-C80600925B7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6:03.837" v="91" actId="478"/>
          <ac:graphicFrameMkLst>
            <pc:docMk/>
            <pc:sldMk cId="1140368115" sldId="319"/>
            <ac:graphicFrameMk id="57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6:56.317" v="100" actId="478"/>
          <ac:graphicFrameMkLst>
            <pc:docMk/>
            <pc:sldMk cId="1140368115" sldId="319"/>
            <ac:graphicFrameMk id="58" creationId="{72B63E19-38BD-4CB3-AA0D-C80600925B7E}"/>
          </ac:graphicFrameMkLst>
        </pc:graphicFrameChg>
        <pc:picChg chg="add del mod">
          <ac:chgData name="Achref Riahi" userId="bd574349-e50c-4587-96fa-b8341b285eb6" providerId="ADAL" clId="{9DBCCCF4-714D-49C8-BE35-7BAB527BD923}" dt="2022-01-04T16:15:06.020" v="240" actId="478"/>
          <ac:picMkLst>
            <pc:docMk/>
            <pc:sldMk cId="1140368115" sldId="319"/>
            <ac:picMk id="2" creationId="{7E410EE9-3EA1-4835-871B-C626DBAD5FCD}"/>
          </ac:picMkLst>
        </pc:picChg>
        <pc:picChg chg="add del mod ord">
          <ac:chgData name="Achref Riahi" userId="bd574349-e50c-4587-96fa-b8341b285eb6" providerId="ADAL" clId="{9DBCCCF4-714D-49C8-BE35-7BAB527BD923}" dt="2022-01-04T16:15:27.701" v="244" actId="478"/>
          <ac:picMkLst>
            <pc:docMk/>
            <pc:sldMk cId="1140368115" sldId="319"/>
            <ac:picMk id="3" creationId="{3704426D-743B-4E7E-8428-9EB0249E6925}"/>
          </ac:picMkLst>
        </pc:picChg>
        <pc:picChg chg="add del mod">
          <ac:chgData name="Achref Riahi" userId="bd574349-e50c-4587-96fa-b8341b285eb6" providerId="ADAL" clId="{9DBCCCF4-714D-49C8-BE35-7BAB527BD923}" dt="2022-01-04T16:17:27.931" v="267" actId="478"/>
          <ac:picMkLst>
            <pc:docMk/>
            <pc:sldMk cId="1140368115" sldId="319"/>
            <ac:picMk id="5" creationId="{BF30EF93-AAD6-4E45-BF08-9A92D2BBC970}"/>
          </ac:picMkLst>
        </pc:picChg>
        <pc:picChg chg="add del mod">
          <ac:chgData name="Achref Riahi" userId="bd574349-e50c-4587-96fa-b8341b285eb6" providerId="ADAL" clId="{9DBCCCF4-714D-49C8-BE35-7BAB527BD923}" dt="2022-01-04T16:18:37.942" v="280" actId="478"/>
          <ac:picMkLst>
            <pc:docMk/>
            <pc:sldMk cId="1140368115" sldId="319"/>
            <ac:picMk id="7" creationId="{D808BDB7-20E1-427B-95ED-F6BA9F373BB2}"/>
          </ac:picMkLst>
        </pc:picChg>
        <pc:picChg chg="add mod">
          <ac:chgData name="Achref Riahi" userId="bd574349-e50c-4587-96fa-b8341b285eb6" providerId="ADAL" clId="{9DBCCCF4-714D-49C8-BE35-7BAB527BD923}" dt="2022-01-04T16:15:12.301" v="241" actId="1076"/>
          <ac:picMkLst>
            <pc:docMk/>
            <pc:sldMk cId="1140368115" sldId="319"/>
            <ac:picMk id="8" creationId="{64CC4EB7-C64A-4838-9930-5BB5055A8DD9}"/>
          </ac:picMkLst>
        </pc:picChg>
        <pc:picChg chg="add del mod">
          <ac:chgData name="Achref Riahi" userId="bd574349-e50c-4587-96fa-b8341b285eb6" providerId="ADAL" clId="{9DBCCCF4-714D-49C8-BE35-7BAB527BD923}" dt="2022-01-03T09:44:05.372" v="72" actId="478"/>
          <ac:picMkLst>
            <pc:docMk/>
            <pc:sldMk cId="1140368115" sldId="319"/>
            <ac:picMk id="8" creationId="{B91E4DFF-E57A-4432-BF99-9506EA57445B}"/>
          </ac:picMkLst>
        </pc:picChg>
        <pc:picChg chg="add del mod ord">
          <ac:chgData name="Achref Riahi" userId="bd574349-e50c-4587-96fa-b8341b285eb6" providerId="ADAL" clId="{9DBCCCF4-714D-49C8-BE35-7BAB527BD923}" dt="2022-01-04T16:20:07.977" v="296" actId="478"/>
          <ac:picMkLst>
            <pc:docMk/>
            <pc:sldMk cId="1140368115" sldId="319"/>
            <ac:picMk id="9" creationId="{7F83AE58-6C7B-4982-903F-C1A53913B443}"/>
          </ac:picMkLst>
        </pc:picChg>
        <pc:picChg chg="add del mod ord">
          <ac:chgData name="Achref Riahi" userId="bd574349-e50c-4587-96fa-b8341b285eb6" providerId="ADAL" clId="{9DBCCCF4-714D-49C8-BE35-7BAB527BD923}" dt="2022-01-04T16:19:25.992" v="288" actId="478"/>
          <ac:picMkLst>
            <pc:docMk/>
            <pc:sldMk cId="1140368115" sldId="319"/>
            <ac:picMk id="11" creationId="{E489907D-0790-4CB3-9884-42C3514BD92E}"/>
          </ac:picMkLst>
        </pc:picChg>
        <pc:picChg chg="add mod ord">
          <ac:chgData name="Achref Riahi" userId="bd574349-e50c-4587-96fa-b8341b285eb6" providerId="ADAL" clId="{9DBCCCF4-714D-49C8-BE35-7BAB527BD923}" dt="2022-01-04T16:16:04.791" v="250" actId="167"/>
          <ac:picMkLst>
            <pc:docMk/>
            <pc:sldMk cId="1140368115" sldId="319"/>
            <ac:picMk id="12" creationId="{08964EB6-8715-4C4A-BF92-DDA5DF1133EF}"/>
          </ac:picMkLst>
        </pc:picChg>
        <pc:picChg chg="add del mod">
          <ac:chgData name="Achref Riahi" userId="bd574349-e50c-4587-96fa-b8341b285eb6" providerId="ADAL" clId="{9DBCCCF4-714D-49C8-BE35-7BAB527BD923}" dt="2022-01-03T09:46:16.957" v="93" actId="478"/>
          <ac:picMkLst>
            <pc:docMk/>
            <pc:sldMk cId="1140368115" sldId="319"/>
            <ac:picMk id="12" creationId="{2691AE1C-149D-4F37-94D3-73D5BBA98C59}"/>
          </ac:picMkLst>
        </pc:picChg>
        <pc:picChg chg="add del mod ord">
          <ac:chgData name="Achref Riahi" userId="bd574349-e50c-4587-96fa-b8341b285eb6" providerId="ADAL" clId="{9DBCCCF4-714D-49C8-BE35-7BAB527BD923}" dt="2022-01-04T16:22:33.113" v="319" actId="478"/>
          <ac:picMkLst>
            <pc:docMk/>
            <pc:sldMk cId="1140368115" sldId="319"/>
            <ac:picMk id="13" creationId="{6D9FFFFA-6F66-465A-8DA8-962976499DB2}"/>
          </ac:picMkLst>
        </pc:picChg>
        <pc:picChg chg="add del mod ord">
          <ac:chgData name="Achref Riahi" userId="bd574349-e50c-4587-96fa-b8341b285eb6" providerId="ADAL" clId="{9DBCCCF4-714D-49C8-BE35-7BAB527BD923}" dt="2022-01-04T16:21:49.143" v="311" actId="478"/>
          <ac:picMkLst>
            <pc:docMk/>
            <pc:sldMk cId="1140368115" sldId="319"/>
            <ac:picMk id="14" creationId="{722B690D-221D-420D-A577-566841226625}"/>
          </ac:picMkLst>
        </pc:picChg>
        <pc:picChg chg="add mod">
          <ac:chgData name="Achref Riahi" userId="bd574349-e50c-4587-96fa-b8341b285eb6" providerId="ADAL" clId="{9DBCCCF4-714D-49C8-BE35-7BAB527BD923}" dt="2022-01-04T16:17:45.172" v="271" actId="1076"/>
          <ac:picMkLst>
            <pc:docMk/>
            <pc:sldMk cId="1140368115" sldId="319"/>
            <ac:picMk id="15" creationId="{AE85D5DC-EE25-4789-946D-C751A68C29FC}"/>
          </ac:picMkLst>
        </pc:picChg>
        <pc:picChg chg="add mod">
          <ac:chgData name="Achref Riahi" userId="bd574349-e50c-4587-96fa-b8341b285eb6" providerId="ADAL" clId="{9DBCCCF4-714D-49C8-BE35-7BAB527BD923}" dt="2022-01-04T16:18:42.292" v="281" actId="1076"/>
          <ac:picMkLst>
            <pc:docMk/>
            <pc:sldMk cId="1140368115" sldId="319"/>
            <ac:picMk id="16" creationId="{9924AD69-0710-4461-BEC7-F8A5D16278F9}"/>
          </ac:picMkLst>
        </pc:picChg>
        <pc:picChg chg="add mod ord">
          <ac:chgData name="Achref Riahi" userId="bd574349-e50c-4587-96fa-b8341b285eb6" providerId="ADAL" clId="{9DBCCCF4-714D-49C8-BE35-7BAB527BD923}" dt="2022-01-04T16:20:26.412" v="300" actId="167"/>
          <ac:picMkLst>
            <pc:docMk/>
            <pc:sldMk cId="1140368115" sldId="319"/>
            <ac:picMk id="17" creationId="{1A0CE793-A362-4EEF-92D5-17C063DC6D32}"/>
          </ac:picMkLst>
        </pc:picChg>
        <pc:picChg chg="add mod ord">
          <ac:chgData name="Achref Riahi" userId="bd574349-e50c-4587-96fa-b8341b285eb6" providerId="ADAL" clId="{9DBCCCF4-714D-49C8-BE35-7BAB527BD923}" dt="2022-01-04T16:20:26.412" v="300" actId="167"/>
          <ac:picMkLst>
            <pc:docMk/>
            <pc:sldMk cId="1140368115" sldId="319"/>
            <ac:picMk id="18" creationId="{60088869-A621-4AC0-B83C-889C3965A6B5}"/>
          </ac:picMkLst>
        </pc:picChg>
        <pc:picChg chg="add mod ord">
          <ac:chgData name="Achref Riahi" userId="bd574349-e50c-4587-96fa-b8341b285eb6" providerId="ADAL" clId="{9DBCCCF4-714D-49C8-BE35-7BAB527BD923}" dt="2022-01-04T16:22:51.153" v="321" actId="167"/>
          <ac:picMkLst>
            <pc:docMk/>
            <pc:sldMk cId="1140368115" sldId="319"/>
            <ac:picMk id="19" creationId="{79446624-9956-4350-A71C-64325F610649}"/>
          </ac:picMkLst>
        </pc:picChg>
        <pc:picChg chg="add mod ord">
          <ac:chgData name="Achref Riahi" userId="bd574349-e50c-4587-96fa-b8341b285eb6" providerId="ADAL" clId="{9DBCCCF4-714D-49C8-BE35-7BAB527BD923}" dt="2022-01-04T16:22:51.153" v="321" actId="167"/>
          <ac:picMkLst>
            <pc:docMk/>
            <pc:sldMk cId="1140368115" sldId="319"/>
            <ac:picMk id="20" creationId="{E5A84361-055E-41F1-BD72-540622002477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1:22.593" v="807" actId="1076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9DBCCCF4-714D-49C8-BE35-7BAB527BD923}" dt="2022-01-13T08:50:04.368" v="791" actId="478"/>
          <ac:graphicFrameMkLst>
            <pc:docMk/>
            <pc:sldMk cId="3047152585" sldId="321"/>
            <ac:graphicFrameMk id="10" creationId="{00000000-0008-0000-06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5:32.351" v="725" actId="478"/>
          <ac:graphicFrameMkLst>
            <pc:docMk/>
            <pc:sldMk cId="3047152585" sldId="321"/>
            <ac:graphicFrameMk id="10" creationId="{00000000-0008-0000-0700-000002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29:11.805" v="153" actId="478"/>
          <ac:graphicFrameMkLst>
            <pc:docMk/>
            <pc:sldMk cId="3047152585" sldId="321"/>
            <ac:graphicFrameMk id="11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3T08:50:39.098" v="797" actId="478"/>
          <ac:graphicFrameMkLst>
            <pc:docMk/>
            <pc:sldMk cId="3047152585" sldId="321"/>
            <ac:graphicFrameMk id="12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6:17.562" v="732" actId="478"/>
          <ac:graphicFrameMkLst>
            <pc:docMk/>
            <pc:sldMk cId="3047152585" sldId="321"/>
            <ac:graphicFrameMk id="12" creationId="{00000000-0008-0000-07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1:59.615" v="518" actId="478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3T08:51:12.483" v="805" actId="478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7:10.023" v="740" actId="478"/>
          <ac:graphicFrameMkLst>
            <pc:docMk/>
            <pc:sldMk cId="3047152585" sldId="321"/>
            <ac:graphicFrameMk id="14" creationId="{00000000-0008-0000-0700-00001D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1:38.641" v="161" actId="478"/>
          <ac:graphicFrameMkLst>
            <pc:docMk/>
            <pc:sldMk cId="3047152585" sldId="321"/>
            <ac:graphicFrameMk id="19" creationId="{00000000-0008-0000-0600-00001D000000}"/>
          </ac:graphicFrameMkLst>
        </pc:graphicFrameChg>
        <pc:picChg chg="add del mod">
          <ac:chgData name="Achref Riahi" userId="bd574349-e50c-4587-96fa-b8341b285eb6" providerId="ADAL" clId="{9DBCCCF4-714D-49C8-BE35-7BAB527BD923}" dt="2022-01-07T15:52:43.692" v="525" actId="478"/>
          <ac:picMkLst>
            <pc:docMk/>
            <pc:sldMk cId="3047152585" sldId="321"/>
            <ac:picMk id="2" creationId="{42519505-47EB-41E4-96E1-819BA4044812}"/>
          </ac:picMkLst>
        </pc:picChg>
        <pc:picChg chg="add del mod">
          <ac:chgData name="Achref Riahi" userId="bd574349-e50c-4587-96fa-b8341b285eb6" providerId="ADAL" clId="{9DBCCCF4-714D-49C8-BE35-7BAB527BD923}" dt="2022-01-13T08:49:54.163" v="788" actId="478"/>
          <ac:picMkLst>
            <pc:docMk/>
            <pc:sldMk cId="3047152585" sldId="321"/>
            <ac:picMk id="2" creationId="{FF51D91B-510A-4F1E-A523-1C88B0F874AC}"/>
          </ac:picMkLst>
        </pc:picChg>
        <pc:picChg chg="add del mod">
          <ac:chgData name="Achref Riahi" userId="bd574349-e50c-4587-96fa-b8341b285eb6" providerId="ADAL" clId="{9DBCCCF4-714D-49C8-BE35-7BAB527BD923}" dt="2022-01-13T08:50:39.853" v="798" actId="478"/>
          <ac:picMkLst>
            <pc:docMk/>
            <pc:sldMk cId="3047152585" sldId="321"/>
            <ac:picMk id="3" creationId="{0F173FCA-8D57-4B69-A9DC-FF33CD4BD917}"/>
          </ac:picMkLst>
        </pc:picChg>
        <pc:picChg chg="add del mod">
          <ac:chgData name="Achref Riahi" userId="bd574349-e50c-4587-96fa-b8341b285eb6" providerId="ADAL" clId="{9DBCCCF4-714D-49C8-BE35-7BAB527BD923}" dt="2022-01-07T15:51:45.897" v="516" actId="478"/>
          <ac:picMkLst>
            <pc:docMk/>
            <pc:sldMk cId="3047152585" sldId="321"/>
            <ac:picMk id="3" creationId="{BE40F227-CEBD-4130-9BB7-8F58AFE687E5}"/>
          </ac:picMkLst>
        </pc:picChg>
        <pc:picChg chg="add del mod">
          <ac:chgData name="Achref Riahi" userId="bd574349-e50c-4587-96fa-b8341b285eb6" providerId="ADAL" clId="{9DBCCCF4-714D-49C8-BE35-7BAB527BD923}" dt="2022-01-12T15:15:25.464" v="723" actId="478"/>
          <ac:picMkLst>
            <pc:docMk/>
            <pc:sldMk cId="3047152585" sldId="321"/>
            <ac:picMk id="4" creationId="{8873E865-963C-4BC9-87BF-BD65F0469944}"/>
          </ac:picMkLst>
        </pc:picChg>
        <pc:picChg chg="add mod">
          <ac:chgData name="Achref Riahi" userId="bd574349-e50c-4587-96fa-b8341b285eb6" providerId="ADAL" clId="{9DBCCCF4-714D-49C8-BE35-7BAB527BD923}" dt="2022-01-13T08:50:02.133" v="790" actId="1076"/>
          <ac:picMkLst>
            <pc:docMk/>
            <pc:sldMk cId="3047152585" sldId="321"/>
            <ac:picMk id="4" creationId="{A9E9B3F9-7265-4259-8ECA-0B1E9C32583C}"/>
          </ac:picMkLst>
        </pc:picChg>
        <pc:picChg chg="add mod">
          <ac:chgData name="Achref Riahi" userId="bd574349-e50c-4587-96fa-b8341b285eb6" providerId="ADAL" clId="{9DBCCCF4-714D-49C8-BE35-7BAB527BD923}" dt="2022-01-13T08:50:46.970" v="799" actId="1076"/>
          <ac:picMkLst>
            <pc:docMk/>
            <pc:sldMk cId="3047152585" sldId="321"/>
            <ac:picMk id="5" creationId="{1760395A-D228-4BF7-B59C-AC712D681583}"/>
          </ac:picMkLst>
        </pc:picChg>
        <pc:picChg chg="add del mod">
          <ac:chgData name="Achref Riahi" userId="bd574349-e50c-4587-96fa-b8341b285eb6" providerId="ADAL" clId="{9DBCCCF4-714D-49C8-BE35-7BAB527BD923}" dt="2022-01-12T15:16:18.372" v="733" actId="478"/>
          <ac:picMkLst>
            <pc:docMk/>
            <pc:sldMk cId="3047152585" sldId="321"/>
            <ac:picMk id="5" creationId="{67098358-0511-4A77-8993-C625780C7728}"/>
          </ac:picMkLst>
        </pc:picChg>
        <pc:picChg chg="add del mod">
          <ac:chgData name="Achref Riahi" userId="bd574349-e50c-4587-96fa-b8341b285eb6" providerId="ADAL" clId="{9DBCCCF4-714D-49C8-BE35-7BAB527BD923}" dt="2022-01-12T15:17:11.314" v="741" actId="478"/>
          <ac:picMkLst>
            <pc:docMk/>
            <pc:sldMk cId="3047152585" sldId="321"/>
            <ac:picMk id="7" creationId="{0528C759-940E-43E0-8803-A457CF8D0AF8}"/>
          </ac:picMkLst>
        </pc:picChg>
        <pc:picChg chg="add mod">
          <ac:chgData name="Achref Riahi" userId="bd574349-e50c-4587-96fa-b8341b285eb6" providerId="ADAL" clId="{9DBCCCF4-714D-49C8-BE35-7BAB527BD923}" dt="2022-01-13T08:51:22.593" v="807" actId="1076"/>
          <ac:picMkLst>
            <pc:docMk/>
            <pc:sldMk cId="3047152585" sldId="321"/>
            <ac:picMk id="7" creationId="{E93E09D4-E4D3-480F-B943-E256BC923C6C}"/>
          </ac:picMkLst>
        </pc:picChg>
        <pc:picChg chg="add del mod">
          <ac:chgData name="Achref Riahi" userId="bd574349-e50c-4587-96fa-b8341b285eb6" providerId="ADAL" clId="{9DBCCCF4-714D-49C8-BE35-7BAB527BD923}" dt="2022-01-13T08:51:13.263" v="806" actId="478"/>
          <ac:picMkLst>
            <pc:docMk/>
            <pc:sldMk cId="3047152585" sldId="321"/>
            <ac:picMk id="8" creationId="{7DC8A6C2-08CC-4722-8805-9CC03422C5EF}"/>
          </ac:picMkLst>
        </pc:picChg>
        <pc:picChg chg="add del mod">
          <ac:chgData name="Achref Riahi" userId="bd574349-e50c-4587-96fa-b8341b285eb6" providerId="ADAL" clId="{9DBCCCF4-714D-49C8-BE35-7BAB527BD923}" dt="2022-01-07T15:50:00.773" v="508" actId="478"/>
          <ac:picMkLst>
            <pc:docMk/>
            <pc:sldMk cId="3047152585" sldId="321"/>
            <ac:picMk id="12" creationId="{AE957F0E-80C9-4253-A8AC-79851E607DC3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9:00:11.233" v="846" actId="1076"/>
        <pc:sldMkLst>
          <pc:docMk/>
          <pc:sldMk cId="2025206320" sldId="325"/>
        </pc:sldMkLst>
        <pc:spChg chg="mod">
          <ac:chgData name="Achref Riahi" userId="bd574349-e50c-4587-96fa-b8341b285eb6" providerId="ADAL" clId="{9DBCCCF4-714D-49C8-BE35-7BAB527BD923}" dt="2022-01-07T16:22:43.236" v="616" actId="1037"/>
          <ac:spMkLst>
            <pc:docMk/>
            <pc:sldMk cId="2025206320" sldId="325"/>
            <ac:spMk id="9" creationId="{00000000-0000-0000-0000-000000000000}"/>
          </ac:spMkLst>
        </pc:spChg>
        <pc:graphicFrameChg chg="del">
          <ac:chgData name="Achref Riahi" userId="bd574349-e50c-4587-96fa-b8341b285eb6" providerId="ADAL" clId="{9DBCCCF4-714D-49C8-BE35-7BAB527BD923}" dt="2022-01-07T16:19:46.125" v="589" actId="478"/>
          <ac:graphicFrameMkLst>
            <pc:docMk/>
            <pc:sldMk cId="2025206320" sldId="325"/>
            <ac:graphicFrameMk id="11" creationId="{00000000-0008-0000-0600-00001C000000}"/>
          </ac:graphicFrameMkLst>
        </pc:graphicFrameChg>
        <pc:graphicFrameChg chg="del">
          <ac:chgData name="Achref Riahi" userId="bd574349-e50c-4587-96fa-b8341b285eb6" providerId="ADAL" clId="{9DBCCCF4-714D-49C8-BE35-7BAB527BD923}" dt="2022-01-07T16:20:56.935" v="592" actId="478"/>
          <ac:graphicFrameMkLst>
            <pc:docMk/>
            <pc:sldMk cId="2025206320" sldId="325"/>
            <ac:graphicFrameMk id="12" creationId="{00000000-0008-0000-0600-00001E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3:46.806" v="621" actId="478"/>
          <ac:graphicFrameMkLst>
            <pc:docMk/>
            <pc:sldMk cId="2025206320" sldId="325"/>
            <ac:graphicFrameMk id="13" creationId="{00000000-0008-0000-0600-00000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2:17.515" v="602" actId="478"/>
          <ac:graphicFrameMkLst>
            <pc:docMk/>
            <pc:sldMk cId="2025206320" sldId="325"/>
            <ac:graphicFrameMk id="15" creationId="{00000000-0008-0000-0600-00001C000000}"/>
          </ac:graphicFrameMkLst>
        </pc:graphicFrameChg>
        <pc:graphicFrameChg chg="add mod">
          <ac:chgData name="Achref Riahi" userId="bd574349-e50c-4587-96fa-b8341b285eb6" providerId="ADAL" clId="{9DBCCCF4-714D-49C8-BE35-7BAB527BD923}" dt="2022-01-07T16:21:05.615" v="595"/>
          <ac:graphicFrameMkLst>
            <pc:docMk/>
            <pc:sldMk cId="2025206320" sldId="325"/>
            <ac:graphicFrameMk id="16" creationId="{00000000-0008-0000-0600-00001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2:16.875" v="601" actId="478"/>
          <ac:graphicFrameMkLst>
            <pc:docMk/>
            <pc:sldMk cId="2025206320" sldId="325"/>
            <ac:graphicFrameMk id="17" creationId="{00000000-0008-0000-0600-00001E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3:56.486" v="623" actId="478"/>
          <ac:graphicFrameMkLst>
            <pc:docMk/>
            <pc:sldMk cId="2025206320" sldId="325"/>
            <ac:graphicFrameMk id="18" creationId="{00000000-0008-0000-0600-000011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4:30.046" v="630" actId="478"/>
          <ac:graphicFrameMkLst>
            <pc:docMk/>
            <pc:sldMk cId="2025206320" sldId="325"/>
            <ac:graphicFrameMk id="19" creationId="{00000000-0008-0000-0600-00001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48.846" v="634" actId="478"/>
          <ac:graphicFrameMkLst>
            <pc:docMk/>
            <pc:sldMk cId="2025206320" sldId="325"/>
            <ac:graphicFrameMk id="20" creationId="{00000000-0008-0000-0600-00000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50.106" v="635" actId="478"/>
          <ac:graphicFrameMkLst>
            <pc:docMk/>
            <pc:sldMk cId="2025206320" sldId="325"/>
            <ac:graphicFrameMk id="21" creationId="{00000000-0008-0000-0600-000011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51.786" v="636" actId="478"/>
          <ac:graphicFrameMkLst>
            <pc:docMk/>
            <pc:sldMk cId="2025206320" sldId="325"/>
            <ac:graphicFrameMk id="22" creationId="{00000000-0008-0000-0600-000010000000}"/>
          </ac:graphicFrameMkLst>
        </pc:graphicFrameChg>
        <pc:picChg chg="add del mod">
          <ac:chgData name="Achref Riahi" userId="bd574349-e50c-4587-96fa-b8341b285eb6" providerId="ADAL" clId="{9DBCCCF4-714D-49C8-BE35-7BAB527BD923}" dt="2022-01-12T15:22:17.659" v="776" actId="478"/>
          <ac:picMkLst>
            <pc:docMk/>
            <pc:sldMk cId="2025206320" sldId="325"/>
            <ac:picMk id="2" creationId="{6ABB6DE9-5191-4E99-BAE6-A89A916465BE}"/>
          </ac:picMkLst>
        </pc:picChg>
        <pc:picChg chg="add del mod">
          <ac:chgData name="Achref Riahi" userId="bd574349-e50c-4587-96fa-b8341b285eb6" providerId="ADAL" clId="{9DBCCCF4-714D-49C8-BE35-7BAB527BD923}" dt="2022-01-13T08:57:45.963" v="828" actId="478"/>
          <ac:picMkLst>
            <pc:docMk/>
            <pc:sldMk cId="2025206320" sldId="325"/>
            <ac:picMk id="2" creationId="{C4CDFF64-8DF2-40E3-B763-B33584CCE41B}"/>
          </ac:picMkLst>
        </pc:picChg>
        <pc:picChg chg="add del mod">
          <ac:chgData name="Achref Riahi" userId="bd574349-e50c-4587-96fa-b8341b285eb6" providerId="ADAL" clId="{9DBCCCF4-714D-49C8-BE35-7BAB527BD923}" dt="2022-01-13T08:58:19.913" v="833" actId="478"/>
          <ac:picMkLst>
            <pc:docMk/>
            <pc:sldMk cId="2025206320" sldId="325"/>
            <ac:picMk id="3" creationId="{2595680D-5E43-4B8E-BE81-AADA6B9D1C7E}"/>
          </ac:picMkLst>
        </pc:picChg>
        <pc:picChg chg="add del mod">
          <ac:chgData name="Achref Riahi" userId="bd574349-e50c-4587-96fa-b8341b285eb6" providerId="ADAL" clId="{9DBCCCF4-714D-49C8-BE35-7BAB527BD923}" dt="2022-01-13T08:55:51.123" v="823" actId="478"/>
          <ac:picMkLst>
            <pc:docMk/>
            <pc:sldMk cId="2025206320" sldId="325"/>
            <ac:picMk id="4" creationId="{3FD046B1-00B2-42D3-9F7B-4060FA570FD8}"/>
          </ac:picMkLst>
        </pc:picChg>
        <pc:picChg chg="add del mod">
          <ac:chgData name="Achref Riahi" userId="bd574349-e50c-4587-96fa-b8341b285eb6" providerId="ADAL" clId="{9DBCCCF4-714D-49C8-BE35-7BAB527BD923}" dt="2022-01-13T08:55:59.233" v="825" actId="478"/>
          <ac:picMkLst>
            <pc:docMk/>
            <pc:sldMk cId="2025206320" sldId="325"/>
            <ac:picMk id="5" creationId="{DCF5A28D-9118-42AB-993E-AC59771A99B6}"/>
          </ac:picMkLst>
        </pc:picChg>
        <pc:picChg chg="add del mod">
          <ac:chgData name="Achref Riahi" userId="bd574349-e50c-4587-96fa-b8341b285eb6" providerId="ADAL" clId="{9DBCCCF4-714D-49C8-BE35-7BAB527BD923}" dt="2022-01-13T08:57:44.883" v="827" actId="478"/>
          <ac:picMkLst>
            <pc:docMk/>
            <pc:sldMk cId="2025206320" sldId="325"/>
            <ac:picMk id="7" creationId="{F5DE8CEE-02D8-487A-A164-08350ECE08E4}"/>
          </ac:picMkLst>
        </pc:picChg>
        <pc:picChg chg="add mod">
          <ac:chgData name="Achref Riahi" userId="bd574349-e50c-4587-96fa-b8341b285eb6" providerId="ADAL" clId="{9DBCCCF4-714D-49C8-BE35-7BAB527BD923}" dt="2022-01-13T08:58:03.813" v="830" actId="1076"/>
          <ac:picMkLst>
            <pc:docMk/>
            <pc:sldMk cId="2025206320" sldId="325"/>
            <ac:picMk id="8" creationId="{D01BE70A-5B85-43D4-99D9-B63E5E2F50F8}"/>
          </ac:picMkLst>
        </pc:picChg>
        <pc:picChg chg="add mod">
          <ac:chgData name="Achref Riahi" userId="bd574349-e50c-4587-96fa-b8341b285eb6" providerId="ADAL" clId="{9DBCCCF4-714D-49C8-BE35-7BAB527BD923}" dt="2022-01-13T08:58:17.483" v="832" actId="1076"/>
          <ac:picMkLst>
            <pc:docMk/>
            <pc:sldMk cId="2025206320" sldId="325"/>
            <ac:picMk id="11" creationId="{C27E48AF-243E-493C-894C-14BEBA345577}"/>
          </ac:picMkLst>
        </pc:picChg>
        <pc:picChg chg="add del mod">
          <ac:chgData name="Achref Riahi" userId="bd574349-e50c-4587-96fa-b8341b285eb6" providerId="ADAL" clId="{9DBCCCF4-714D-49C8-BE35-7BAB527BD923}" dt="2022-01-13T08:58:36.093" v="836" actId="478"/>
          <ac:picMkLst>
            <pc:docMk/>
            <pc:sldMk cId="2025206320" sldId="325"/>
            <ac:picMk id="12" creationId="{7084D13A-7A59-4502-BCAF-B8EFF642628E}"/>
          </ac:picMkLst>
        </pc:picChg>
        <pc:picChg chg="add mod">
          <ac:chgData name="Achref Riahi" userId="bd574349-e50c-4587-96fa-b8341b285eb6" providerId="ADAL" clId="{9DBCCCF4-714D-49C8-BE35-7BAB527BD923}" dt="2022-01-13T08:59:05.183" v="838" actId="1076"/>
          <ac:picMkLst>
            <pc:docMk/>
            <pc:sldMk cId="2025206320" sldId="325"/>
            <ac:picMk id="13" creationId="{B60A530A-D1D5-4154-8B95-0DDFEC65C027}"/>
          </ac:picMkLst>
        </pc:picChg>
        <pc:picChg chg="add mod">
          <ac:chgData name="Achref Riahi" userId="bd574349-e50c-4587-96fa-b8341b285eb6" providerId="ADAL" clId="{9DBCCCF4-714D-49C8-BE35-7BAB527BD923}" dt="2022-01-13T09:00:11.233" v="846" actId="1076"/>
          <ac:picMkLst>
            <pc:docMk/>
            <pc:sldMk cId="2025206320" sldId="325"/>
            <ac:picMk id="15" creationId="{BCE363AC-49F6-4E92-9D65-B178035BD5B9}"/>
          </ac:picMkLst>
        </pc:picChg>
        <pc:picChg chg="add del mod">
          <ac:chgData name="Achref Riahi" userId="bd574349-e50c-4587-96fa-b8341b285eb6" providerId="ADAL" clId="{9DBCCCF4-714D-49C8-BE35-7BAB527BD923}" dt="2022-01-13T08:59:33.593" v="843" actId="478"/>
          <ac:picMkLst>
            <pc:docMk/>
            <pc:sldMk cId="2025206320" sldId="325"/>
            <ac:picMk id="16" creationId="{1DEF6E4E-8DBF-4617-A704-A8814997D2FB}"/>
          </ac:picMkLst>
        </pc:picChg>
        <pc:picChg chg="add mod">
          <ac:chgData name="Achref Riahi" userId="bd574349-e50c-4587-96fa-b8341b285eb6" providerId="ADAL" clId="{9DBCCCF4-714D-49C8-BE35-7BAB527BD923}" dt="2022-01-13T08:59:56.158" v="845" actId="1076"/>
          <ac:picMkLst>
            <pc:docMk/>
            <pc:sldMk cId="2025206320" sldId="325"/>
            <ac:picMk id="17" creationId="{A0DDDBAF-9C4B-4273-9250-4CEA37ACCCDE}"/>
          </ac:picMkLst>
        </pc:picChg>
      </pc:sldChg>
      <pc:sldChg chg="addSp delSp modSp mod">
        <pc:chgData name="Achref Riahi" userId="bd574349-e50c-4587-96fa-b8341b285eb6" providerId="ADAL" clId="{9DBCCCF4-714D-49C8-BE35-7BAB527BD923}" dt="2022-01-10T08:21:05.717" v="715" actId="14100"/>
        <pc:sldMkLst>
          <pc:docMk/>
          <pc:sldMk cId="1753303492" sldId="328"/>
        </pc:sldMkLst>
        <pc:spChg chg="mod">
          <ac:chgData name="Achref Riahi" userId="bd574349-e50c-4587-96fa-b8341b285eb6" providerId="ADAL" clId="{9DBCCCF4-714D-49C8-BE35-7BAB527BD923}" dt="2022-01-10T08:15:46.486" v="701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9DBCCCF4-714D-49C8-BE35-7BAB527BD923}" dt="2022-01-10T08:20:58.777" v="714" actId="1076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9DBCCCF4-714D-49C8-BE35-7BAB527BD923}" dt="2022-01-10T08:12:23.759" v="678" actId="20577"/>
          <ac:spMkLst>
            <pc:docMk/>
            <pc:sldMk cId="1753303492" sldId="328"/>
            <ac:spMk id="21" creationId="{A608986F-22ED-48C2-9B18-E521CE8F2022}"/>
          </ac:spMkLst>
        </pc:spChg>
        <pc:spChg chg="mod">
          <ac:chgData name="Achref Riahi" userId="bd574349-e50c-4587-96fa-b8341b285eb6" providerId="ADAL" clId="{9DBCCCF4-714D-49C8-BE35-7BAB527BD923}" dt="2022-01-10T08:21:05.717" v="715" actId="14100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9DBCCCF4-714D-49C8-BE35-7BAB527BD923}" dt="2022-01-03T09:53:35.319" v="148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3T09:51:20.597" v="124"/>
          <ac:spMkLst>
            <pc:docMk/>
            <pc:sldMk cId="1753303492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9DBCCCF4-714D-49C8-BE35-7BAB527BD923}" dt="2022-01-03T09:50:00.537" v="107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0:44.157" v="118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1:50.267" v="130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1:01.027" v="121" actId="478"/>
          <ac:graphicFrameMkLst>
            <pc:docMk/>
            <pc:sldMk cId="1753303492" sldId="328"/>
            <ac:graphicFrameMk id="22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1:59.700" v="133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3:11.707" v="142" actId="478"/>
          <ac:graphicFrameMkLst>
            <pc:docMk/>
            <pc:sldMk cId="1753303492" sldId="328"/>
            <ac:graphicFrameMk id="24" creationId="{00000000-0008-0000-07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3:23.547" v="145" actId="478"/>
          <ac:graphicFrameMkLst>
            <pc:docMk/>
            <pc:sldMk cId="1753303492" sldId="328"/>
            <ac:graphicFrameMk id="27" creationId="{00000000-0008-0000-0700-000002000000}"/>
          </ac:graphicFrameMkLst>
        </pc:graphicFrameChg>
        <pc:picChg chg="add mod ord">
          <ac:chgData name="Achref Riahi" userId="bd574349-e50c-4587-96fa-b8341b285eb6" providerId="ADAL" clId="{9DBCCCF4-714D-49C8-BE35-7BAB527BD923}" dt="2022-01-03T09:51:17.677" v="123" actId="167"/>
          <ac:picMkLst>
            <pc:docMk/>
            <pc:sldMk cId="1753303492" sldId="328"/>
            <ac:picMk id="2" creationId="{B4F3CD7E-EE18-46F1-8CC6-D8E4956AEBCE}"/>
          </ac:picMkLst>
        </pc:picChg>
        <pc:picChg chg="add mod ord">
          <ac:chgData name="Achref Riahi" userId="bd574349-e50c-4587-96fa-b8341b285eb6" providerId="ADAL" clId="{9DBCCCF4-714D-49C8-BE35-7BAB527BD923}" dt="2022-01-03T09:52:07.557" v="135" actId="167"/>
          <ac:picMkLst>
            <pc:docMk/>
            <pc:sldMk cId="1753303492" sldId="328"/>
            <ac:picMk id="3" creationId="{9ED59CCD-3860-463F-A629-BD1D81A43D79}"/>
          </ac:picMkLst>
        </pc:picChg>
        <pc:picChg chg="add mod ord">
          <ac:chgData name="Achref Riahi" userId="bd574349-e50c-4587-96fa-b8341b285eb6" providerId="ADAL" clId="{9DBCCCF4-714D-49C8-BE35-7BAB527BD923}" dt="2022-01-03T09:53:33.667" v="147" actId="167"/>
          <ac:picMkLst>
            <pc:docMk/>
            <pc:sldMk cId="1753303492" sldId="328"/>
            <ac:picMk id="4" creationId="{9B2DF32C-6FAD-4712-9C97-D6F269FD59BF}"/>
          </ac:picMkLst>
        </pc:picChg>
        <pc:picChg chg="add mod">
          <ac:chgData name="Achref Riahi" userId="bd574349-e50c-4587-96fa-b8341b285eb6" providerId="ADAL" clId="{9DBCCCF4-714D-49C8-BE35-7BAB527BD923}" dt="2022-01-03T09:50:05.308" v="113" actId="1036"/>
          <ac:picMkLst>
            <pc:docMk/>
            <pc:sldMk cId="1753303492" sldId="328"/>
            <ac:picMk id="20" creationId="{0642325D-7BCE-4817-BEE1-AA841095614C}"/>
          </ac:picMkLst>
        </pc:picChg>
      </pc:sldChg>
      <pc:sldChg chg="addSp delSp modSp mod">
        <pc:chgData name="Achref Riahi" userId="bd574349-e50c-4587-96fa-b8341b285eb6" providerId="ADAL" clId="{9DBCCCF4-714D-49C8-BE35-7BAB527BD923}" dt="2022-01-12T15:27:50.502" v="781" actId="403"/>
        <pc:sldMkLst>
          <pc:docMk/>
          <pc:sldMk cId="0" sldId="395"/>
        </pc:sldMkLst>
        <pc:spChg chg="add del">
          <ac:chgData name="Achref Riahi" userId="bd574349-e50c-4587-96fa-b8341b285eb6" providerId="ADAL" clId="{9DBCCCF4-714D-49C8-BE35-7BAB527BD923}" dt="2022-01-07T15:36:20.522" v="463" actId="22"/>
          <ac:spMkLst>
            <pc:docMk/>
            <pc:sldMk cId="0" sldId="395"/>
            <ac:spMk id="9" creationId="{7BEAB3AB-B205-48E9-A3FF-63C495ECE4FF}"/>
          </ac:spMkLst>
        </pc:spChg>
        <pc:graphicFrameChg chg="del">
          <ac:chgData name="Achref Riahi" userId="bd574349-e50c-4587-96fa-b8341b285eb6" providerId="ADAL" clId="{9DBCCCF4-714D-49C8-BE35-7BAB527BD923}" dt="2022-01-07T15:36:38.856" v="468" actId="478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41:34.702" v="478" actId="478"/>
          <ac:graphicFrameMkLst>
            <pc:docMk/>
            <pc:sldMk cId="0" sldId="395"/>
            <ac:graphicFrameMk id="10" creationId="{BB636556-A052-4BCF-A96D-612369A7AA4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46:45.101" v="495" actId="478"/>
          <ac:graphicFrameMkLst>
            <pc:docMk/>
            <pc:sldMk cId="0" sldId="395"/>
            <ac:graphicFrameMk id="11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12T15:27:50.502" v="781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add mod">
          <ac:chgData name="Achref Riahi" userId="bd574349-e50c-4587-96fa-b8341b285eb6" providerId="ADAL" clId="{9DBCCCF4-714D-49C8-BE35-7BAB527BD923}" dt="2022-01-07T15:46:48.338" v="496" actId="1076"/>
          <ac:picMkLst>
            <pc:docMk/>
            <pc:sldMk cId="0" sldId="395"/>
            <ac:picMk id="3" creationId="{A80AF5B0-1D4A-4557-8357-6E99698E7553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2:26.366" v="814" actId="1076"/>
        <pc:sldMkLst>
          <pc:docMk/>
          <pc:sldMk cId="2940928390" sldId="403"/>
        </pc:sldMkLst>
        <pc:graphicFrameChg chg="add del mod">
          <ac:chgData name="Achref Riahi" userId="bd574349-e50c-4587-96fa-b8341b285eb6" providerId="ADAL" clId="{9DBCCCF4-714D-49C8-BE35-7BAB527BD923}" dt="2022-01-12T15:18:01.964" v="747" actId="478"/>
          <ac:graphicFrameMkLst>
            <pc:docMk/>
            <pc:sldMk cId="2940928390" sldId="403"/>
            <ac:graphicFrameMk id="8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9.790" v="762" actId="478"/>
          <ac:graphicFrameMkLst>
            <pc:docMk/>
            <pc:sldMk cId="2940928390" sldId="403"/>
            <ac:graphicFrameMk id="10" creationId="{00000000-0008-0000-07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8.880" v="761" actId="478"/>
          <ac:graphicFrameMkLst>
            <pc:docMk/>
            <pc:sldMk cId="2940928390" sldId="403"/>
            <ac:graphicFrameMk id="11" creationId="{00000000-0008-0000-07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5:12.751" v="535" actId="478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8.100" v="760" actId="478"/>
          <ac:graphicFrameMkLst>
            <pc:docMk/>
            <pc:sldMk cId="2940928390" sldId="403"/>
            <ac:graphicFrameMk id="12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6.080" v="758" actId="478"/>
          <ac:graphicFrameMkLst>
            <pc:docMk/>
            <pc:sldMk cId="2940928390" sldId="403"/>
            <ac:graphicFrameMk id="13" creationId="{00000000-0008-0000-07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8.962" v="555" actId="478"/>
          <ac:graphicFrameMkLst>
            <pc:docMk/>
            <pc:sldMk cId="2940928390" sldId="403"/>
            <ac:graphicFrameMk id="14" creationId="{00000000-0008-0000-06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5.245" v="757" actId="478"/>
          <ac:graphicFrameMkLst>
            <pc:docMk/>
            <pc:sldMk cId="2940928390" sldId="403"/>
            <ac:graphicFrameMk id="14" creationId="{00000000-0008-0000-0700-00001F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3:41.051" v="174" actId="478"/>
          <ac:graphicFrameMkLst>
            <pc:docMk/>
            <pc:sldMk cId="2940928390" sldId="403"/>
            <ac:graphicFrameMk id="15" creationId="{00000000-0008-0000-06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21.562" v="540" actId="478"/>
          <ac:graphicFrameMkLst>
            <pc:docMk/>
            <pc:sldMk cId="2940928390" sldId="403"/>
            <ac:graphicFrameMk id="15" creationId="{00000000-0008-0000-06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3.802" v="568" actId="478"/>
          <ac:graphicFrameMkLst>
            <pc:docMk/>
            <pc:sldMk cId="2940928390" sldId="403"/>
            <ac:graphicFrameMk id="16" creationId="{00000000-0008-0000-06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9.575" v="556" actId="478"/>
          <ac:graphicFrameMkLst>
            <pc:docMk/>
            <pc:sldMk cId="2940928390" sldId="403"/>
            <ac:graphicFrameMk id="17" creationId="{00000000-0008-0000-06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0.242" v="557" actId="478"/>
          <ac:graphicFrameMkLst>
            <pc:docMk/>
            <pc:sldMk cId="2940928390" sldId="403"/>
            <ac:graphicFrameMk id="18" creationId="{00000000-0008-0000-06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0.997" v="558" actId="478"/>
          <ac:graphicFrameMkLst>
            <pc:docMk/>
            <pc:sldMk cId="2940928390" sldId="403"/>
            <ac:graphicFrameMk id="19" creationId="{00000000-0008-0000-06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4.472" v="569" actId="478"/>
          <ac:graphicFrameMkLst>
            <pc:docMk/>
            <pc:sldMk cId="2940928390" sldId="403"/>
            <ac:graphicFrameMk id="21" creationId="{00000000-0008-0000-06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7.622" v="570" actId="478"/>
          <ac:graphicFrameMkLst>
            <pc:docMk/>
            <pc:sldMk cId="2940928390" sldId="403"/>
            <ac:graphicFrameMk id="22" creationId="{00000000-0008-0000-06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8.952" v="571" actId="478"/>
          <ac:graphicFrameMkLst>
            <pc:docMk/>
            <pc:sldMk cId="2940928390" sldId="403"/>
            <ac:graphicFrameMk id="24" creationId="{00000000-0008-0000-06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9.837" v="572" actId="478"/>
          <ac:graphicFrameMkLst>
            <pc:docMk/>
            <pc:sldMk cId="2940928390" sldId="403"/>
            <ac:graphicFrameMk id="25" creationId="{00000000-0008-0000-0600-00001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1.792" v="559" actId="478"/>
          <ac:graphicFrameMkLst>
            <pc:docMk/>
            <pc:sldMk cId="2940928390" sldId="403"/>
            <ac:graphicFrameMk id="26" creationId="{00000000-0008-0000-0600-00001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4:57.600" v="532" actId="478"/>
          <ac:graphicFrameMkLst>
            <pc:docMk/>
            <pc:sldMk cId="2940928390" sldId="403"/>
            <ac:graphicFrameMk id="27" creationId="{00000000-0008-0000-0600-000003000000}"/>
          </ac:graphicFrameMkLst>
        </pc:graphicFrameChg>
        <pc:picChg chg="add del mod">
          <ac:chgData name="Achref Riahi" userId="bd574349-e50c-4587-96fa-b8341b285eb6" providerId="ADAL" clId="{9DBCCCF4-714D-49C8-BE35-7BAB527BD923}" dt="2022-01-03T14:37:11.112" v="213" actId="478"/>
          <ac:picMkLst>
            <pc:docMk/>
            <pc:sldMk cId="2940928390" sldId="403"/>
            <ac:picMk id="2" creationId="{6C8D2689-0F67-4BA3-8538-0B92C91B0FFE}"/>
          </ac:picMkLst>
        </pc:picChg>
        <pc:picChg chg="add del mod">
          <ac:chgData name="Achref Riahi" userId="bd574349-e50c-4587-96fa-b8341b285eb6" providerId="ADAL" clId="{9DBCCCF4-714D-49C8-BE35-7BAB527BD923}" dt="2022-01-12T15:17:53.503" v="745" actId="478"/>
          <ac:picMkLst>
            <pc:docMk/>
            <pc:sldMk cId="2940928390" sldId="403"/>
            <ac:picMk id="2" creationId="{A4EC2908-8988-423C-B323-B29CC7582788}"/>
          </ac:picMkLst>
        </pc:picChg>
        <pc:picChg chg="add mod">
          <ac:chgData name="Achref Riahi" userId="bd574349-e50c-4587-96fa-b8341b285eb6" providerId="ADAL" clId="{9DBCCCF4-714D-49C8-BE35-7BAB527BD923}" dt="2022-01-13T08:51:57.798" v="811" actId="1076"/>
          <ac:picMkLst>
            <pc:docMk/>
            <pc:sldMk cId="2940928390" sldId="403"/>
            <ac:picMk id="2" creationId="{EBBD233C-001A-4AB5-9F8A-8C557C3ADB0B}"/>
          </ac:picMkLst>
        </pc:picChg>
        <pc:picChg chg="add del mod">
          <ac:chgData name="Achref Riahi" userId="bd574349-e50c-4587-96fa-b8341b285eb6" providerId="ADAL" clId="{9DBCCCF4-714D-49C8-BE35-7BAB527BD923}" dt="2022-01-03T14:37:06.493" v="212" actId="478"/>
          <ac:picMkLst>
            <pc:docMk/>
            <pc:sldMk cId="2940928390" sldId="403"/>
            <ac:picMk id="3" creationId="{436A55E6-D002-4D39-BC2B-D0CC07CEB9B4}"/>
          </ac:picMkLst>
        </pc:picChg>
        <pc:picChg chg="add del mod">
          <ac:chgData name="Achref Riahi" userId="bd574349-e50c-4587-96fa-b8341b285eb6" providerId="ADAL" clId="{9DBCCCF4-714D-49C8-BE35-7BAB527BD923}" dt="2022-01-12T15:18:47.345" v="759" actId="478"/>
          <ac:picMkLst>
            <pc:docMk/>
            <pc:sldMk cId="2940928390" sldId="403"/>
            <ac:picMk id="3" creationId="{44B9AEA9-7C87-4647-A419-D80FEE8DD540}"/>
          </ac:picMkLst>
        </pc:picChg>
        <pc:picChg chg="add mod">
          <ac:chgData name="Achref Riahi" userId="bd574349-e50c-4587-96fa-b8341b285eb6" providerId="ADAL" clId="{9DBCCCF4-714D-49C8-BE35-7BAB527BD923}" dt="2022-01-13T08:52:26.366" v="814" actId="1076"/>
          <ac:picMkLst>
            <pc:docMk/>
            <pc:sldMk cId="2940928390" sldId="403"/>
            <ac:picMk id="3" creationId="{9EB34A8D-DA08-4FDE-9B81-BD0041CF13C2}"/>
          </ac:picMkLst>
        </pc:picChg>
        <pc:picChg chg="add del mod">
          <ac:chgData name="Achref Riahi" userId="bd574349-e50c-4587-96fa-b8341b285eb6" providerId="ADAL" clId="{9DBCCCF4-714D-49C8-BE35-7BAB527BD923}" dt="2022-01-13T08:51:54.333" v="810" actId="478"/>
          <ac:picMkLst>
            <pc:docMk/>
            <pc:sldMk cId="2940928390" sldId="403"/>
            <ac:picMk id="4" creationId="{501E669F-C84B-4924-B48F-AA95DE5918FB}"/>
          </ac:picMkLst>
        </pc:picChg>
        <pc:picChg chg="add del mod">
          <ac:chgData name="Achref Riahi" userId="bd574349-e50c-4587-96fa-b8341b285eb6" providerId="ADAL" clId="{9DBCCCF4-714D-49C8-BE35-7BAB527BD923}" dt="2022-01-13T08:52:00.963" v="812" actId="478"/>
          <ac:picMkLst>
            <pc:docMk/>
            <pc:sldMk cId="2940928390" sldId="403"/>
            <ac:picMk id="5" creationId="{28BF9B58-D7AC-49BE-854D-B3340609EE8B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5:28.843" v="821" actId="1076"/>
        <pc:sldMkLst>
          <pc:docMk/>
          <pc:sldMk cId="3284125605" sldId="404"/>
        </pc:sldMkLst>
        <pc:graphicFrameChg chg="add del mod">
          <ac:chgData name="Achref Riahi" userId="bd574349-e50c-4587-96fa-b8341b285eb6" providerId="ADAL" clId="{9DBCCCF4-714D-49C8-BE35-7BAB527BD923}" dt="2022-01-12T15:20:03.561" v="768" actId="478"/>
          <ac:graphicFrameMkLst>
            <pc:docMk/>
            <pc:sldMk cId="3284125605" sldId="404"/>
            <ac:graphicFrameMk id="8" creationId="{00000000-0008-0000-07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57.362" v="548" actId="478"/>
          <ac:graphicFrameMkLst>
            <pc:docMk/>
            <pc:sldMk cId="3284125605" sldId="404"/>
            <ac:graphicFrameMk id="12" creationId="{00000000-0008-0000-0600-00000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4.322" v="221" actId="478"/>
          <ac:graphicFrameMkLst>
            <pc:docMk/>
            <pc:sldMk cId="3284125605" sldId="404"/>
            <ac:graphicFrameMk id="13" creationId="{00000000-0008-0000-0600-00001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47.448" v="545" actId="478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7.813" v="581" actId="478"/>
          <ac:graphicFrameMkLst>
            <pc:docMk/>
            <pc:sldMk cId="3284125605" sldId="404"/>
            <ac:graphicFrameMk id="15" creationId="{00000000-0008-0000-0600-000016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4.842" v="222" actId="478"/>
          <ac:graphicFrameMkLst>
            <pc:docMk/>
            <pc:sldMk cId="3284125605" sldId="404"/>
            <ac:graphicFrameMk id="15" creationId="{00000000-0008-0000-0600-00001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09.600" v="550" actId="478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3.092" v="551" actId="478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4.202" v="552" actId="478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5.422" v="553" actId="478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6.412" v="554" actId="478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8.703" v="582" actId="478"/>
          <ac:graphicFrameMkLst>
            <pc:docMk/>
            <pc:sldMk cId="3284125605" sldId="404"/>
            <ac:graphicFrameMk id="23" creationId="{00000000-0008-0000-0600-000017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5.421" v="223" actId="478"/>
          <ac:graphicFrameMkLst>
            <pc:docMk/>
            <pc:sldMk cId="3284125605" sldId="404"/>
            <ac:graphicFrameMk id="23" creationId="{00000000-0008-0000-06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9.563" v="583" actId="478"/>
          <ac:graphicFrameMkLst>
            <pc:docMk/>
            <pc:sldMk cId="3284125605" sldId="404"/>
            <ac:graphicFrameMk id="24" creationId="{00000000-0008-0000-0600-000018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6.082" v="224" actId="478"/>
          <ac:graphicFrameMkLst>
            <pc:docMk/>
            <pc:sldMk cId="3284125605" sldId="404"/>
            <ac:graphicFrameMk id="24" creationId="{00000000-0008-0000-06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3:00.553" v="584" actId="478"/>
          <ac:graphicFrameMkLst>
            <pc:docMk/>
            <pc:sldMk cId="3284125605" sldId="404"/>
            <ac:graphicFrameMk id="25" creationId="{00000000-0008-0000-0600-00001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6.592" v="225" actId="478"/>
          <ac:graphicFrameMkLst>
            <pc:docMk/>
            <pc:sldMk cId="3284125605" sldId="404"/>
            <ac:graphicFrameMk id="25" creationId="{00000000-0008-0000-0600-00002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3:01.513" v="585" actId="478"/>
          <ac:graphicFrameMkLst>
            <pc:docMk/>
            <pc:sldMk cId="3284125605" sldId="404"/>
            <ac:graphicFrameMk id="26" creationId="{00000000-0008-0000-0600-000020000000}"/>
          </ac:graphicFrameMkLst>
        </pc:graphicFrameChg>
        <pc:picChg chg="add del mod">
          <ac:chgData name="Achref Riahi" userId="bd574349-e50c-4587-96fa-b8341b285eb6" providerId="ADAL" clId="{9DBCCCF4-714D-49C8-BE35-7BAB527BD923}" dt="2022-01-12T15:20:04.531" v="769" actId="478"/>
          <ac:picMkLst>
            <pc:docMk/>
            <pc:sldMk cId="3284125605" sldId="404"/>
            <ac:picMk id="2" creationId="{4960BD00-84F5-46A1-B684-EC474C84300A}"/>
          </ac:picMkLst>
        </pc:picChg>
        <pc:picChg chg="add mod">
          <ac:chgData name="Achref Riahi" userId="bd574349-e50c-4587-96fa-b8341b285eb6" providerId="ADAL" clId="{9DBCCCF4-714D-49C8-BE35-7BAB527BD923}" dt="2022-01-13T08:53:04.353" v="818" actId="1076"/>
          <ac:picMkLst>
            <pc:docMk/>
            <pc:sldMk cId="3284125605" sldId="404"/>
            <ac:picMk id="2" creationId="{8ACD63E2-1EBE-4CC0-8073-66FB8A4D01B3}"/>
          </ac:picMkLst>
        </pc:picChg>
        <pc:picChg chg="add mod">
          <ac:chgData name="Achref Riahi" userId="bd574349-e50c-4587-96fa-b8341b285eb6" providerId="ADAL" clId="{9DBCCCF4-714D-49C8-BE35-7BAB527BD923}" dt="2022-01-13T08:55:28.843" v="821" actId="1076"/>
          <ac:picMkLst>
            <pc:docMk/>
            <pc:sldMk cId="3284125605" sldId="404"/>
            <ac:picMk id="3" creationId="{17101E87-083E-453D-B057-8794A6A5EA55}"/>
          </ac:picMkLst>
        </pc:picChg>
        <pc:picChg chg="add del mod">
          <ac:chgData name="Achref Riahi" userId="bd574349-e50c-4587-96fa-b8341b285eb6" providerId="ADAL" clId="{9DBCCCF4-714D-49C8-BE35-7BAB527BD923}" dt="2022-01-12T15:20:23.263" v="771" actId="478"/>
          <ac:picMkLst>
            <pc:docMk/>
            <pc:sldMk cId="3284125605" sldId="404"/>
            <ac:picMk id="3" creationId="{D1F4B0EC-017C-4B7D-A90B-BEBDE93864AB}"/>
          </ac:picMkLst>
        </pc:picChg>
        <pc:picChg chg="add del mod">
          <ac:chgData name="Achref Riahi" userId="bd574349-e50c-4587-96fa-b8341b285eb6" providerId="ADAL" clId="{9DBCCCF4-714D-49C8-BE35-7BAB527BD923}" dt="2022-01-13T08:52:51.933" v="817" actId="478"/>
          <ac:picMkLst>
            <pc:docMk/>
            <pc:sldMk cId="3284125605" sldId="404"/>
            <ac:picMk id="4" creationId="{24E32D68-E5B2-4567-97C2-EAB14CF4471E}"/>
          </ac:picMkLst>
        </pc:picChg>
        <pc:picChg chg="add del mod">
          <ac:chgData name="Achref Riahi" userId="bd574349-e50c-4587-96fa-b8341b285eb6" providerId="ADAL" clId="{9DBCCCF4-714D-49C8-BE35-7BAB527BD923}" dt="2022-01-13T08:53:06.073" v="819" actId="478"/>
          <ac:picMkLst>
            <pc:docMk/>
            <pc:sldMk cId="3284125605" sldId="404"/>
            <ac:picMk id="5" creationId="{A3153590-0E2F-4159-8AB1-B6C7DFCB95D1}"/>
          </ac:picMkLst>
        </pc:picChg>
      </pc:sldChg>
      <pc:sldChg chg="addSp delSp modSp mod delAnim">
        <pc:chgData name="Achref Riahi" userId="bd574349-e50c-4587-96fa-b8341b285eb6" providerId="ADAL" clId="{9DBCCCF4-714D-49C8-BE35-7BAB527BD923}" dt="2022-01-06T10:59:31.207" v="392" actId="478"/>
        <pc:sldMkLst>
          <pc:docMk/>
          <pc:sldMk cId="4115812339" sldId="405"/>
        </pc:sldMkLst>
        <pc:spChg chg="ord">
          <ac:chgData name="Achref Riahi" userId="bd574349-e50c-4587-96fa-b8341b285eb6" providerId="ADAL" clId="{9DBCCCF4-714D-49C8-BE35-7BAB527BD923}" dt="2022-01-06T10:59:25.310" v="391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6T10:59:22.043" v="390"/>
          <ac:spMkLst>
            <pc:docMk/>
            <pc:sldMk cId="4115812339" sldId="405"/>
            <ac:spMk id="18" creationId="{00000000-0000-0000-0000-000000000000}"/>
          </ac:spMkLst>
        </pc:spChg>
        <pc:spChg chg="del">
          <ac:chgData name="Achref Riahi" userId="bd574349-e50c-4587-96fa-b8341b285eb6" providerId="ADAL" clId="{9DBCCCF4-714D-49C8-BE35-7BAB527BD923}" dt="2022-01-06T10:59:31.207" v="392" actId="478"/>
          <ac:spMkLst>
            <pc:docMk/>
            <pc:sldMk cId="4115812339" sldId="405"/>
            <ac:spMk id="23" creationId="{7796415D-C083-40E0-A3B4-AA55F17DFA81}"/>
          </ac:spMkLst>
        </pc:spChg>
        <pc:graphicFrameChg chg="del">
          <ac:chgData name="Achref Riahi" userId="bd574349-e50c-4587-96fa-b8341b285eb6" providerId="ADAL" clId="{9DBCCCF4-714D-49C8-BE35-7BAB527BD923}" dt="2022-01-06T10:47:36.544" v="330" actId="478"/>
          <ac:graphicFrameMkLst>
            <pc:docMk/>
            <pc:sldMk cId="4115812339" sldId="405"/>
            <ac:graphicFrameMk id="13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1:07.383" v="344" actId="478"/>
          <ac:graphicFrameMkLst>
            <pc:docMk/>
            <pc:sldMk cId="4115812339" sldId="405"/>
            <ac:graphicFrameMk id="14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3:11.570" v="347" actId="478"/>
          <ac:graphicFrameMkLst>
            <pc:docMk/>
            <pc:sldMk cId="4115812339" sldId="405"/>
            <ac:graphicFrameMk id="15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0:37.251" v="340" actId="478"/>
          <ac:graphicFrameMkLst>
            <pc:docMk/>
            <pc:sldMk cId="4115812339" sldId="405"/>
            <ac:graphicFrameMk id="20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4:25.242" v="355" actId="478"/>
          <ac:graphicFrameMkLst>
            <pc:docMk/>
            <pc:sldMk cId="4115812339" sldId="405"/>
            <ac:graphicFrameMk id="21" creationId="{00000000-0008-0000-0500-00001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5:30.855" v="365" actId="478"/>
          <ac:graphicFrameMkLst>
            <pc:docMk/>
            <pc:sldMk cId="4115812339" sldId="405"/>
            <ac:graphicFrameMk id="22" creationId="{00000000-0008-0000-0500-00001A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7:23.302" v="372" actId="478"/>
          <ac:graphicFrameMkLst>
            <pc:docMk/>
            <pc:sldMk cId="4115812339" sldId="405"/>
            <ac:graphicFrameMk id="24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4:36.800" v="358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8:34.870" v="384" actId="478"/>
          <ac:graphicFrameMkLst>
            <pc:docMk/>
            <pc:sldMk cId="4115812339" sldId="405"/>
            <ac:graphicFrameMk id="26" creationId="{00000000-0008-0000-05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5:45.639" v="368" actId="478"/>
          <ac:graphicFrameMkLst>
            <pc:docMk/>
            <pc:sldMk cId="4115812339" sldId="405"/>
            <ac:graphicFrameMk id="27" creationId="{00000000-0008-0000-05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7:42.958" v="376" actId="478"/>
          <ac:graphicFrameMkLst>
            <pc:docMk/>
            <pc:sldMk cId="4115812339" sldId="405"/>
            <ac:graphicFrameMk id="28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8:45.408" v="387" actId="478"/>
          <ac:graphicFrameMkLst>
            <pc:docMk/>
            <pc:sldMk cId="4115812339" sldId="405"/>
            <ac:graphicFrameMk id="29" creationId="{00000000-0008-0000-0500-000018000000}"/>
          </ac:graphicFrameMkLst>
        </pc:graphicFrame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2" creationId="{B75B6211-E013-4288-88A5-970384B91358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3" creationId="{EF9499AE-0C3D-4653-8FA4-00B6E9AD911C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4" creationId="{D1BCF83D-E287-4841-AC02-04F0E2EE3C37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5" creationId="{22638022-B26B-4A8A-AE3A-08DB41AADF99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7" creationId="{CA81B901-C4BF-4F87-8FA3-20EE6CD7486F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8" creationId="{C2CAE26C-98D1-406F-AD67-C683103CDCDE}"/>
          </ac:picMkLst>
        </pc:picChg>
      </pc:sldChg>
      <pc:sldChg chg="modSp mod">
        <pc:chgData name="Achref Riahi" userId="bd574349-e50c-4587-96fa-b8341b285eb6" providerId="ADAL" clId="{9DBCCCF4-714D-49C8-BE35-7BAB527BD923}" dt="2022-01-06T11:13:44.467" v="461"/>
        <pc:sldMkLst>
          <pc:docMk/>
          <pc:sldMk cId="1139487084" sldId="416"/>
        </pc:sldMkLst>
        <pc:graphicFrameChg chg="mod modGraphic">
          <ac:chgData name="Achref Riahi" userId="bd574349-e50c-4587-96fa-b8341b285eb6" providerId="ADAL" clId="{9DBCCCF4-714D-49C8-BE35-7BAB527BD923}" dt="2022-01-06T11:13:44.467" v="461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F910A28F-69E4-4C33-B7E8-629E18C71E04}"/>
    <pc:docChg chg="undo custSel modSld">
      <pc:chgData name="Achref Riahi" userId="bd574349-e50c-4587-96fa-b8341b285eb6" providerId="ADAL" clId="{F910A28F-69E4-4C33-B7E8-629E18C71E04}" dt="2021-07-02T16:05:35.982" v="818" actId="1076"/>
      <pc:docMkLst>
        <pc:docMk/>
      </pc:docMkLst>
      <pc:sldChg chg="modSp mod">
        <pc:chgData name="Achref Riahi" userId="bd574349-e50c-4587-96fa-b8341b285eb6" providerId="ADAL" clId="{F910A28F-69E4-4C33-B7E8-629E18C71E04}" dt="2021-07-02T12:14:54.130" v="3" actId="20577"/>
        <pc:sldMkLst>
          <pc:docMk/>
          <pc:sldMk cId="0" sldId="256"/>
        </pc:sldMkLst>
        <pc:spChg chg="mod">
          <ac:chgData name="Achref Riahi" userId="bd574349-e50c-4587-96fa-b8341b285eb6" providerId="ADAL" clId="{F910A28F-69E4-4C33-B7E8-629E18C71E04}" dt="2021-07-02T12:14:54.130" v="3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">
        <pc:chgData name="Achref Riahi" userId="bd574349-e50c-4587-96fa-b8341b285eb6" providerId="ADAL" clId="{F910A28F-69E4-4C33-B7E8-629E18C71E04}" dt="2021-07-02T14:06:15.563" v="163" actId="14100"/>
        <pc:sldMkLst>
          <pc:docMk/>
          <pc:sldMk cId="3851485938" sldId="276"/>
        </pc:sldMkLst>
        <pc:spChg chg="mod">
          <ac:chgData name="Achref Riahi" userId="bd574349-e50c-4587-96fa-b8341b285eb6" providerId="ADAL" clId="{F910A28F-69E4-4C33-B7E8-629E18C71E04}" dt="2021-07-02T14:03:42.875" v="114" actId="20577"/>
          <ac:spMkLst>
            <pc:docMk/>
            <pc:sldMk cId="3851485938" sldId="276"/>
            <ac:spMk id="3" creationId="{2B46034A-5B92-4956-8547-58EC1AEDEBC9}"/>
          </ac:spMkLst>
        </pc:spChg>
        <pc:spChg chg="ord">
          <ac:chgData name="Achref Riahi" userId="bd574349-e50c-4587-96fa-b8341b285eb6" providerId="ADAL" clId="{F910A28F-69E4-4C33-B7E8-629E18C71E04}" dt="2021-07-02T13:51:13.693" v="41" actId="167"/>
          <ac:spMkLst>
            <pc:docMk/>
            <pc:sldMk cId="3851485938" sldId="276"/>
            <ac:spMk id="18" creationId="{00000000-0000-0000-0000-000000000000}"/>
          </ac:spMkLst>
        </pc:spChg>
        <pc:spChg chg="del mod">
          <ac:chgData name="Achref Riahi" userId="bd574349-e50c-4587-96fa-b8341b285eb6" providerId="ADAL" clId="{F910A28F-69E4-4C33-B7E8-629E18C71E04}" dt="2021-07-02T13:47:31.223" v="15" actId="478"/>
          <ac:spMkLst>
            <pc:docMk/>
            <pc:sldMk cId="3851485938" sldId="276"/>
            <ac:spMk id="19" creationId="{1B57A525-C9C9-4E56-9868-1BD3016E7828}"/>
          </ac:spMkLst>
        </pc:spChg>
        <pc:spChg chg="mod">
          <ac:chgData name="Achref Riahi" userId="bd574349-e50c-4587-96fa-b8341b285eb6" providerId="ADAL" clId="{F910A28F-69E4-4C33-B7E8-629E18C71E04}" dt="2021-07-02T14:06:15.563" v="163" actId="14100"/>
          <ac:spMkLst>
            <pc:docMk/>
            <pc:sldMk cId="3851485938" sldId="276"/>
            <ac:spMk id="20" creationId="{95C6C9F5-F5C5-4A96-883D-37DC40F54AD0}"/>
          </ac:spMkLst>
        </pc:spChg>
        <pc:spChg chg="mod">
          <ac:chgData name="Achref Riahi" userId="bd574349-e50c-4587-96fa-b8341b285eb6" providerId="ADAL" clId="{F910A28F-69E4-4C33-B7E8-629E18C71E04}" dt="2021-07-02T14:04:03.713" v="123" actId="20577"/>
          <ac:spMkLst>
            <pc:docMk/>
            <pc:sldMk cId="3851485938" sldId="276"/>
            <ac:spMk id="32" creationId="{82225DB7-414A-4245-A8E8-578613429FDB}"/>
          </ac:spMkLst>
        </pc:spChg>
        <pc:graphicFrameChg chg="add del mod ord">
          <ac:chgData name="Achref Riahi" userId="bd574349-e50c-4587-96fa-b8341b285eb6" providerId="ADAL" clId="{F910A28F-69E4-4C33-B7E8-629E18C71E04}" dt="2021-07-02T13:50:22.783" v="28" actId="478"/>
          <ac:graphicFrameMkLst>
            <pc:docMk/>
            <pc:sldMk cId="3851485938" sldId="276"/>
            <ac:graphicFrameMk id="16" creationId="{00000000-0008-0000-0500-00000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46:51.553" v="7" actId="478"/>
          <ac:graphicFrameMkLst>
            <pc:docMk/>
            <pc:sldMk cId="3851485938" sldId="276"/>
            <ac:graphicFrameMk id="21" creationId="{00000000-0008-0000-0500-000002000000}"/>
          </ac:graphicFrameMkLst>
        </pc:graphicFrameChg>
        <pc:graphicFrameChg chg="add del mod ord">
          <ac:chgData name="Achref Riahi" userId="bd574349-e50c-4587-96fa-b8341b285eb6" providerId="ADAL" clId="{F910A28F-69E4-4C33-B7E8-629E18C71E04}" dt="2021-07-02T13:50:39.973" v="33" actId="478"/>
          <ac:graphicFrameMkLst>
            <pc:docMk/>
            <pc:sldMk cId="3851485938" sldId="276"/>
            <ac:graphicFrameMk id="22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48:18.433" v="20" actId="478"/>
          <ac:graphicFrameMkLst>
            <pc:docMk/>
            <pc:sldMk cId="3851485938" sldId="276"/>
            <ac:graphicFrameMk id="2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F910A28F-69E4-4C33-B7E8-629E18C71E04}" dt="2021-07-02T13:52:19.483" v="53" actId="478"/>
          <ac:graphicFrameMkLst>
            <pc:docMk/>
            <pc:sldMk cId="3851485938" sldId="276"/>
            <ac:graphicFrameMk id="24" creationId="{00000000-0008-0000-0500-000014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0:34.873" v="32" actId="14100"/>
          <ac:graphicFrameMkLst>
            <pc:docMk/>
            <pc:sldMk cId="3851485938" sldId="276"/>
            <ac:graphicFrameMk id="25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3:51:09.968" v="40" actId="167"/>
          <ac:graphicFrameMkLst>
            <pc:docMk/>
            <pc:sldMk cId="3851485938" sldId="276"/>
            <ac:graphicFrameMk id="26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1:55.490" v="47" actId="478"/>
          <ac:graphicFrameMkLst>
            <pc:docMk/>
            <pc:sldMk cId="3851485938" sldId="276"/>
            <ac:graphicFrameMk id="27" creationId="{00000000-0008-0000-05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1:40.213" v="46" actId="14100"/>
          <ac:graphicFrameMkLst>
            <pc:docMk/>
            <pc:sldMk cId="3851485938" sldId="276"/>
            <ac:graphicFrameMk id="28" creationId="{00000000-0008-0000-0500-000014000000}"/>
          </ac:graphicFrameMkLst>
        </pc:graphicFrameChg>
        <pc:graphicFrameChg chg="del mod">
          <ac:chgData name="Achref Riahi" userId="bd574349-e50c-4587-96fa-b8341b285eb6" providerId="ADAL" clId="{F910A28F-69E4-4C33-B7E8-629E18C71E04}" dt="2021-07-02T13:51:29.714" v="44" actId="478"/>
          <ac:graphicFrameMkLst>
            <pc:docMk/>
            <pc:sldMk cId="3851485938" sldId="276"/>
            <ac:graphicFrameMk id="29" creationId="{00000000-0008-0000-0500-000014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2:35.473" v="56" actId="478"/>
          <ac:graphicFrameMkLst>
            <pc:docMk/>
            <pc:sldMk cId="3851485938" sldId="276"/>
            <ac:graphicFrameMk id="30" creationId="{00000000-0008-0000-0500-00002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3:03.933" v="58" actId="478"/>
          <ac:graphicFrameMkLst>
            <pc:docMk/>
            <pc:sldMk cId="3851485938" sldId="276"/>
            <ac:graphicFrameMk id="31" creationId="{460BAB52-CB22-47A6-B6E6-604BD0D4F07B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2:08.403" v="52" actId="14100"/>
          <ac:graphicFrameMkLst>
            <pc:docMk/>
            <pc:sldMk cId="3851485938" sldId="276"/>
            <ac:graphicFrameMk id="33" creationId="{00000000-0008-0000-05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2:43.163" v="57" actId="1076"/>
          <ac:graphicFrameMkLst>
            <pc:docMk/>
            <pc:sldMk cId="3851485938" sldId="276"/>
            <ac:graphicFrameMk id="34" creationId="{00000000-0008-0000-0500-000023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3:11.683" v="62" actId="14100"/>
          <ac:graphicFrameMkLst>
            <pc:docMk/>
            <pc:sldMk cId="3851485938" sldId="276"/>
            <ac:graphicFrameMk id="35" creationId="{00000000-0008-0000-0500-000018000000}"/>
          </ac:graphicFrameMkLst>
        </pc:graphicFrameChg>
      </pc:sldChg>
      <pc:sldChg chg="addSp delSp modSp mod addAnim delAnim modAnim">
        <pc:chgData name="Achref Riahi" userId="bd574349-e50c-4587-96fa-b8341b285eb6" providerId="ADAL" clId="{F910A28F-69E4-4C33-B7E8-629E18C71E04}" dt="2021-07-02T15:42:59.922" v="621" actId="14100"/>
        <pc:sldMkLst>
          <pc:docMk/>
          <pc:sldMk cId="3851485938" sldId="319"/>
        </pc:sldMkLst>
        <pc:spChg chg="del">
          <ac:chgData name="Achref Riahi" userId="bd574349-e50c-4587-96fa-b8341b285eb6" providerId="ADAL" clId="{F910A28F-69E4-4C33-B7E8-629E18C71E04}" dt="2021-07-02T14:50:04.002" v="168" actId="478"/>
          <ac:spMkLst>
            <pc:docMk/>
            <pc:sldMk cId="3851485938" sldId="319"/>
            <ac:spMk id="2" creationId="{C15EF8D0-C934-4987-A409-F3295DD46901}"/>
          </ac:spMkLst>
        </pc:spChg>
        <pc:spChg chg="add del mod">
          <ac:chgData name="Achref Riahi" userId="bd574349-e50c-4587-96fa-b8341b285eb6" providerId="ADAL" clId="{F910A28F-69E4-4C33-B7E8-629E18C71E04}" dt="2021-07-02T15:24:09.062" v="239" actId="11529"/>
          <ac:spMkLst>
            <pc:docMk/>
            <pc:sldMk cId="3851485938" sldId="319"/>
            <ac:spMk id="3" creationId="{FD241CE3-EF94-4867-86AC-181CC25CA0C3}"/>
          </ac:spMkLst>
        </pc:spChg>
        <pc:spChg chg="add mod">
          <ac:chgData name="Achref Riahi" userId="bd574349-e50c-4587-96fa-b8341b285eb6" providerId="ADAL" clId="{F910A28F-69E4-4C33-B7E8-629E18C71E04}" dt="2021-07-02T15:25:40.472" v="255" actId="208"/>
          <ac:spMkLst>
            <pc:docMk/>
            <pc:sldMk cId="3851485938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F910A28F-69E4-4C33-B7E8-629E18C71E04}" dt="2021-07-02T15:23:18.473" v="235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F910A28F-69E4-4C33-B7E8-629E18C71E04}" dt="2021-07-02T14:51:53.752" v="186" actId="167"/>
          <ac:spMkLst>
            <pc:docMk/>
            <pc:sldMk cId="3851485938" sldId="319"/>
            <ac:spMk id="29" creationId="{00000000-0000-0000-0000-000000000000}"/>
          </ac:spMkLst>
        </pc:spChg>
        <pc:spChg chg="del">
          <ac:chgData name="Achref Riahi" userId="bd574349-e50c-4587-96fa-b8341b285eb6" providerId="ADAL" clId="{F910A28F-69E4-4C33-B7E8-629E18C71E04}" dt="2021-07-02T15:25:07.112" v="249" actId="478"/>
          <ac:spMkLst>
            <pc:docMk/>
            <pc:sldMk cId="3851485938" sldId="319"/>
            <ac:spMk id="31" creationId="{A41593A4-ADFA-4AB6-BFDC-31EC4425B6A2}"/>
          </ac:spMkLst>
        </pc:spChg>
        <pc:spChg chg="mod">
          <ac:chgData name="Achref Riahi" userId="bd574349-e50c-4587-96fa-b8341b285eb6" providerId="ADAL" clId="{F910A28F-69E4-4C33-B7E8-629E18C71E04}" dt="2021-07-02T15:42:16.882" v="613" actId="14100"/>
          <ac:spMkLst>
            <pc:docMk/>
            <pc:sldMk cId="3851485938" sldId="319"/>
            <ac:spMk id="32" creationId="{E7710172-EDF2-4457-B83E-38345EF7C4CB}"/>
          </ac:spMkLst>
        </pc:spChg>
        <pc:spChg chg="del">
          <ac:chgData name="Achref Riahi" userId="bd574349-e50c-4587-96fa-b8341b285eb6" providerId="ADAL" clId="{F910A28F-69E4-4C33-B7E8-629E18C71E04}" dt="2021-07-02T15:25:12.148" v="250" actId="478"/>
          <ac:spMkLst>
            <pc:docMk/>
            <pc:sldMk cId="3851485938" sldId="319"/>
            <ac:spMk id="34" creationId="{9F58388D-37DC-4BA3-987A-231EABF3FDBB}"/>
          </ac:spMkLst>
        </pc:spChg>
        <pc:spChg chg="mod ord">
          <ac:chgData name="Achref Riahi" userId="bd574349-e50c-4587-96fa-b8341b285eb6" providerId="ADAL" clId="{F910A28F-69E4-4C33-B7E8-629E18C71E04}" dt="2021-07-02T15:42:35.714" v="617" actId="166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F910A28F-69E4-4C33-B7E8-629E18C71E04}" dt="2021-07-02T15:42:48.323" v="620" actId="1076"/>
          <ac:spMkLst>
            <pc:docMk/>
            <pc:sldMk cId="3851485938" sldId="319"/>
            <ac:spMk id="37" creationId="{706C76CC-D36E-4246-8F14-99756B439481}"/>
          </ac:spMkLst>
        </pc:spChg>
        <pc:spChg chg="mod">
          <ac:chgData name="Achref Riahi" userId="bd574349-e50c-4587-96fa-b8341b285eb6" providerId="ADAL" clId="{F910A28F-69E4-4C33-B7E8-629E18C71E04}" dt="2021-07-02T15:40:01.373" v="564" actId="20577"/>
          <ac:spMkLst>
            <pc:docMk/>
            <pc:sldMk cId="3851485938" sldId="319"/>
            <ac:spMk id="38" creationId="{8520E041-3FB6-4B6C-9E89-08700F069FC0}"/>
          </ac:spMkLst>
        </pc:spChg>
        <pc:spChg chg="mod">
          <ac:chgData name="Achref Riahi" userId="bd574349-e50c-4587-96fa-b8341b285eb6" providerId="ADAL" clId="{F910A28F-69E4-4C33-B7E8-629E18C71E04}" dt="2021-07-02T15:40:29.812" v="582" actId="20577"/>
          <ac:spMkLst>
            <pc:docMk/>
            <pc:sldMk cId="3851485938" sldId="319"/>
            <ac:spMk id="39" creationId="{C570ED70-51B8-4987-8FF2-648961721C2E}"/>
          </ac:spMkLst>
        </pc:spChg>
        <pc:spChg chg="mod">
          <ac:chgData name="Achref Riahi" userId="bd574349-e50c-4587-96fa-b8341b285eb6" providerId="ADAL" clId="{F910A28F-69E4-4C33-B7E8-629E18C71E04}" dt="2021-07-02T15:42:59.922" v="621" actId="14100"/>
          <ac:spMkLst>
            <pc:docMk/>
            <pc:sldMk cId="3851485938" sldId="319"/>
            <ac:spMk id="40" creationId="{DC6B9691-B622-448B-BF65-4A3E533DC0DC}"/>
          </ac:spMkLst>
        </pc:spChg>
        <pc:spChg chg="mod">
          <ac:chgData name="Achref Riahi" userId="bd574349-e50c-4587-96fa-b8341b285eb6" providerId="ADAL" clId="{F910A28F-69E4-4C33-B7E8-629E18C71E04}" dt="2021-07-02T15:41:23.211" v="603" actId="20577"/>
          <ac:spMkLst>
            <pc:docMk/>
            <pc:sldMk cId="3851485938" sldId="319"/>
            <ac:spMk id="44" creationId="{96AA887E-F6BB-419F-A3E2-47D317D98BF9}"/>
          </ac:spMkLst>
        </pc:spChg>
        <pc:spChg chg="del">
          <ac:chgData name="Achref Riahi" userId="bd574349-e50c-4587-96fa-b8341b285eb6" providerId="ADAL" clId="{F910A28F-69E4-4C33-B7E8-629E18C71E04}" dt="2021-07-02T15:41:41.299" v="612" actId="478"/>
          <ac:spMkLst>
            <pc:docMk/>
            <pc:sldMk cId="3851485938" sldId="319"/>
            <ac:spMk id="45" creationId="{E505096B-7DA7-4F5A-8CB6-D414E046201A}"/>
          </ac:spMkLst>
        </pc:spChg>
        <pc:spChg chg="add del mod">
          <ac:chgData name="Achref Riahi" userId="bd574349-e50c-4587-96fa-b8341b285eb6" providerId="ADAL" clId="{F910A28F-69E4-4C33-B7E8-629E18C71E04}" dt="2021-07-02T15:37:38.059" v="503" actId="20577"/>
          <ac:spMkLst>
            <pc:docMk/>
            <pc:sldMk cId="3851485938" sldId="319"/>
            <ac:spMk id="59" creationId="{BC3F939F-ABCA-41CA-9CA9-F58E77DFC1B4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1" creationId="{00000000-0008-0000-0500-000014000000}"/>
          </ac:spMkLst>
        </pc:spChg>
        <pc:spChg chg="del">
          <ac:chgData name="Achref Riahi" userId="bd574349-e50c-4587-96fa-b8341b285eb6" providerId="ADAL" clId="{F910A28F-69E4-4C33-B7E8-629E18C71E04}" dt="2021-07-02T15:29:59.392" v="367" actId="478"/>
          <ac:spMkLst>
            <pc:docMk/>
            <pc:sldMk cId="3851485938" sldId="319"/>
            <ac:spMk id="62" creationId="{9B6655D8-C624-48DE-A1A3-CCEDC1DF68E2}"/>
          </ac:spMkLst>
        </pc:spChg>
        <pc:spChg chg="mod">
          <ac:chgData name="Achref Riahi" userId="bd574349-e50c-4587-96fa-b8341b285eb6" providerId="ADAL" clId="{F910A28F-69E4-4C33-B7E8-629E18C71E04}" dt="2021-07-02T15:38:22.067" v="529" actId="20577"/>
          <ac:spMkLst>
            <pc:docMk/>
            <pc:sldMk cId="3851485938" sldId="319"/>
            <ac:spMk id="63" creationId="{8A1A6235-142F-42A2-A358-2CC9442105C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4" creationId="{00000000-0008-0000-0500-000016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5" creationId="{00000000-0008-0000-0500-000017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6" creationId="{00000000-0008-0000-0500-000018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7" creationId="{00000000-0008-0000-0500-00001A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8" creationId="{00000000-0008-0000-0500-00001B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9" creationId="{00000000-0008-0000-0500-00001D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70" creationId="{00000000-0008-0000-0500-00001F000000}"/>
          </ac:spMkLst>
        </pc:spChg>
        <pc:spChg chg="add mod">
          <ac:chgData name="Achref Riahi" userId="bd574349-e50c-4587-96fa-b8341b285eb6" providerId="ADAL" clId="{F910A28F-69E4-4C33-B7E8-629E18C71E04}" dt="2021-07-02T15:42:26.562" v="616" actId="14100"/>
          <ac:spMkLst>
            <pc:docMk/>
            <pc:sldMk cId="3851485938" sldId="319"/>
            <ac:spMk id="77" creationId="{19D479A9-0F70-4E73-8ED0-25238AD4A9A5}"/>
          </ac:spMkLst>
        </pc:spChg>
        <pc:grpChg chg="add del mod">
          <ac:chgData name="Achref Riahi" userId="bd574349-e50c-4587-96fa-b8341b285eb6" providerId="ADAL" clId="{F910A28F-69E4-4C33-B7E8-629E18C71E04}" dt="2021-07-02T14:51:39.342" v="182" actId="478"/>
          <ac:grpSpMkLst>
            <pc:docMk/>
            <pc:sldMk cId="3851485938" sldId="319"/>
            <ac:grpSpMk id="60" creationId="{00000000-0008-0000-0500-00004F000000}"/>
          </ac:grpSpMkLst>
        </pc:grpChg>
        <pc:graphicFrameChg chg="del">
          <ac:chgData name="Achref Riahi" userId="bd574349-e50c-4587-96fa-b8341b285eb6" providerId="ADAL" clId="{F910A28F-69E4-4C33-B7E8-629E18C71E04}" dt="2021-07-02T14:50:02.192" v="167" actId="478"/>
          <ac:graphicFrameMkLst>
            <pc:docMk/>
            <pc:sldMk cId="3851485938" sldId="319"/>
            <ac:graphicFrameMk id="33" creationId="{00000000-0008-0000-0500-00002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1:34.842" v="181" actId="478"/>
          <ac:graphicFrameMkLst>
            <pc:docMk/>
            <pc:sldMk cId="3851485938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4:05.682" v="202" actId="14100"/>
          <ac:graphicFrameMkLst>
            <pc:docMk/>
            <pc:sldMk cId="3851485938" sldId="319"/>
            <ac:graphicFrameMk id="41" creationId="{00000000-0008-0000-0500-000022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1:13.132" v="175"/>
          <ac:graphicFrameMkLst>
            <pc:docMk/>
            <pc:sldMk cId="3851485938" sldId="319"/>
            <ac:graphicFrameMk id="43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6:01.862" v="209" actId="478"/>
          <ac:graphicFrameMkLst>
            <pc:docMk/>
            <pc:sldMk cId="3851485938" sldId="319"/>
            <ac:graphicFrameMk id="46" creationId="{00000000-0008-0000-0500-000027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2:51.477" v="189" actId="478"/>
          <ac:graphicFrameMkLst>
            <pc:docMk/>
            <pc:sldMk cId="3851485938" sldId="319"/>
            <ac:graphicFrameMk id="47" creationId="{00000000-0008-0000-0500-00002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3:31.052" v="196" actId="478"/>
          <ac:graphicFrameMkLst>
            <pc:docMk/>
            <pc:sldMk cId="3851485938" sldId="319"/>
            <ac:graphicFrameMk id="48" creationId="{00000000-0008-0000-0500-000024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6:28.942" v="213" actId="478"/>
          <ac:graphicFrameMkLst>
            <pc:docMk/>
            <pc:sldMk cId="3851485938" sldId="319"/>
            <ac:graphicFrameMk id="55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4:51:50.712" v="185" actId="167"/>
          <ac:graphicFrameMkLst>
            <pc:docMk/>
            <pc:sldMk cId="3851485938" sldId="319"/>
            <ac:graphicFrameMk id="56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22:04.032" v="221" actId="478"/>
          <ac:graphicFrameMkLst>
            <pc:docMk/>
            <pc:sldMk cId="3851485938" sldId="319"/>
            <ac:graphicFrameMk id="57" creationId="{00000000-0008-0000-0500-000028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22:32.397" v="226" actId="478"/>
          <ac:graphicFrameMkLst>
            <pc:docMk/>
            <pc:sldMk cId="3851485938" sldId="319"/>
            <ac:graphicFrameMk id="58" creationId="{00000000-0008-0000-0500-000036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3:13.022" v="195" actId="14100"/>
          <ac:graphicFrameMkLst>
            <pc:docMk/>
            <pc:sldMk cId="3851485938" sldId="319"/>
            <ac:graphicFrameMk id="71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4:54:20.432" v="203" actId="167"/>
          <ac:graphicFrameMkLst>
            <pc:docMk/>
            <pc:sldMk cId="3851485938" sldId="319"/>
            <ac:graphicFrameMk id="72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03.972" v="231" actId="167"/>
          <ac:graphicFrameMkLst>
            <pc:docMk/>
            <pc:sldMk cId="3851485938" sldId="319"/>
            <ac:graphicFrameMk id="73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08.732" v="232" actId="167"/>
          <ac:graphicFrameMkLst>
            <pc:docMk/>
            <pc:sldMk cId="3851485938" sldId="319"/>
            <ac:graphicFrameMk id="74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11.582" v="233" actId="167"/>
          <ac:graphicFrameMkLst>
            <pc:docMk/>
            <pc:sldMk cId="3851485938" sldId="319"/>
            <ac:graphicFrameMk id="75" creationId="{00000000-0008-0000-0500-000035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14.973" v="234" actId="167"/>
          <ac:graphicFrameMkLst>
            <pc:docMk/>
            <pc:sldMk cId="3851485938" sldId="319"/>
            <ac:graphicFrameMk id="76" creationId="{00000000-0008-0000-0500-000036000000}"/>
          </ac:graphicFrameMkLst>
        </pc:graphicFrameChg>
      </pc:sldChg>
      <pc:sldChg chg="addSp delSp modSp mod">
        <pc:chgData name="Achref Riahi" userId="bd574349-e50c-4587-96fa-b8341b285eb6" providerId="ADAL" clId="{F910A28F-69E4-4C33-B7E8-629E18C71E04}" dt="2021-07-02T16:02:42.222" v="810" actId="14100"/>
        <pc:sldMkLst>
          <pc:docMk/>
          <pc:sldMk cId="3851485938" sldId="321"/>
        </pc:sldMkLst>
        <pc:spChg chg="ord">
          <ac:chgData name="Achref Riahi" userId="bd574349-e50c-4587-96fa-b8341b285eb6" providerId="ADAL" clId="{F910A28F-69E4-4C33-B7E8-629E18C71E04}" dt="2021-07-02T16:01:43.802" v="805" actId="167"/>
          <ac:spMkLst>
            <pc:docMk/>
            <pc:sldMk cId="3851485938" sldId="321"/>
            <ac:spMk id="17" creationId="{00000000-0000-0000-0000-000000000000}"/>
          </ac:spMkLst>
        </pc:spChg>
        <pc:graphicFrameChg chg="add mod">
          <ac:chgData name="Achref Riahi" userId="bd574349-e50c-4587-96fa-b8341b285eb6" providerId="ADAL" clId="{F910A28F-69E4-4C33-B7E8-629E18C71E04}" dt="2021-07-02T16:00:45.362" v="796" actId="14100"/>
          <ac:graphicFrameMkLst>
            <pc:docMk/>
            <pc:sldMk cId="3851485938" sldId="321"/>
            <ac:graphicFrameMk id="10" creationId="{00000000-0008-0000-0900-000002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6:01:39.652" v="804" actId="167"/>
          <ac:graphicFrameMkLst>
            <pc:docMk/>
            <pc:sldMk cId="3851485938" sldId="321"/>
            <ac:graphicFrameMk id="11" creationId="{00000000-0008-0000-0900-00001D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6:02:42.222" v="810" actId="14100"/>
          <ac:graphicFrameMkLst>
            <pc:docMk/>
            <pc:sldMk cId="3851485938" sldId="321"/>
            <ac:graphicFrameMk id="12" creationId="{00000000-0008-0000-0900-00000E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0:35.027" v="794" actId="478"/>
          <ac:graphicFrameMkLst>
            <pc:docMk/>
            <pc:sldMk cId="3851485938" sldId="321"/>
            <ac:graphicFrameMk id="13" creationId="{00000000-0008-0000-0800-00000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2:31.872" v="808" actId="478"/>
          <ac:graphicFrameMkLst>
            <pc:docMk/>
            <pc:sldMk cId="3851485938" sldId="321"/>
            <ac:graphicFrameMk id="14" creationId="{00000000-0008-0000-0800-00000E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1:20.612" v="799" actId="478"/>
          <ac:graphicFrameMkLst>
            <pc:docMk/>
            <pc:sldMk cId="3851485938" sldId="321"/>
            <ac:graphicFrameMk id="15" creationId="{00000000-0008-0000-0800-00001D000000}"/>
          </ac:graphicFrameMkLst>
        </pc:graphicFrameChg>
      </pc:sldChg>
      <pc:sldChg chg="addSp delSp modSp mod delAnim">
        <pc:chgData name="Achref Riahi" userId="bd574349-e50c-4587-96fa-b8341b285eb6" providerId="ADAL" clId="{F910A28F-69E4-4C33-B7E8-629E18C71E04}" dt="2021-07-02T15:57:27.804" v="790" actId="27918"/>
        <pc:sldMkLst>
          <pc:docMk/>
          <pc:sldMk cId="3851485938" sldId="328"/>
        </pc:sldMkLst>
        <pc:spChg chg="mod">
          <ac:chgData name="Achref Riahi" userId="bd574349-e50c-4587-96fa-b8341b285eb6" providerId="ADAL" clId="{F910A28F-69E4-4C33-B7E8-629E18C71E04}" dt="2021-07-02T15:57:10.642" v="780" actId="20577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F910A28F-69E4-4C33-B7E8-629E18C71E04}" dt="2021-07-02T15:57:16.384" v="783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F910A28F-69E4-4C33-B7E8-629E18C71E04}" dt="2021-07-02T15:57:20.374" v="786" actId="20577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F910A28F-69E4-4C33-B7E8-629E18C71E04}" dt="2021-07-02T15:54:03.442" v="699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F910A28F-69E4-4C33-B7E8-629E18C71E04}" dt="2021-07-02T15:54:37.732" v="713" actId="20577"/>
          <ac:spMkLst>
            <pc:docMk/>
            <pc:sldMk cId="3851485938" sldId="328"/>
            <ac:spMk id="19" creationId="{6922189B-2747-4976-9934-414D3E8AFA56}"/>
          </ac:spMkLst>
        </pc:spChg>
        <pc:spChg chg="del mod">
          <ac:chgData name="Achref Riahi" userId="bd574349-e50c-4587-96fa-b8341b285eb6" providerId="ADAL" clId="{F910A28F-69E4-4C33-B7E8-629E18C71E04}" dt="2021-07-02T15:55:07.682" v="724" actId="478"/>
          <ac:spMkLst>
            <pc:docMk/>
            <pc:sldMk cId="3851485938" sldId="328"/>
            <ac:spMk id="20" creationId="{F80DA138-10E3-4A05-82E9-3A867C150862}"/>
          </ac:spMkLst>
        </pc:spChg>
        <pc:spChg chg="mod">
          <ac:chgData name="Achref Riahi" userId="bd574349-e50c-4587-96fa-b8341b285eb6" providerId="ADAL" clId="{F910A28F-69E4-4C33-B7E8-629E18C71E04}" dt="2021-07-02T15:56:33.062" v="773" actId="20577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F910A28F-69E4-4C33-B7E8-629E18C71E04}" dt="2021-07-02T15:48:25.011" v="652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F910A28F-69E4-4C33-B7E8-629E18C71E04}" dt="2021-07-02T15:46:15.552" v="634" actId="16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F910A28F-69E4-4C33-B7E8-629E18C71E04}" dt="2021-07-02T15:45:30.573" v="625" actId="478"/>
          <ac:graphicFrameMkLst>
            <pc:docMk/>
            <pc:sldMk cId="3851485938" sldId="328"/>
            <ac:graphicFrameMk id="17" creationId="{00000000-0008-0000-07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5:45:39.152" v="627" actId="14100"/>
          <ac:graphicFrameMkLst>
            <pc:docMk/>
            <pc:sldMk cId="3851485938" sldId="328"/>
            <ac:graphicFrameMk id="18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6:12.762" v="633" actId="167"/>
          <ac:graphicFrameMkLst>
            <pc:docMk/>
            <pc:sldMk cId="3851485938" sldId="328"/>
            <ac:graphicFrameMk id="22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7:12.432" v="644" actId="167"/>
          <ac:graphicFrameMkLst>
            <pc:docMk/>
            <pc:sldMk cId="3851485938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45:51.512" v="628" actId="478"/>
          <ac:graphicFrameMkLst>
            <pc:docMk/>
            <pc:sldMk cId="3851485938" sldId="328"/>
            <ac:graphicFrameMk id="24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8:22.031" v="651" actId="167"/>
          <ac:graphicFrameMkLst>
            <pc:docMk/>
            <pc:sldMk cId="3851485938" sldId="328"/>
            <ac:graphicFrameMk id="25" creationId="{00000000-0008-0000-0700-000002000000}"/>
          </ac:graphicFrameMkLst>
        </pc:graphicFrameChg>
        <pc:graphicFrameChg chg="del mod">
          <ac:chgData name="Achref Riahi" userId="bd574349-e50c-4587-96fa-b8341b285eb6" providerId="ADAL" clId="{F910A28F-69E4-4C33-B7E8-629E18C71E04}" dt="2021-07-02T15:46:49.197" v="640" actId="478"/>
          <ac:graphicFrameMkLst>
            <pc:docMk/>
            <pc:sldMk cId="3851485938" sldId="328"/>
            <ac:graphicFrameMk id="26" creationId="{00000000-0008-0000-0700-000019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47:59.951" v="648" actId="478"/>
          <ac:graphicFrameMkLst>
            <pc:docMk/>
            <pc:sldMk cId="3851485938" sldId="328"/>
            <ac:graphicFrameMk id="27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F910A28F-69E4-4C33-B7E8-629E18C71E04}" dt="2021-07-02T16:05:35.982" v="818" actId="1076"/>
        <pc:sldMkLst>
          <pc:docMk/>
          <pc:sldMk cId="2940928390" sldId="329"/>
        </pc:sldMkLst>
        <pc:spChg chg="mod">
          <ac:chgData name="Achref Riahi" userId="bd574349-e50c-4587-96fa-b8341b285eb6" providerId="ADAL" clId="{F910A28F-69E4-4C33-B7E8-629E18C71E04}" dt="2021-07-02T16:05:35.982" v="818" actId="1076"/>
          <ac:spMkLst>
            <pc:docMk/>
            <pc:sldMk cId="2940928390" sldId="329"/>
            <ac:spMk id="12" creationId="{20C61709-1BED-471D-AEDD-98D30188BF44}"/>
          </ac:spMkLst>
        </pc:spChg>
        <pc:spChg chg="ord">
          <ac:chgData name="Achref Riahi" userId="bd574349-e50c-4587-96fa-b8341b285eb6" providerId="ADAL" clId="{F910A28F-69E4-4C33-B7E8-629E18C71E04}" dt="2021-07-02T16:05:31.342" v="817" actId="167"/>
          <ac:spMkLst>
            <pc:docMk/>
            <pc:sldMk cId="2940928390" sldId="329"/>
            <ac:spMk id="35" creationId="{00000000-0000-0000-0000-000000000000}"/>
          </ac:spMkLst>
        </pc:spChg>
        <pc:graphicFrameChg chg="del">
          <ac:chgData name="Achref Riahi" userId="bd574349-e50c-4587-96fa-b8341b285eb6" providerId="ADAL" clId="{F910A28F-69E4-4C33-B7E8-629E18C71E04}" dt="2021-07-02T16:05:19.962" v="814" actId="478"/>
          <ac:graphicFrameMkLst>
            <pc:docMk/>
            <pc:sldMk cId="2940928390" sldId="329"/>
            <ac:graphicFrameMk id="14" creationId="{00000000-0008-0000-0800-000003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6:05:28.862" v="816" actId="167"/>
          <ac:graphicFrameMkLst>
            <pc:docMk/>
            <pc:sldMk cId="2940928390" sldId="329"/>
            <ac:graphicFrameMk id="15" creationId="{00000000-0008-0000-0900-000003000000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monbat-my.sharepoint.com/personal/achref_riahi_monbat_com/Documents/Documents/SNA/02.Dossier%20Qualit&#233;/02.Qualit&#233;%20interne/Indicateur/SNA%201/HRD/Rapport%20de%20test%20HR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monbat-my.sharepoint.com/personal/achref_riahi_monbat_com/Documents/Documents/SNA/02.Dossier%20Qualit&#233;/02.Qualit&#233;%20interne/Indicateur/SNA%201/HRD/Rapport%20de%20test%20HRD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'Daily Analysis'!$K$5</c:f>
              <c:strCache>
                <c:ptCount val="1"/>
                <c:pt idx="0">
                  <c:v>% Recharge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'Daily Analysis'!$E$6:$E$12</c:f>
              <c:numCache>
                <c:formatCode>m/d/yyyy</c:formatCode>
                <c:ptCount val="7"/>
                <c:pt idx="0">
                  <c:v>44643</c:v>
                </c:pt>
                <c:pt idx="1">
                  <c:v>44644</c:v>
                </c:pt>
                <c:pt idx="2">
                  <c:v>44645</c:v>
                </c:pt>
                <c:pt idx="3">
                  <c:v>44646</c:v>
                </c:pt>
                <c:pt idx="4">
                  <c:v>44648</c:v>
                </c:pt>
                <c:pt idx="5">
                  <c:v>44649</c:v>
                </c:pt>
                <c:pt idx="6">
                  <c:v>44650</c:v>
                </c:pt>
              </c:numCache>
            </c:numRef>
          </c:cat>
          <c:val>
            <c:numRef>
              <c:f>'Daily Analysis'!$K$6:$K$12</c:f>
              <c:numCache>
                <c:formatCode>0.0%</c:formatCode>
                <c:ptCount val="7"/>
                <c:pt idx="0">
                  <c:v>6.2607204116638074E-2</c:v>
                </c:pt>
                <c:pt idx="1">
                  <c:v>7.1856287425149698E-2</c:v>
                </c:pt>
                <c:pt idx="2">
                  <c:v>2.9850746268656716E-2</c:v>
                </c:pt>
                <c:pt idx="3">
                  <c:v>0</c:v>
                </c:pt>
                <c:pt idx="4">
                  <c:v>8.0071174377224202E-3</c:v>
                </c:pt>
                <c:pt idx="5">
                  <c:v>1.1570247933884297E-2</c:v>
                </c:pt>
                <c:pt idx="6">
                  <c:v>2.0952380952380951E-2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40-4D69-857A-77DD2DAF03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31594319"/>
        <c:axId val="1231583503"/>
      </c:barChart>
      <c:dateAx>
        <c:axId val="1231594319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231583503"/>
        <c:crosses val="autoZero"/>
        <c:auto val="1"/>
        <c:lblOffset val="100"/>
        <c:baseTimeUnit val="days"/>
      </c:dateAx>
      <c:valAx>
        <c:axId val="123158350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23159431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'Daily Analysis'!$L$5</c:f>
              <c:strCache>
                <c:ptCount val="1"/>
                <c:pt idx="0">
                  <c:v>% Scrap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'Daily Analysis'!$E$6:$E$12</c:f>
              <c:numCache>
                <c:formatCode>m/d/yyyy</c:formatCode>
                <c:ptCount val="7"/>
                <c:pt idx="0">
                  <c:v>44643</c:v>
                </c:pt>
                <c:pt idx="1">
                  <c:v>44644</c:v>
                </c:pt>
                <c:pt idx="2">
                  <c:v>44645</c:v>
                </c:pt>
                <c:pt idx="3">
                  <c:v>44646</c:v>
                </c:pt>
                <c:pt idx="4">
                  <c:v>44648</c:v>
                </c:pt>
                <c:pt idx="5">
                  <c:v>44649</c:v>
                </c:pt>
                <c:pt idx="6">
                  <c:v>44650</c:v>
                </c:pt>
              </c:numCache>
            </c:numRef>
          </c:cat>
          <c:val>
            <c:numRef>
              <c:f>'Daily Analysis'!$L$6:$L$12</c:f>
              <c:numCache>
                <c:formatCode>0.0%</c:formatCode>
                <c:ptCount val="7"/>
                <c:pt idx="0">
                  <c:v>2.9159519725557463E-2</c:v>
                </c:pt>
                <c:pt idx="1">
                  <c:v>3.1650983746792129E-2</c:v>
                </c:pt>
                <c:pt idx="2">
                  <c:v>4.1459369817578771E-2</c:v>
                </c:pt>
                <c:pt idx="3">
                  <c:v>0</c:v>
                </c:pt>
                <c:pt idx="4">
                  <c:v>5.2491103202846973E-2</c:v>
                </c:pt>
                <c:pt idx="5">
                  <c:v>4.4628099173553717E-2</c:v>
                </c:pt>
                <c:pt idx="6">
                  <c:v>2.8571428571428571E-2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16-47B7-B6F6-71997AC6F0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31594319"/>
        <c:axId val="1231583503"/>
      </c:barChart>
      <c:dateAx>
        <c:axId val="1231594319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231583503"/>
        <c:crosses val="autoZero"/>
        <c:auto val="1"/>
        <c:lblOffset val="100"/>
        <c:baseTimeUnit val="days"/>
      </c:dateAx>
      <c:valAx>
        <c:axId val="123158350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23159431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TN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0F71B-1DDB-42CD-BEE0-FCBAC3823B75}" type="datetimeFigureOut">
              <a:rPr lang="fr-TN" smtClean="0"/>
              <a:t>03/31/2022</a:t>
            </a:fld>
            <a:endParaRPr lang="fr-TN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TN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TN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TN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EF26B3-2F14-4C60-8D92-57DBDE66849E}" type="slidenum">
              <a:rPr lang="fr-TN" smtClean="0"/>
              <a:t>‹N°›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287548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2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637406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3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4436832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4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581155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5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0772213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6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566934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55846" y="2449499"/>
            <a:ext cx="11966258" cy="169018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111696" y="4468231"/>
            <a:ext cx="9854565" cy="20150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31/03/2022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31/03/2022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12061" y="5066919"/>
            <a:ext cx="11966258" cy="156607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12061" y="3342049"/>
            <a:ext cx="11966258" cy="172486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31/03/2022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03898" y="1839861"/>
            <a:ext cx="6217761" cy="5203810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156291" y="1839861"/>
            <a:ext cx="6217761" cy="5203810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31/03/2022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3898" y="1765025"/>
            <a:ext cx="6220206" cy="73557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5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5" indent="0">
              <a:buNone/>
              <a:defRPr sz="1600" b="1"/>
            </a:lvl6pPr>
            <a:lvl7pPr marL="2742930" indent="0">
              <a:buNone/>
              <a:defRPr sz="1600" b="1"/>
            </a:lvl7pPr>
            <a:lvl8pPr marL="3200085" indent="0">
              <a:buNone/>
              <a:defRPr sz="1600" b="1"/>
            </a:lvl8pPr>
            <a:lvl9pPr marL="365724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03898" y="2500604"/>
            <a:ext cx="6220206" cy="454306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7151408" y="1765025"/>
            <a:ext cx="6222650" cy="73557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5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5" indent="0">
              <a:buNone/>
              <a:defRPr sz="1600" b="1"/>
            </a:lvl6pPr>
            <a:lvl7pPr marL="2742930" indent="0">
              <a:buNone/>
              <a:defRPr sz="1600" b="1"/>
            </a:lvl7pPr>
            <a:lvl8pPr marL="3200085" indent="0">
              <a:buNone/>
              <a:defRPr sz="1600" b="1"/>
            </a:lvl8pPr>
            <a:lvl9pPr marL="365724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7151408" y="2500604"/>
            <a:ext cx="6222650" cy="454306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31/03/2022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31/03/2022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31/03/2022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3899" y="313945"/>
            <a:ext cx="4631549" cy="133608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04091" y="313948"/>
            <a:ext cx="7869966" cy="67297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03899" y="1650037"/>
            <a:ext cx="4631549" cy="5393637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0" indent="0">
              <a:buNone/>
              <a:defRPr sz="1100"/>
            </a:lvl3pPr>
            <a:lvl4pPr marL="1371465" indent="0">
              <a:buNone/>
              <a:defRPr sz="900"/>
            </a:lvl4pPr>
            <a:lvl5pPr marL="1828619" indent="0">
              <a:buNone/>
              <a:defRPr sz="900"/>
            </a:lvl5pPr>
            <a:lvl6pPr marL="2285775" indent="0">
              <a:buNone/>
              <a:defRPr sz="900"/>
            </a:lvl6pPr>
            <a:lvl7pPr marL="2742930" indent="0">
              <a:buNone/>
              <a:defRPr sz="900"/>
            </a:lvl7pPr>
            <a:lvl8pPr marL="3200085" indent="0">
              <a:buNone/>
              <a:defRPr sz="900"/>
            </a:lvl8pPr>
            <a:lvl9pPr marL="365724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31/03/2022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59376" y="5519579"/>
            <a:ext cx="8446770" cy="65161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759376" y="704549"/>
            <a:ext cx="8446770" cy="4731068"/>
          </a:xfrm>
        </p:spPr>
        <p:txBody>
          <a:bodyPr/>
          <a:lstStyle>
            <a:lvl1pPr marL="0" indent="0">
              <a:buNone/>
              <a:defRPr sz="3200"/>
            </a:lvl1pPr>
            <a:lvl2pPr marL="457155" indent="0">
              <a:buNone/>
              <a:defRPr sz="2800"/>
            </a:lvl2pPr>
            <a:lvl3pPr marL="914310" indent="0">
              <a:buNone/>
              <a:defRPr sz="2500"/>
            </a:lvl3pPr>
            <a:lvl4pPr marL="1371465" indent="0">
              <a:buNone/>
              <a:defRPr sz="2000"/>
            </a:lvl4pPr>
            <a:lvl5pPr marL="1828619" indent="0">
              <a:buNone/>
              <a:defRPr sz="2000"/>
            </a:lvl5pPr>
            <a:lvl6pPr marL="2285775" indent="0">
              <a:buNone/>
              <a:defRPr sz="2000"/>
            </a:lvl6pPr>
            <a:lvl7pPr marL="2742930" indent="0">
              <a:buNone/>
              <a:defRPr sz="2000"/>
            </a:lvl7pPr>
            <a:lvl8pPr marL="3200085" indent="0">
              <a:buNone/>
              <a:defRPr sz="2000"/>
            </a:lvl8pPr>
            <a:lvl9pPr marL="365724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759376" y="6171199"/>
            <a:ext cx="8446770" cy="925405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0" indent="0">
              <a:buNone/>
              <a:defRPr sz="1100"/>
            </a:lvl3pPr>
            <a:lvl4pPr marL="1371465" indent="0">
              <a:buNone/>
              <a:defRPr sz="900"/>
            </a:lvl4pPr>
            <a:lvl5pPr marL="1828619" indent="0">
              <a:buNone/>
              <a:defRPr sz="900"/>
            </a:lvl5pPr>
            <a:lvl6pPr marL="2285775" indent="0">
              <a:buNone/>
              <a:defRPr sz="900"/>
            </a:lvl6pPr>
            <a:lvl7pPr marL="2742930" indent="0">
              <a:buNone/>
              <a:defRPr sz="900"/>
            </a:lvl7pPr>
            <a:lvl8pPr marL="3200085" indent="0">
              <a:buNone/>
              <a:defRPr sz="900"/>
            </a:lvl8pPr>
            <a:lvl9pPr marL="365724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31/03/2022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31/03/2022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0206514" y="315773"/>
            <a:ext cx="3167539" cy="67279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03900" y="315773"/>
            <a:ext cx="9267984" cy="67279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31/03/2022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703901" y="315770"/>
            <a:ext cx="12670155" cy="1314186"/>
          </a:xfrm>
          <a:prstGeom prst="rect">
            <a:avLst/>
          </a:prstGeom>
        </p:spPr>
        <p:txBody>
          <a:bodyPr vert="horz" lIns="91431" tIns="45715" rIns="91431" bIns="4571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3901" y="1839861"/>
            <a:ext cx="12670155" cy="5203810"/>
          </a:xfrm>
          <a:prstGeom prst="rect">
            <a:avLst/>
          </a:prstGeom>
        </p:spPr>
        <p:txBody>
          <a:bodyPr vert="horz" lIns="91431" tIns="45715" rIns="91431" bIns="4571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03897" y="7308336"/>
            <a:ext cx="3284855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3319E-C49C-43D5-8F46-D77CCC25270D}" type="datetimeFigureOut">
              <a:rPr lang="fr-FR" smtClean="0"/>
              <a:pPr/>
              <a:t>31/03/2022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809966" y="7308336"/>
            <a:ext cx="4458018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089201" y="7308336"/>
            <a:ext cx="3284855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31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7" indent="-285722" algn="l" defTabSz="91431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8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2" indent="-228577" algn="l" defTabSz="91431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8" indent="-228577" algn="l" defTabSz="91431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52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7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63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7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9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14077950" cy="78851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49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3000000" scaled="0"/>
            <a:tileRect/>
          </a:gradFill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0" y="2949047"/>
            <a:ext cx="14077950" cy="20698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SNA NOUR</a:t>
            </a:r>
          </a:p>
          <a:p>
            <a:pPr algn="ctr"/>
            <a:r>
              <a:rPr lang="fr-FR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Rapport de test HRD</a:t>
            </a:r>
            <a:endParaRPr lang="fr-FR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z="2000" dirty="0">
                <a:solidFill>
                  <a:schemeClr val="tx1"/>
                </a:solidFill>
              </a:rPr>
              <a:t>30-03-2022</a:t>
            </a:r>
          </a:p>
        </p:txBody>
      </p:sp>
      <p:pic>
        <p:nvPicPr>
          <p:cNvPr id="6" name="Image 5" descr="téléchar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0690" y="6177958"/>
            <a:ext cx="2519462" cy="1409344"/>
          </a:xfrm>
          <a:prstGeom prst="rect">
            <a:avLst/>
          </a:prstGeom>
        </p:spPr>
      </p:pic>
      <p:pic>
        <p:nvPicPr>
          <p:cNvPr id="7" name="Image 6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73820" y="6534400"/>
            <a:ext cx="3215007" cy="1599092"/>
          </a:xfrm>
          <a:prstGeom prst="rect">
            <a:avLst/>
          </a:prstGeom>
        </p:spPr>
      </p:pic>
      <p:pic>
        <p:nvPicPr>
          <p:cNvPr id="8" name="Image 7" descr="Capture nour logo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7236" y="299688"/>
            <a:ext cx="1671991" cy="1610103"/>
          </a:xfrm>
          <a:prstGeom prst="rect">
            <a:avLst/>
          </a:prstGeom>
        </p:spPr>
      </p:pic>
      <p:pic>
        <p:nvPicPr>
          <p:cNvPr id="9" name="Image 8" descr="KPI_CRM-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919156" y="3197424"/>
            <a:ext cx="2905357" cy="157305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F3A48EA-3437-464B-8984-17AF0913EA57}"/>
              </a:ext>
            </a:extLst>
          </p:cNvPr>
          <p:cNvSpPr txBox="1"/>
          <p:nvPr/>
        </p:nvSpPr>
        <p:spPr>
          <a:xfrm>
            <a:off x="10567367" y="6483315"/>
            <a:ext cx="2679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Achref Riahi</a:t>
            </a:r>
            <a:endParaRPr lang="fr-TN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 5" descr="Capture nour logo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55651" y="-20309"/>
            <a:ext cx="2047771" cy="1575465"/>
          </a:xfrm>
          <a:prstGeom prst="rect">
            <a:avLst/>
          </a:prstGeom>
        </p:spPr>
      </p:pic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dirty="0"/>
              <a:t>Taux de défauts Journalier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D3395053-1A5E-40D4-9E79-53D76D2BA9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1555733"/>
              </p:ext>
            </p:extLst>
          </p:nvPr>
        </p:nvGraphicFramePr>
        <p:xfrm>
          <a:off x="414239" y="1782315"/>
          <a:ext cx="13105456" cy="1809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81729">
                  <a:extLst>
                    <a:ext uri="{9D8B030D-6E8A-4147-A177-3AD203B41FA5}">
                      <a16:colId xmlns:a16="http://schemas.microsoft.com/office/drawing/2014/main" val="3925097042"/>
                    </a:ext>
                  </a:extLst>
                </a:gridCol>
                <a:gridCol w="1774748">
                  <a:extLst>
                    <a:ext uri="{9D8B030D-6E8A-4147-A177-3AD203B41FA5}">
                      <a16:colId xmlns:a16="http://schemas.microsoft.com/office/drawing/2014/main" val="2272876952"/>
                    </a:ext>
                  </a:extLst>
                </a:gridCol>
                <a:gridCol w="1543251">
                  <a:extLst>
                    <a:ext uri="{9D8B030D-6E8A-4147-A177-3AD203B41FA5}">
                      <a16:colId xmlns:a16="http://schemas.microsoft.com/office/drawing/2014/main" val="2923402614"/>
                    </a:ext>
                  </a:extLst>
                </a:gridCol>
                <a:gridCol w="1395494">
                  <a:extLst>
                    <a:ext uri="{9D8B030D-6E8A-4147-A177-3AD203B41FA5}">
                      <a16:colId xmlns:a16="http://schemas.microsoft.com/office/drawing/2014/main" val="3344672788"/>
                    </a:ext>
                  </a:extLst>
                </a:gridCol>
                <a:gridCol w="1591377">
                  <a:extLst>
                    <a:ext uri="{9D8B030D-6E8A-4147-A177-3AD203B41FA5}">
                      <a16:colId xmlns:a16="http://schemas.microsoft.com/office/drawing/2014/main" val="746584570"/>
                    </a:ext>
                  </a:extLst>
                </a:gridCol>
                <a:gridCol w="1404156">
                  <a:extLst>
                    <a:ext uri="{9D8B030D-6E8A-4147-A177-3AD203B41FA5}">
                      <a16:colId xmlns:a16="http://schemas.microsoft.com/office/drawing/2014/main" val="2393896297"/>
                    </a:ext>
                  </a:extLst>
                </a:gridCol>
                <a:gridCol w="1310546">
                  <a:extLst>
                    <a:ext uri="{9D8B030D-6E8A-4147-A177-3AD203B41FA5}">
                      <a16:colId xmlns:a16="http://schemas.microsoft.com/office/drawing/2014/main" val="2682369309"/>
                    </a:ext>
                  </a:extLst>
                </a:gridCol>
                <a:gridCol w="1404155">
                  <a:extLst>
                    <a:ext uri="{9D8B030D-6E8A-4147-A177-3AD203B41FA5}">
                      <a16:colId xmlns:a16="http://schemas.microsoft.com/office/drawing/2014/main" val="2897939481"/>
                    </a:ext>
                  </a:extLst>
                </a:gridCol>
              </a:tblGrid>
              <a:tr h="22613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Date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Qté totale testée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Total Qté Nok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 Total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Recharge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 err="1">
                          <a:effectLst/>
                        </a:rPr>
                        <a:t>Scrap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 Recharge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 </a:t>
                      </a:r>
                      <a:r>
                        <a:rPr lang="fr-FR" sz="1100" b="1" u="none" strike="noStrike" dirty="0" err="1">
                          <a:effectLst/>
                        </a:rPr>
                        <a:t>Scrap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75481251"/>
                  </a:ext>
                </a:extLst>
              </a:tr>
              <a:tr h="22613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23/03/2022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1166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2,9%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36568470"/>
                  </a:ext>
                </a:extLst>
              </a:tr>
              <a:tr h="22613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24/03/2022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1169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13,5%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7,2%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3,2%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78997950"/>
                  </a:ext>
                </a:extLst>
              </a:tr>
              <a:tr h="22613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25/03/2022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1206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10,8%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4,1%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42360346"/>
                  </a:ext>
                </a:extLst>
              </a:tr>
              <a:tr h="22613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26/03/2022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18591990"/>
                  </a:ext>
                </a:extLst>
              </a:tr>
              <a:tr h="22613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28/03/2022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1124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0,8%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5,2%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186552"/>
                  </a:ext>
                </a:extLst>
              </a:tr>
              <a:tr h="22613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29/03/2022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1210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4,5%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75998701"/>
                  </a:ext>
                </a:extLst>
              </a:tr>
              <a:tr h="22613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30/03/2022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1050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17,0%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2,9%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06343156"/>
                  </a:ext>
                </a:extLst>
              </a:tr>
            </a:tbl>
          </a:graphicData>
        </a:graphic>
      </p:graphicFrame>
      <p:graphicFrame>
        <p:nvGraphicFramePr>
          <p:cNvPr id="12" name="Graphique 11">
            <a:extLst>
              <a:ext uri="{FF2B5EF4-FFF2-40B4-BE49-F238E27FC236}">
                <a16:creationId xmlns:a16="http://schemas.microsoft.com/office/drawing/2014/main" id="{123B2F79-CE29-4B85-B135-2B143639CFD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3866975"/>
              </p:ext>
            </p:extLst>
          </p:nvPr>
        </p:nvGraphicFramePr>
        <p:xfrm>
          <a:off x="998397" y="4376292"/>
          <a:ext cx="4676775" cy="25308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" name="Graphique 12">
            <a:extLst>
              <a:ext uri="{FF2B5EF4-FFF2-40B4-BE49-F238E27FC236}">
                <a16:creationId xmlns:a16="http://schemas.microsoft.com/office/drawing/2014/main" id="{8942775C-88A7-46F7-8B42-5950BC0361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7241070"/>
              </p:ext>
            </p:extLst>
          </p:nvPr>
        </p:nvGraphicFramePr>
        <p:xfrm>
          <a:off x="7831063" y="4376292"/>
          <a:ext cx="4724959" cy="2562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047152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 5" descr="Capture nour logo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55651" y="-20309"/>
            <a:ext cx="2047771" cy="1575465"/>
          </a:xfrm>
          <a:prstGeom prst="rect">
            <a:avLst/>
          </a:prstGeom>
        </p:spPr>
      </p:pic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4000" dirty="0"/>
              <a:t>Moyenne</a:t>
            </a:r>
            <a:r>
              <a:rPr lang="fr-FR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fr-FR" sz="4000" dirty="0"/>
              <a:t>des tensions</a:t>
            </a:r>
          </a:p>
        </p:txBody>
      </p:sp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C6D6A5EA-D55E-4EBB-A19D-8011B88B26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3539904"/>
              </p:ext>
            </p:extLst>
          </p:nvPr>
        </p:nvGraphicFramePr>
        <p:xfrm>
          <a:off x="703264" y="1854324"/>
          <a:ext cx="12671422" cy="529655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91903">
                  <a:extLst>
                    <a:ext uri="{9D8B030D-6E8A-4147-A177-3AD203B41FA5}">
                      <a16:colId xmlns:a16="http://schemas.microsoft.com/office/drawing/2014/main" val="1963565926"/>
                    </a:ext>
                  </a:extLst>
                </a:gridCol>
                <a:gridCol w="1589082">
                  <a:extLst>
                    <a:ext uri="{9D8B030D-6E8A-4147-A177-3AD203B41FA5}">
                      <a16:colId xmlns:a16="http://schemas.microsoft.com/office/drawing/2014/main" val="988726481"/>
                    </a:ext>
                  </a:extLst>
                </a:gridCol>
                <a:gridCol w="713660">
                  <a:extLst>
                    <a:ext uri="{9D8B030D-6E8A-4147-A177-3AD203B41FA5}">
                      <a16:colId xmlns:a16="http://schemas.microsoft.com/office/drawing/2014/main" val="336509520"/>
                    </a:ext>
                  </a:extLst>
                </a:gridCol>
                <a:gridCol w="1991903">
                  <a:extLst>
                    <a:ext uri="{9D8B030D-6E8A-4147-A177-3AD203B41FA5}">
                      <a16:colId xmlns:a16="http://schemas.microsoft.com/office/drawing/2014/main" val="257401348"/>
                    </a:ext>
                  </a:extLst>
                </a:gridCol>
                <a:gridCol w="1589082">
                  <a:extLst>
                    <a:ext uri="{9D8B030D-6E8A-4147-A177-3AD203B41FA5}">
                      <a16:colId xmlns:a16="http://schemas.microsoft.com/office/drawing/2014/main" val="3914089996"/>
                    </a:ext>
                  </a:extLst>
                </a:gridCol>
                <a:gridCol w="875422">
                  <a:extLst>
                    <a:ext uri="{9D8B030D-6E8A-4147-A177-3AD203B41FA5}">
                      <a16:colId xmlns:a16="http://schemas.microsoft.com/office/drawing/2014/main" val="407970571"/>
                    </a:ext>
                  </a:extLst>
                </a:gridCol>
                <a:gridCol w="1991903">
                  <a:extLst>
                    <a:ext uri="{9D8B030D-6E8A-4147-A177-3AD203B41FA5}">
                      <a16:colId xmlns:a16="http://schemas.microsoft.com/office/drawing/2014/main" val="2012109533"/>
                    </a:ext>
                  </a:extLst>
                </a:gridCol>
                <a:gridCol w="1091106">
                  <a:extLst>
                    <a:ext uri="{9D8B030D-6E8A-4147-A177-3AD203B41FA5}">
                      <a16:colId xmlns:a16="http://schemas.microsoft.com/office/drawing/2014/main" val="2342716099"/>
                    </a:ext>
                  </a:extLst>
                </a:gridCol>
                <a:gridCol w="837361">
                  <a:extLst>
                    <a:ext uri="{9D8B030D-6E8A-4147-A177-3AD203B41FA5}">
                      <a16:colId xmlns:a16="http://schemas.microsoft.com/office/drawing/2014/main" val="1675432138"/>
                    </a:ext>
                  </a:extLst>
                </a:gridCol>
              </a:tblGrid>
              <a:tr h="19045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Type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23/03/2022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24/03/2022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25/03/2022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26/03/2022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28/03/2022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29/03/2022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30/03/2022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Moyenne par Type</a:t>
                      </a: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120291132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10-L3 PB 6/6 Power /MF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12,83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3135168377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17-L5 PB 8/8 Power/MF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4085629136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19-L5 PB 9/9 S5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12,66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12,66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59190654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27-D26 PM 5/6 Premuim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827746766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2-L1 PB 4/4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528223126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32-M10 PM 5/5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12,69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417015901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33-M10 PM SP 5/5 Premuim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349222273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34-M11 PM 7/7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12,83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019490232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36-M11 PM 7/8 Premuim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12,69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12,82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12,69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149735701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38-M12 PM 7/7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068144667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3-L1 PB 4/5 Premuim/SMF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503237314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42-M14 PMSP 8/9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3564343460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44-M15 PMSP 9/9 Libye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868362195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45-M15 PMSP 9/10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711717307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46-M15 PMSP 11/12 Jumbo S/MF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3008068442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48-M16 PMsp 12/13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996217903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4-L1 PB 5/5  S1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644681103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51-L6 PB 10/10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191896530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6-L2 PB 5/5 Power/SMF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911109302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9-L3 PB 5/6  Libye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3133587104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8-L2 PB 6/6 S2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597479040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7-L2 PB 5/6 Premuim /L2S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901025002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11-L3 PB 6/7 Premuim /SMF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701500132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31-HD10 PMT 5/6 HD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2685451883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u="none" strike="noStrike">
                          <a:effectLst/>
                        </a:rPr>
                        <a:t>12-L3 PB 7/7 S3 /EUF</a:t>
                      </a:r>
                      <a:endParaRPr lang="pt-B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12,80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12,74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3658631697"/>
                  </a:ext>
                </a:extLst>
              </a:tr>
              <a:tr h="1904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Moyenne par jour</a:t>
                      </a: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12,72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12,75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12,76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12,77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12,77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12,78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12,75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12,76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3" marB="0" anchor="ctr"/>
                </a:tc>
                <a:extLst>
                  <a:ext uri="{0D108BD9-81ED-4DB2-BD59-A6C34878D82A}">
                    <a16:rowId xmlns:a16="http://schemas.microsoft.com/office/drawing/2014/main" val="18218439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8400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 5" descr="Capture nour logo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55651" y="-20309"/>
            <a:ext cx="2047771" cy="1575465"/>
          </a:xfrm>
          <a:prstGeom prst="rect">
            <a:avLst/>
          </a:prstGeom>
        </p:spPr>
      </p:pic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Bilan Production du 30/03/2022</a:t>
            </a:r>
          </a:p>
        </p:txBody>
      </p:sp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7D35E712-1E24-4917-9069-3F4632252F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28549"/>
              </p:ext>
            </p:extLst>
          </p:nvPr>
        </p:nvGraphicFramePr>
        <p:xfrm>
          <a:off x="317722" y="3798540"/>
          <a:ext cx="4673600" cy="28083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93900">
                  <a:extLst>
                    <a:ext uri="{9D8B030D-6E8A-4147-A177-3AD203B41FA5}">
                      <a16:colId xmlns:a16="http://schemas.microsoft.com/office/drawing/2014/main" val="4282156194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2041970253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1675271067"/>
                    </a:ext>
                  </a:extLst>
                </a:gridCol>
                <a:gridCol w="749300">
                  <a:extLst>
                    <a:ext uri="{9D8B030D-6E8A-4147-A177-3AD203B41FA5}">
                      <a16:colId xmlns:a16="http://schemas.microsoft.com/office/drawing/2014/main" val="234238893"/>
                    </a:ext>
                  </a:extLst>
                </a:gridCol>
              </a:tblGrid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Date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Qté totale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Qté Recharge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 Recharge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4051392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33-M10 PM SP 5/5 Premuim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19,35%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9304043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46-M15 PMSP 11/12 Jumbo S/MF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5,56%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4972825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u="none" strike="noStrike">
                          <a:effectLst/>
                        </a:rPr>
                        <a:t>12-L3 PB 7/7 S3 /EUF</a:t>
                      </a:r>
                      <a:endParaRPr lang="pt-B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2,84%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9029737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32-M10 PM 5/5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1,31%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8545828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45-M15 PMSP 9/10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1,17%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6458045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2-L1 PB 4/4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0,81%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5328043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27-D26 PM 5/6 Premuim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216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0,00%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2516984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10-L3 PB 6/6 Power /MF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0,00%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54852665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31-HD10 PMT 5/6 HD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0,00%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8855308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11-L3 PB 6/7 Premuim /SMF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0,00%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346833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9-L3 PB 5/6  Libye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0,00%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2411152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 dirty="0">
                          <a:effectLst/>
                        </a:rPr>
                        <a:t>14-L4 PB 7/7 Power 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0,00%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93035659"/>
                  </a:ext>
                </a:extLst>
              </a:tr>
            </a:tbl>
          </a:graphicData>
        </a:graphic>
      </p:graphicFrame>
      <p:sp>
        <p:nvSpPr>
          <p:cNvPr id="7" name="Titre 2">
            <a:extLst>
              <a:ext uri="{FF2B5EF4-FFF2-40B4-BE49-F238E27FC236}">
                <a16:creationId xmlns:a16="http://schemas.microsoft.com/office/drawing/2014/main" id="{51B634E5-6BCF-48BC-A317-744405DC9052}"/>
              </a:ext>
            </a:extLst>
          </p:cNvPr>
          <p:cNvSpPr txBox="1">
            <a:spLocks/>
          </p:cNvSpPr>
          <p:nvPr/>
        </p:nvSpPr>
        <p:spPr>
          <a:xfrm>
            <a:off x="990303" y="2358380"/>
            <a:ext cx="3024336" cy="864097"/>
          </a:xfrm>
          <a:prstGeom prst="rect">
            <a:avLst/>
          </a:prstGeom>
        </p:spPr>
        <p:txBody>
          <a:bodyPr vert="horz" lIns="91431" tIns="45715" rIns="91431" bIns="45715" rtlCol="0" anchor="ctr">
            <a:normAutofit fontScale="975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400" dirty="0"/>
              <a:t>Complément de charge</a:t>
            </a:r>
          </a:p>
        </p:txBody>
      </p:sp>
      <p:sp>
        <p:nvSpPr>
          <p:cNvPr id="8" name="Titre 2">
            <a:extLst>
              <a:ext uri="{FF2B5EF4-FFF2-40B4-BE49-F238E27FC236}">
                <a16:creationId xmlns:a16="http://schemas.microsoft.com/office/drawing/2014/main" id="{3E817B28-1441-4468-BDB6-C3B252359FBC}"/>
              </a:ext>
            </a:extLst>
          </p:cNvPr>
          <p:cNvSpPr txBox="1">
            <a:spLocks/>
          </p:cNvSpPr>
          <p:nvPr/>
        </p:nvSpPr>
        <p:spPr>
          <a:xfrm>
            <a:off x="6030863" y="2289121"/>
            <a:ext cx="3024336" cy="1013612"/>
          </a:xfrm>
          <a:prstGeom prst="rect">
            <a:avLst/>
          </a:prstGeom>
        </p:spPr>
        <p:txBody>
          <a:bodyPr vert="horz" lIns="91431" tIns="45715" rIns="91431" bIns="45715" rtlCol="0" anchor="ctr">
            <a:normAutofit fontScale="975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400" dirty="0"/>
              <a:t>Taux de défauts par type de batterie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A012F763-D314-4A12-8E2D-F86397F373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7694009"/>
              </p:ext>
            </p:extLst>
          </p:nvPr>
        </p:nvGraphicFramePr>
        <p:xfrm>
          <a:off x="5313263" y="3798540"/>
          <a:ext cx="4318000" cy="28083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93900">
                  <a:extLst>
                    <a:ext uri="{9D8B030D-6E8A-4147-A177-3AD203B41FA5}">
                      <a16:colId xmlns:a16="http://schemas.microsoft.com/office/drawing/2014/main" val="3662933547"/>
                    </a:ext>
                  </a:extLst>
                </a:gridCol>
                <a:gridCol w="977900">
                  <a:extLst>
                    <a:ext uri="{9D8B030D-6E8A-4147-A177-3AD203B41FA5}">
                      <a16:colId xmlns:a16="http://schemas.microsoft.com/office/drawing/2014/main" val="2816552347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3658944553"/>
                    </a:ext>
                  </a:extLst>
                </a:gridCol>
                <a:gridCol w="482600">
                  <a:extLst>
                    <a:ext uri="{9D8B030D-6E8A-4147-A177-3AD203B41FA5}">
                      <a16:colId xmlns:a16="http://schemas.microsoft.com/office/drawing/2014/main" val="4241890928"/>
                    </a:ext>
                  </a:extLst>
                </a:gridCol>
              </a:tblGrid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Batterie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Qté totale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Qté Nok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341813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14-L4 PB 7/7 Power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100,0%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5682260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10-L3 PB 6/6 Power /MF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9,8%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9871727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32-M10 PM 5/5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3,9%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1224786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2-L1 PB 4/4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8402019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46-M15 PMSP 11/12 Jumbo S/MF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1,9%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905309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45-M15 PMSP 9/10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1,6%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5053331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u="none" strike="noStrike" dirty="0">
                          <a:effectLst/>
                        </a:rPr>
                        <a:t>12-L3 PB 7/7 S3 /EUF</a:t>
                      </a:r>
                      <a:endParaRPr lang="pt-B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9906443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27-D26 PM 5/6 Premuim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216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0,9%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29361195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33-M10 PM SP 5/5 Premuim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4035323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31-HD10 PMT 5/6 HD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8051718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11-L3 PB 6/7 Premuim /SMF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21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29377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9-L3 PB 5/6  Libye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0,0%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55350938"/>
                  </a:ext>
                </a:extLst>
              </a:tr>
            </a:tbl>
          </a:graphicData>
        </a:graphic>
      </p:graphicFrame>
      <p:sp>
        <p:nvSpPr>
          <p:cNvPr id="10" name="Titre 2">
            <a:extLst>
              <a:ext uri="{FF2B5EF4-FFF2-40B4-BE49-F238E27FC236}">
                <a16:creationId xmlns:a16="http://schemas.microsoft.com/office/drawing/2014/main" id="{F36BE5B4-25F3-47D8-A41B-8401C911DD9B}"/>
              </a:ext>
            </a:extLst>
          </p:cNvPr>
          <p:cNvSpPr txBox="1">
            <a:spLocks/>
          </p:cNvSpPr>
          <p:nvPr/>
        </p:nvSpPr>
        <p:spPr>
          <a:xfrm>
            <a:off x="10675681" y="2358379"/>
            <a:ext cx="2390187" cy="1013612"/>
          </a:xfrm>
          <a:prstGeom prst="rect">
            <a:avLst/>
          </a:prstGeom>
        </p:spPr>
        <p:txBody>
          <a:bodyPr vert="horz" lIns="91431" tIns="45715" rIns="91431" bIns="45715" rtlCol="0" anchor="ctr">
            <a:normAutofit fontScale="975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400" dirty="0" err="1"/>
              <a:t>Paréto</a:t>
            </a:r>
            <a:r>
              <a:rPr lang="fr-FR" sz="2400" dirty="0"/>
              <a:t> par type de défaut</a:t>
            </a:r>
          </a:p>
        </p:txBody>
      </p:sp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4F3D1233-95A3-4A2D-B06B-0C8952D1C5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919129"/>
              </p:ext>
            </p:extLst>
          </p:nvPr>
        </p:nvGraphicFramePr>
        <p:xfrm>
          <a:off x="9960368" y="3798540"/>
          <a:ext cx="3581400" cy="28083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92134">
                  <a:extLst>
                    <a:ext uri="{9D8B030D-6E8A-4147-A177-3AD203B41FA5}">
                      <a16:colId xmlns:a16="http://schemas.microsoft.com/office/drawing/2014/main" val="3599417815"/>
                    </a:ext>
                  </a:extLst>
                </a:gridCol>
                <a:gridCol w="1589266">
                  <a:extLst>
                    <a:ext uri="{9D8B030D-6E8A-4147-A177-3AD203B41FA5}">
                      <a16:colId xmlns:a16="http://schemas.microsoft.com/office/drawing/2014/main" val="3872251639"/>
                    </a:ext>
                  </a:extLst>
                </a:gridCol>
              </a:tblGrid>
              <a:tr h="28083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Défaut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Nbre de défauts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30033693"/>
                  </a:ext>
                </a:extLst>
              </a:tr>
              <a:tr h="28083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Error Icca min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62506261"/>
                  </a:ext>
                </a:extLst>
              </a:tr>
              <a:tr h="28083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Error Icca max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04601868"/>
                  </a:ext>
                </a:extLst>
              </a:tr>
              <a:tr h="280831">
                <a:tc>
                  <a:txBody>
                    <a:bodyPr/>
                    <a:lstStyle/>
                    <a:p>
                      <a:pPr algn="l" fontAlgn="ctr"/>
                      <a:r>
                        <a:rPr lang="el-GR" sz="1100" u="none" strike="noStrike">
                          <a:effectLst/>
                        </a:rPr>
                        <a:t>Δ</a:t>
                      </a:r>
                      <a:r>
                        <a:rPr lang="fr-FR" sz="1100" u="none" strike="noStrike">
                          <a:effectLst/>
                        </a:rPr>
                        <a:t>U bigger than setting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87248388"/>
                  </a:ext>
                </a:extLst>
              </a:tr>
              <a:tr h="28083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Error HRDV min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32809433"/>
                  </a:ext>
                </a:extLst>
              </a:tr>
              <a:tr h="28083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Error OCV min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04249356"/>
                  </a:ext>
                </a:extLst>
              </a:tr>
              <a:tr h="28083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Error R internal Max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95090257"/>
                  </a:ext>
                </a:extLst>
              </a:tr>
              <a:tr h="28083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Current out of limit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27836707"/>
                  </a:ext>
                </a:extLst>
              </a:tr>
              <a:tr h="28083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Error HRDV max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91378274"/>
                  </a:ext>
                </a:extLst>
              </a:tr>
              <a:tr h="28083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Reverse polarity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3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47767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216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 5" descr="Capture nour logo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55651" y="-20309"/>
            <a:ext cx="2047771" cy="1575465"/>
          </a:xfrm>
          <a:prstGeom prst="rect">
            <a:avLst/>
          </a:prstGeom>
        </p:spPr>
      </p:pic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Défauts</a:t>
            </a:r>
          </a:p>
        </p:txBody>
      </p:sp>
      <p:graphicFrame>
        <p:nvGraphicFramePr>
          <p:cNvPr id="11" name="Tableau 10">
            <a:extLst>
              <a:ext uri="{FF2B5EF4-FFF2-40B4-BE49-F238E27FC236}">
                <a16:creationId xmlns:a16="http://schemas.microsoft.com/office/drawing/2014/main" id="{63554F72-3EA2-4347-B6F0-2C30FE172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855609"/>
              </p:ext>
            </p:extLst>
          </p:nvPr>
        </p:nvGraphicFramePr>
        <p:xfrm>
          <a:off x="414239" y="1782315"/>
          <a:ext cx="13393488" cy="53968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0668">
                  <a:extLst>
                    <a:ext uri="{9D8B030D-6E8A-4147-A177-3AD203B41FA5}">
                      <a16:colId xmlns:a16="http://schemas.microsoft.com/office/drawing/2014/main" val="3925097042"/>
                    </a:ext>
                  </a:extLst>
                </a:gridCol>
                <a:gridCol w="1813753">
                  <a:extLst>
                    <a:ext uri="{9D8B030D-6E8A-4147-A177-3AD203B41FA5}">
                      <a16:colId xmlns:a16="http://schemas.microsoft.com/office/drawing/2014/main" val="2272876952"/>
                    </a:ext>
                  </a:extLst>
                </a:gridCol>
                <a:gridCol w="1577169">
                  <a:extLst>
                    <a:ext uri="{9D8B030D-6E8A-4147-A177-3AD203B41FA5}">
                      <a16:colId xmlns:a16="http://schemas.microsoft.com/office/drawing/2014/main" val="2923402614"/>
                    </a:ext>
                  </a:extLst>
                </a:gridCol>
                <a:gridCol w="1426164">
                  <a:extLst>
                    <a:ext uri="{9D8B030D-6E8A-4147-A177-3AD203B41FA5}">
                      <a16:colId xmlns:a16="http://schemas.microsoft.com/office/drawing/2014/main" val="3344672788"/>
                    </a:ext>
                  </a:extLst>
                </a:gridCol>
                <a:gridCol w="5835734">
                  <a:extLst>
                    <a:ext uri="{9D8B030D-6E8A-4147-A177-3AD203B41FA5}">
                      <a16:colId xmlns:a16="http://schemas.microsoft.com/office/drawing/2014/main" val="746584570"/>
                    </a:ext>
                  </a:extLst>
                </a:gridCol>
              </a:tblGrid>
              <a:tr h="78456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Article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Code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Défaut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Cause défaut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Photo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5481251"/>
                  </a:ext>
                </a:extLst>
              </a:tr>
              <a:tr h="2455796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 dirty="0">
                          <a:effectLst/>
                        </a:rPr>
                        <a:t>S6</a:t>
                      </a:r>
                      <a:endParaRPr lang="fr-FR" sz="18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901/15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901/17</a:t>
                      </a:r>
                      <a:endParaRPr lang="fr-FR" sz="18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fissure pilier</a:t>
                      </a:r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6568470"/>
                  </a:ext>
                </a:extLst>
              </a:tr>
              <a:tr h="215649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M15</a:t>
                      </a:r>
                      <a:endParaRPr lang="fr-FR" sz="18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874/39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874/9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874/12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874/26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872/70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872/72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872/45</a:t>
                      </a:r>
                      <a:endParaRPr lang="fr-FR" sz="18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Plaques mal soudées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8997950"/>
                  </a:ext>
                </a:extLst>
              </a:tr>
            </a:tbl>
          </a:graphicData>
        </a:graphic>
      </p:graphicFrame>
      <p:pic>
        <p:nvPicPr>
          <p:cNvPr id="13" name="Image 12">
            <a:extLst>
              <a:ext uri="{FF2B5EF4-FFF2-40B4-BE49-F238E27FC236}">
                <a16:creationId xmlns:a16="http://schemas.microsoft.com/office/drawing/2014/main" id="{80DEF63B-8C43-46E3-8833-199817791C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9662203" y="1887101"/>
            <a:ext cx="2194740" cy="3840795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9DF3BCFF-59F5-479D-BC7E-4B3F789C3B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5239" y="5120017"/>
            <a:ext cx="2417591" cy="1965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05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 5" descr="Capture nour logo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55651" y="-20309"/>
            <a:ext cx="2047771" cy="1575465"/>
          </a:xfrm>
          <a:prstGeom prst="rect">
            <a:avLst/>
          </a:prstGeom>
        </p:spPr>
      </p:pic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Défauts</a:t>
            </a:r>
          </a:p>
        </p:txBody>
      </p:sp>
      <p:graphicFrame>
        <p:nvGraphicFramePr>
          <p:cNvPr id="11" name="Tableau 10">
            <a:extLst>
              <a:ext uri="{FF2B5EF4-FFF2-40B4-BE49-F238E27FC236}">
                <a16:creationId xmlns:a16="http://schemas.microsoft.com/office/drawing/2014/main" id="{63554F72-3EA2-4347-B6F0-2C30FE172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7210637"/>
              </p:ext>
            </p:extLst>
          </p:nvPr>
        </p:nvGraphicFramePr>
        <p:xfrm>
          <a:off x="414239" y="1782315"/>
          <a:ext cx="13393488" cy="54044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0668">
                  <a:extLst>
                    <a:ext uri="{9D8B030D-6E8A-4147-A177-3AD203B41FA5}">
                      <a16:colId xmlns:a16="http://schemas.microsoft.com/office/drawing/2014/main" val="3925097042"/>
                    </a:ext>
                  </a:extLst>
                </a:gridCol>
                <a:gridCol w="1813753">
                  <a:extLst>
                    <a:ext uri="{9D8B030D-6E8A-4147-A177-3AD203B41FA5}">
                      <a16:colId xmlns:a16="http://schemas.microsoft.com/office/drawing/2014/main" val="2272876952"/>
                    </a:ext>
                  </a:extLst>
                </a:gridCol>
                <a:gridCol w="1577169">
                  <a:extLst>
                    <a:ext uri="{9D8B030D-6E8A-4147-A177-3AD203B41FA5}">
                      <a16:colId xmlns:a16="http://schemas.microsoft.com/office/drawing/2014/main" val="2923402614"/>
                    </a:ext>
                  </a:extLst>
                </a:gridCol>
                <a:gridCol w="1426164">
                  <a:extLst>
                    <a:ext uri="{9D8B030D-6E8A-4147-A177-3AD203B41FA5}">
                      <a16:colId xmlns:a16="http://schemas.microsoft.com/office/drawing/2014/main" val="3344672788"/>
                    </a:ext>
                  </a:extLst>
                </a:gridCol>
                <a:gridCol w="5835734">
                  <a:extLst>
                    <a:ext uri="{9D8B030D-6E8A-4147-A177-3AD203B41FA5}">
                      <a16:colId xmlns:a16="http://schemas.microsoft.com/office/drawing/2014/main" val="746584570"/>
                    </a:ext>
                  </a:extLst>
                </a:gridCol>
              </a:tblGrid>
              <a:tr h="57606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Article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Code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Défaut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Cause défaut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Photo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5481251"/>
                  </a:ext>
                </a:extLst>
              </a:tr>
              <a:tr h="2304256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L2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882/211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888/302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888/50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888/303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connexion mal soudé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6568470"/>
                  </a:ext>
                </a:extLst>
              </a:tr>
              <a:tr h="103814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S3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857/27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857/84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857/33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857/23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857/12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857/19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857/58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Bavure de plomb générée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lors de la soudure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connexion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8997950"/>
                  </a:ext>
                </a:extLst>
              </a:tr>
            </a:tbl>
          </a:graphicData>
        </a:graphic>
      </p:graphicFrame>
      <p:pic>
        <p:nvPicPr>
          <p:cNvPr id="3" name="Image 2">
            <a:extLst>
              <a:ext uri="{FF2B5EF4-FFF2-40B4-BE49-F238E27FC236}">
                <a16:creationId xmlns:a16="http://schemas.microsoft.com/office/drawing/2014/main" id="{E635E766-D13C-4B45-9145-AC9DEFB6DC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1223" y="2428622"/>
            <a:ext cx="2232248" cy="2177506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ADF3DC8-840B-4F4E-815B-E83C1B3914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51144" y="4739057"/>
            <a:ext cx="3672408" cy="2318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7040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"/>
            <a:ext cx="2715344" cy="78851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49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3000000" scaled="0"/>
            <a:tileRect/>
          </a:gra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0" y="713648"/>
            <a:ext cx="2715344" cy="16558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/>
          </a:p>
        </p:txBody>
      </p:sp>
      <p:pic>
        <p:nvPicPr>
          <p:cNvPr id="6" name="Image 5" descr="Capture nour logo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8098" y="630859"/>
            <a:ext cx="1671991" cy="1610103"/>
          </a:xfrm>
          <a:prstGeom prst="rect">
            <a:avLst/>
          </a:prstGeom>
        </p:spPr>
      </p:pic>
      <p:pic>
        <p:nvPicPr>
          <p:cNvPr id="8" name="Image 7" descr="téléchargement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9827" y="6177958"/>
            <a:ext cx="2519462" cy="1409344"/>
          </a:xfrm>
          <a:prstGeom prst="rect">
            <a:avLst/>
          </a:prstGeom>
        </p:spPr>
      </p:pic>
      <p:pic>
        <p:nvPicPr>
          <p:cNvPr id="9" name="Image 8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84683" y="6534400"/>
            <a:ext cx="3215007" cy="1599092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4509326" y="3039048"/>
            <a:ext cx="6379116" cy="92333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fr-FR" sz="5400" dirty="0"/>
              <a:t> MERCI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9286</TotalTime>
  <Words>681</Words>
  <Application>Microsoft Office PowerPoint</Application>
  <PresentationFormat>Personnalisé</PresentationFormat>
  <Paragraphs>385</Paragraphs>
  <Slides>7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1" baseType="lpstr">
      <vt:lpstr>Arial</vt:lpstr>
      <vt:lpstr>Calibri</vt:lpstr>
      <vt:lpstr>Times New Roman</vt:lpstr>
      <vt:lpstr>Thème Office</vt:lpstr>
      <vt:lpstr>Présentation PowerPoint</vt:lpstr>
      <vt:lpstr>Taux de défauts Journalier</vt:lpstr>
      <vt:lpstr>Moyenne des tensions</vt:lpstr>
      <vt:lpstr>Bilan Production du 30/03/2022</vt:lpstr>
      <vt:lpstr>Défauts</vt:lpstr>
      <vt:lpstr>Défauts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Achref Riahi</cp:lastModifiedBy>
  <cp:revision>430</cp:revision>
  <dcterms:created xsi:type="dcterms:W3CDTF">2020-09-06T10:38:23Z</dcterms:created>
  <dcterms:modified xsi:type="dcterms:W3CDTF">2022-03-31T17:46:17Z</dcterms:modified>
</cp:coreProperties>
</file>