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lsx" ContentType="application/vnd.openxmlformats-officedocument.spreadsheetml.sheet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slides/slide76.xml" ContentType="application/vnd.openxmlformats-officedocument.presentationml.slide+xml"/>
  <Override PartName="/ppt/slides/slide77.xml" ContentType="application/vnd.openxmlformats-officedocument.presentationml.slide+xml"/>
  <Override PartName="/ppt/slides/slide78.xml" ContentType="application/vnd.openxmlformats-officedocument.presentationml.slide+xml"/>
  <Override PartName="/ppt/slides/slide79.xml" ContentType="application/vnd.openxmlformats-officedocument.presentationml.slide+xml"/>
  <Override PartName="/ppt/slides/slide80.xml" ContentType="application/vnd.openxmlformats-officedocument.presentationml.slide+xml"/>
  <Override PartName="/ppt/slides/slide8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charts/chart1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theme/themeOverride2.xml" ContentType="application/vnd.openxmlformats-officedocument.themeOverride+xml"/>
  <Override PartName="/ppt/charts/chart3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theme/themeOverride3.xml" ContentType="application/vnd.openxmlformats-officedocument.themeOverride+xml"/>
  <Override PartName="/ppt/charts/chart4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theme/themeOverride4.xml" ContentType="application/vnd.openxmlformats-officedocument.themeOverride+xml"/>
  <Override PartName="/ppt/charts/chart5.xml" ContentType="application/vnd.openxmlformats-officedocument.drawingml.chart+xml"/>
  <Override PartName="/ppt/charts/style5.xml" ContentType="application/vnd.ms-office.chartstyle+xml"/>
  <Override PartName="/ppt/charts/colors5.xml" ContentType="application/vnd.ms-office.chartcolorstyle+xml"/>
  <Override PartName="/ppt/theme/themeOverride5.xml" ContentType="application/vnd.openxmlformats-officedocument.themeOverride+xml"/>
  <Override PartName="/ppt/charts/chart6.xml" ContentType="application/vnd.openxmlformats-officedocument.drawingml.chart+xml"/>
  <Override PartName="/ppt/charts/style6.xml" ContentType="application/vnd.ms-office.chartstyle+xml"/>
  <Override PartName="/ppt/charts/colors6.xml" ContentType="application/vnd.ms-office.chartcolorstyle+xml"/>
  <Override PartName="/ppt/theme/themeOverride6.xml" ContentType="application/vnd.openxmlformats-officedocument.themeOverride+xml"/>
  <Override PartName="/ppt/charts/chart7.xml" ContentType="application/vnd.openxmlformats-officedocument.drawingml.chart+xml"/>
  <Override PartName="/ppt/charts/style7.xml" ContentType="application/vnd.ms-office.chartstyle+xml"/>
  <Override PartName="/ppt/charts/colors7.xml" ContentType="application/vnd.ms-office.chartcolorstyle+xml"/>
  <Override PartName="/ppt/theme/themeOverride7.xml" ContentType="application/vnd.openxmlformats-officedocument.themeOverride+xml"/>
  <Override PartName="/ppt/charts/chart8.xml" ContentType="application/vnd.openxmlformats-officedocument.drawingml.chart+xml"/>
  <Override PartName="/ppt/charts/style8.xml" ContentType="application/vnd.ms-office.chartstyle+xml"/>
  <Override PartName="/ppt/charts/colors8.xml" ContentType="application/vnd.ms-office.chartcolorstyle+xml"/>
  <Override PartName="/ppt/theme/themeOverride8.xml" ContentType="application/vnd.openxmlformats-officedocument.themeOverride+xml"/>
  <Override PartName="/ppt/charts/chart9.xml" ContentType="application/vnd.openxmlformats-officedocument.drawingml.chart+xml"/>
  <Override PartName="/ppt/charts/style9.xml" ContentType="application/vnd.ms-office.chartstyle+xml"/>
  <Override PartName="/ppt/charts/colors9.xml" ContentType="application/vnd.ms-office.chartcolorstyle+xml"/>
  <Override PartName="/ppt/theme/themeOverride9.xml" ContentType="application/vnd.openxmlformats-officedocument.themeOverride+xml"/>
  <Override PartName="/ppt/charts/chart10.xml" ContentType="application/vnd.openxmlformats-officedocument.drawingml.chart+xml"/>
  <Override PartName="/ppt/charts/style10.xml" ContentType="application/vnd.ms-office.chartstyle+xml"/>
  <Override PartName="/ppt/charts/colors10.xml" ContentType="application/vnd.ms-office.chartcolorstyle+xml"/>
  <Override PartName="/ppt/theme/themeOverride10.xml" ContentType="application/vnd.openxmlformats-officedocument.themeOverride+xml"/>
  <Override PartName="/ppt/charts/chart11.xml" ContentType="application/vnd.openxmlformats-officedocument.drawingml.chart+xml"/>
  <Override PartName="/ppt/charts/style11.xml" ContentType="application/vnd.ms-office.chartstyle+xml"/>
  <Override PartName="/ppt/charts/colors11.xml" ContentType="application/vnd.ms-office.chartcolorstyle+xml"/>
  <Override PartName="/ppt/theme/themeOverride11.xml" ContentType="application/vnd.openxmlformats-officedocument.themeOverride+xml"/>
  <Override PartName="/ppt/charts/chart12.xml" ContentType="application/vnd.openxmlformats-officedocument.drawingml.chart+xml"/>
  <Override PartName="/ppt/charts/style12.xml" ContentType="application/vnd.ms-office.chartstyle+xml"/>
  <Override PartName="/ppt/charts/colors12.xml" ContentType="application/vnd.ms-office.chartcolorstyle+xml"/>
  <Override PartName="/ppt/theme/themeOverride12.xml" ContentType="application/vnd.openxmlformats-officedocument.themeOverride+xml"/>
  <Override PartName="/ppt/charts/chart13.xml" ContentType="application/vnd.openxmlformats-officedocument.drawingml.chart+xml"/>
  <Override PartName="/ppt/charts/style13.xml" ContentType="application/vnd.ms-office.chartstyle+xml"/>
  <Override PartName="/ppt/charts/colors13.xml" ContentType="application/vnd.ms-office.chartcolorstyle+xml"/>
  <Override PartName="/ppt/theme/themeOverride13.xml" ContentType="application/vnd.openxmlformats-officedocument.themeOverride+xml"/>
  <Override PartName="/ppt/charts/chart14.xml" ContentType="application/vnd.openxmlformats-officedocument.drawingml.chart+xml"/>
  <Override PartName="/ppt/charts/style14.xml" ContentType="application/vnd.ms-office.chartstyle+xml"/>
  <Override PartName="/ppt/charts/colors14.xml" ContentType="application/vnd.ms-office.chartcolorstyle+xml"/>
  <Override PartName="/ppt/theme/themeOverride14.xml" ContentType="application/vnd.openxmlformats-officedocument.themeOverride+xml"/>
  <Override PartName="/ppt/charts/chart15.xml" ContentType="application/vnd.openxmlformats-officedocument.drawingml.chart+xml"/>
  <Override PartName="/ppt/charts/style15.xml" ContentType="application/vnd.ms-office.chartstyle+xml"/>
  <Override PartName="/ppt/charts/colors15.xml" ContentType="application/vnd.ms-office.chartcolorstyle+xml"/>
  <Override PartName="/ppt/theme/themeOverride15.xml" ContentType="application/vnd.openxmlformats-officedocument.themeOverride+xml"/>
  <Override PartName="/ppt/charts/chart16.xml" ContentType="application/vnd.openxmlformats-officedocument.drawingml.chart+xml"/>
  <Override PartName="/ppt/charts/style16.xml" ContentType="application/vnd.ms-office.chartstyle+xml"/>
  <Override PartName="/ppt/charts/colors16.xml" ContentType="application/vnd.ms-office.chartcolorstyle+xml"/>
  <Override PartName="/ppt/theme/themeOverride16.xml" ContentType="application/vnd.openxmlformats-officedocument.themeOverride+xml"/>
  <Override PartName="/ppt/drawings/drawing1.xml" ContentType="application/vnd.openxmlformats-officedocument.drawingml.chartshapes+xml"/>
  <Override PartName="/ppt/charts/chart17.xml" ContentType="application/vnd.openxmlformats-officedocument.drawingml.chart+xml"/>
  <Override PartName="/ppt/charts/style17.xml" ContentType="application/vnd.ms-office.chartstyle+xml"/>
  <Override PartName="/ppt/charts/colors17.xml" ContentType="application/vnd.ms-office.chartcolorstyle+xml"/>
  <Override PartName="/ppt/theme/themeOverride17.xml" ContentType="application/vnd.openxmlformats-officedocument.themeOverride+xml"/>
  <Override PartName="/ppt/charts/chart18.xml" ContentType="application/vnd.openxmlformats-officedocument.drawingml.chart+xml"/>
  <Override PartName="/ppt/charts/style18.xml" ContentType="application/vnd.ms-office.chartstyle+xml"/>
  <Override PartName="/ppt/charts/colors18.xml" ContentType="application/vnd.ms-office.chartcolorstyle+xml"/>
  <Override PartName="/ppt/theme/themeOverride18.xml" ContentType="application/vnd.openxmlformats-officedocument.themeOverride+xml"/>
  <Override PartName="/ppt/charts/chart19.xml" ContentType="application/vnd.openxmlformats-officedocument.drawingml.chart+xml"/>
  <Override PartName="/ppt/charts/style19.xml" ContentType="application/vnd.ms-office.chartstyle+xml"/>
  <Override PartName="/ppt/charts/colors19.xml" ContentType="application/vnd.ms-office.chartcolorstyle+xml"/>
  <Override PartName="/ppt/theme/themeOverride19.xml" ContentType="application/vnd.openxmlformats-officedocument.themeOverride+xml"/>
  <Override PartName="/ppt/charts/chart20.xml" ContentType="application/vnd.openxmlformats-officedocument.drawingml.chart+xml"/>
  <Override PartName="/ppt/charts/style20.xml" ContentType="application/vnd.ms-office.chartstyle+xml"/>
  <Override PartName="/ppt/charts/colors20.xml" ContentType="application/vnd.ms-office.chartcolorstyle+xml"/>
  <Override PartName="/ppt/theme/themeOverride20.xml" ContentType="application/vnd.openxmlformats-officedocument.themeOverride+xml"/>
  <Override PartName="/ppt/charts/chart21.xml" ContentType="application/vnd.openxmlformats-officedocument.drawingml.chart+xml"/>
  <Override PartName="/ppt/charts/style21.xml" ContentType="application/vnd.ms-office.chartstyle+xml"/>
  <Override PartName="/ppt/charts/colors21.xml" ContentType="application/vnd.ms-office.chartcolorstyle+xml"/>
  <Override PartName="/ppt/theme/themeOverride21.xml" ContentType="application/vnd.openxmlformats-officedocument.themeOverride+xml"/>
  <Override PartName="/ppt/charts/chart22.xml" ContentType="application/vnd.openxmlformats-officedocument.drawingml.chart+xml"/>
  <Override PartName="/ppt/charts/style22.xml" ContentType="application/vnd.ms-office.chartstyle+xml"/>
  <Override PartName="/ppt/charts/colors22.xml" ContentType="application/vnd.ms-office.chartcolorstyle+xml"/>
  <Override PartName="/ppt/theme/themeOverride22.xml" ContentType="application/vnd.openxmlformats-officedocument.themeOverride+xml"/>
  <Override PartName="/ppt/charts/chart23.xml" ContentType="application/vnd.openxmlformats-officedocument.drawingml.chart+xml"/>
  <Override PartName="/ppt/theme/themeOverride23.xml" ContentType="application/vnd.openxmlformats-officedocument.themeOverride+xml"/>
  <Override PartName="/ppt/charts/chart24.xml" ContentType="application/vnd.openxmlformats-officedocument.drawingml.chart+xml"/>
  <Override PartName="/ppt/theme/themeOverride24.xml" ContentType="application/vnd.openxmlformats-officedocument.themeOverride+xml"/>
  <Override PartName="/ppt/charts/chart25.xml" ContentType="application/vnd.openxmlformats-officedocument.drawingml.chart+xml"/>
  <Override PartName="/ppt/theme/themeOverride25.xml" ContentType="application/vnd.openxmlformats-officedocument.themeOverr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32" r:id="rId1"/>
    <p:sldMasterId id="2147483744" r:id="rId2"/>
  </p:sldMasterIdLst>
  <p:notesMasterIdLst>
    <p:notesMasterId r:id="rId84"/>
  </p:notesMasterIdLst>
  <p:sldIdLst>
    <p:sldId id="256" r:id="rId3"/>
    <p:sldId id="274" r:id="rId4"/>
    <p:sldId id="389" r:id="rId5"/>
    <p:sldId id="276" r:id="rId6"/>
    <p:sldId id="558" r:id="rId7"/>
    <p:sldId id="388" r:id="rId8"/>
    <p:sldId id="432" r:id="rId9"/>
    <p:sldId id="258" r:id="rId10"/>
    <p:sldId id="433" r:id="rId11"/>
    <p:sldId id="487" r:id="rId12"/>
    <p:sldId id="321" r:id="rId13"/>
    <p:sldId id="573" r:id="rId14"/>
    <p:sldId id="417" r:id="rId15"/>
    <p:sldId id="427" r:id="rId16"/>
    <p:sldId id="403" r:id="rId17"/>
    <p:sldId id="581" r:id="rId18"/>
    <p:sldId id="325" r:id="rId19"/>
    <p:sldId id="575" r:id="rId20"/>
    <p:sldId id="387" r:id="rId21"/>
    <p:sldId id="468" r:id="rId22"/>
    <p:sldId id="471" r:id="rId23"/>
    <p:sldId id="409" r:id="rId24"/>
    <p:sldId id="624" r:id="rId25"/>
    <p:sldId id="628" r:id="rId26"/>
    <p:sldId id="629" r:id="rId27"/>
    <p:sldId id="318" r:id="rId28"/>
    <p:sldId id="577" r:id="rId29"/>
    <p:sldId id="578" r:id="rId30"/>
    <p:sldId id="579" r:id="rId31"/>
    <p:sldId id="620" r:id="rId32"/>
    <p:sldId id="621" r:id="rId33"/>
    <p:sldId id="622" r:id="rId34"/>
    <p:sldId id="580" r:id="rId35"/>
    <p:sldId id="328" r:id="rId36"/>
    <p:sldId id="406" r:id="rId37"/>
    <p:sldId id="623" r:id="rId38"/>
    <p:sldId id="386" r:id="rId39"/>
    <p:sldId id="298" r:id="rId40"/>
    <p:sldId id="437" r:id="rId41"/>
    <p:sldId id="439" r:id="rId42"/>
    <p:sldId id="441" r:id="rId43"/>
    <p:sldId id="618" r:id="rId44"/>
    <p:sldId id="572" r:id="rId45"/>
    <p:sldId id="563" r:id="rId46"/>
    <p:sldId id="589" r:id="rId47"/>
    <p:sldId id="564" r:id="rId48"/>
    <p:sldId id="559" r:id="rId49"/>
    <p:sldId id="565" r:id="rId50"/>
    <p:sldId id="566" r:id="rId51"/>
    <p:sldId id="567" r:id="rId52"/>
    <p:sldId id="568" r:id="rId53"/>
    <p:sldId id="569" r:id="rId54"/>
    <p:sldId id="570" r:id="rId55"/>
    <p:sldId id="590" r:id="rId56"/>
    <p:sldId id="383" r:id="rId57"/>
    <p:sldId id="604" r:id="rId58"/>
    <p:sldId id="605" r:id="rId59"/>
    <p:sldId id="606" r:id="rId60"/>
    <p:sldId id="630" r:id="rId61"/>
    <p:sldId id="619" r:id="rId62"/>
    <p:sldId id="390" r:id="rId63"/>
    <p:sldId id="395" r:id="rId64"/>
    <p:sldId id="314" r:id="rId65"/>
    <p:sldId id="391" r:id="rId66"/>
    <p:sldId id="456" r:id="rId67"/>
    <p:sldId id="458" r:id="rId68"/>
    <p:sldId id="460" r:id="rId69"/>
    <p:sldId id="613" r:id="rId70"/>
    <p:sldId id="614" r:id="rId71"/>
    <p:sldId id="631" r:id="rId72"/>
    <p:sldId id="632" r:id="rId73"/>
    <p:sldId id="633" r:id="rId74"/>
    <p:sldId id="634" r:id="rId75"/>
    <p:sldId id="550" r:id="rId76"/>
    <p:sldId id="551" r:id="rId77"/>
    <p:sldId id="552" r:id="rId78"/>
    <p:sldId id="636" r:id="rId79"/>
    <p:sldId id="637" r:id="rId80"/>
    <p:sldId id="638" r:id="rId81"/>
    <p:sldId id="639" r:id="rId82"/>
    <p:sldId id="273" r:id="rId83"/>
  </p:sldIdLst>
  <p:sldSz cx="14185900" cy="7993063"/>
  <p:notesSz cx="6858000" cy="9945688"/>
  <p:defaultTextStyle>
    <a:defPPr>
      <a:defRPr lang="fr-FR"/>
    </a:defPPr>
    <a:lvl1pPr marL="0" algn="l" defTabSz="9230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61546" algn="l" defTabSz="9230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23093" algn="l" defTabSz="9230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84639" algn="l" defTabSz="9230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46185" algn="l" defTabSz="9230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307732" algn="l" defTabSz="9230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69279" algn="l" defTabSz="9230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30826" algn="l" defTabSz="9230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92372" algn="l" defTabSz="923093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2518">
          <p15:clr>
            <a:srgbClr val="A4A3A4"/>
          </p15:clr>
        </p15:guide>
        <p15:guide id="4" pos="4468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D8BF777E-9307-4EBF-E111-96EB67F58982}" name="Lynda Abbes" initials="LA" userId="Lynda Abbes" providerId="None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0000"/>
    <a:srgbClr val="0000FF"/>
    <a:srgbClr val="AC0000"/>
    <a:srgbClr val="CC0000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DA9F5989-AEC0-47BB-9023-1F1B68EFED06}" v="673" dt="2023-07-14T12:51:19.759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e moyen 2 - Accentuation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Aucun style, aucune grill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Style à thème 1 - Accentuation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7DF18680-E054-41AD-8BC1-D1AEF772440D}" styleName="Style moyen 2 - Accentuation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00A15C55-8517-42AA-B614-E9B94910E393}" styleName="Style moyen 2 - Accentuation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5940675A-B579-460E-94D1-54222C63F5DA}" styleName="Aucun style, grille du tableau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93296810-A885-4BE3-A3E7-6D5BEEA58F35}" styleName="Style moyen 2 - Accentuation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A488322-F2BA-4B5B-9748-0D474271808F}" styleName="Style moyen 3 - Accentuation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74C1A8A3-306A-4EB7-A6B1-4F7E0EB9C5D6}" styleName="Style moyen 3 - Accentuation 5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5202B0CA-FC54-4496-8BCA-5EF66A818D29}" styleName="Style foncé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dk1">
              <a:tint val="20000"/>
            </a:schemeClr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Row>
  </a:tblStyle>
  <a:tblStyle styleId="{E8034E78-7F5D-4C2E-B375-FC64B27BC917}" styleName="Style foncé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EC20E35-A176-4012-BC5E-935CFFF8708E}" styleName="Style moyen 3">
    <a:wholeTbl>
      <a:tcTxStyle>
        <a:fontRef idx="minor"/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E25E649-3F16-4E02-A733-19D2CDBF48F0}" styleName="Style moyen 3 - Accentuation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85BE263C-DBD7-4A20-BB59-AAB30ACAA65A}" styleName="Style moyen 3 - Accentuation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B301B821-A1FF-4177-AEE7-76D212191A09}" styleName="Style moyen 1 - Accentuation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FABFCF23-3B69-468F-B69F-88F6DE6A72F2}" styleName="Style moyen 1 - Accentuation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69012ECD-51FC-41F1-AA8D-1B2483CD663E}" styleName="Style léger 2 - Accentuation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C89EF96-8CEA-46FF-86C4-4CE0E7609802}" styleName="Style léger 3 - Accentuation 1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044" autoAdjust="0"/>
    <p:restoredTop sz="56215" autoAdjust="0"/>
  </p:normalViewPr>
  <p:slideViewPr>
    <p:cSldViewPr>
      <p:cViewPr varScale="1">
        <p:scale>
          <a:sx n="98" d="100"/>
          <a:sy n="98" d="100"/>
        </p:scale>
        <p:origin x="510" y="90"/>
      </p:cViewPr>
      <p:guideLst>
        <p:guide orient="horz" pos="2160"/>
        <p:guide pos="2880"/>
        <p:guide orient="horz" pos="2518"/>
        <p:guide pos="446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2880" y="7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63" Type="http://schemas.openxmlformats.org/officeDocument/2006/relationships/slide" Target="slides/slide61.xml"/><Relationship Id="rId68" Type="http://schemas.openxmlformats.org/officeDocument/2006/relationships/slide" Target="slides/slide66.xml"/><Relationship Id="rId84" Type="http://schemas.openxmlformats.org/officeDocument/2006/relationships/notesMaster" Target="notesMasters/notesMaster1.xml"/><Relationship Id="rId89" Type="http://schemas.microsoft.com/office/2016/11/relationships/changesInfo" Target="changesInfos/changesInfo1.xml"/><Relationship Id="rId16" Type="http://schemas.openxmlformats.org/officeDocument/2006/relationships/slide" Target="slides/slide14.xml"/><Relationship Id="rId11" Type="http://schemas.openxmlformats.org/officeDocument/2006/relationships/slide" Target="slides/slide9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74" Type="http://schemas.openxmlformats.org/officeDocument/2006/relationships/slide" Target="slides/slide72.xml"/><Relationship Id="rId79" Type="http://schemas.openxmlformats.org/officeDocument/2006/relationships/slide" Target="slides/slide77.xml"/><Relationship Id="rId5" Type="http://schemas.openxmlformats.org/officeDocument/2006/relationships/slide" Target="slides/slide3.xml"/><Relationship Id="rId90" Type="http://schemas.microsoft.com/office/2015/10/relationships/revisionInfo" Target="revisionInfo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slide" Target="slides/slide62.xml"/><Relationship Id="rId69" Type="http://schemas.openxmlformats.org/officeDocument/2006/relationships/slide" Target="slides/slide67.xml"/><Relationship Id="rId77" Type="http://schemas.openxmlformats.org/officeDocument/2006/relationships/slide" Target="slides/slide75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72" Type="http://schemas.openxmlformats.org/officeDocument/2006/relationships/slide" Target="slides/slide70.xml"/><Relationship Id="rId80" Type="http://schemas.openxmlformats.org/officeDocument/2006/relationships/slide" Target="slides/slide78.xml"/><Relationship Id="rId85" Type="http://schemas.openxmlformats.org/officeDocument/2006/relationships/presProps" Target="presProps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slide" Target="slides/slide65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70" Type="http://schemas.openxmlformats.org/officeDocument/2006/relationships/slide" Target="slides/slide68.xml"/><Relationship Id="rId75" Type="http://schemas.openxmlformats.org/officeDocument/2006/relationships/slide" Target="slides/slide73.xml"/><Relationship Id="rId83" Type="http://schemas.openxmlformats.org/officeDocument/2006/relationships/slide" Target="slides/slide81.xml"/><Relationship Id="rId88" Type="http://schemas.openxmlformats.org/officeDocument/2006/relationships/tableStyles" Target="tableStyles.xml"/><Relationship Id="rId91" Type="http://schemas.microsoft.com/office/2018/10/relationships/authors" Target="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slide" Target="slides/slide63.xml"/><Relationship Id="rId73" Type="http://schemas.openxmlformats.org/officeDocument/2006/relationships/slide" Target="slides/slide71.xml"/><Relationship Id="rId78" Type="http://schemas.openxmlformats.org/officeDocument/2006/relationships/slide" Target="slides/slide76.xml"/><Relationship Id="rId81" Type="http://schemas.openxmlformats.org/officeDocument/2006/relationships/slide" Target="slides/slide79.xml"/><Relationship Id="rId86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Relationship Id="rId34" Type="http://schemas.openxmlformats.org/officeDocument/2006/relationships/slide" Target="slides/slide32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76" Type="http://schemas.openxmlformats.org/officeDocument/2006/relationships/slide" Target="slides/slide74.xml"/><Relationship Id="rId7" Type="http://schemas.openxmlformats.org/officeDocument/2006/relationships/slide" Target="slides/slide5.xml"/><Relationship Id="rId71" Type="http://schemas.openxmlformats.org/officeDocument/2006/relationships/slide" Target="slides/slide69.xml"/><Relationship Id="rId2" Type="http://schemas.openxmlformats.org/officeDocument/2006/relationships/slideMaster" Target="slideMasters/slideMaster2.xml"/><Relationship Id="rId29" Type="http://schemas.openxmlformats.org/officeDocument/2006/relationships/slide" Target="slides/slide27.xml"/><Relationship Id="rId24" Type="http://schemas.openxmlformats.org/officeDocument/2006/relationships/slide" Target="slides/slide22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66" Type="http://schemas.openxmlformats.org/officeDocument/2006/relationships/slide" Target="slides/slide64.xml"/><Relationship Id="rId87" Type="http://schemas.openxmlformats.org/officeDocument/2006/relationships/theme" Target="theme/theme1.xml"/><Relationship Id="rId61" Type="http://schemas.openxmlformats.org/officeDocument/2006/relationships/slide" Target="slides/slide59.xml"/><Relationship Id="rId82" Type="http://schemas.openxmlformats.org/officeDocument/2006/relationships/slide" Target="slides/slide80.xml"/><Relationship Id="rId19" Type="http://schemas.openxmlformats.org/officeDocument/2006/relationships/slide" Target="slides/slide17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ynda Abbes" userId="1c924483-3944-42b2-8e51-1cac2ab6a872" providerId="ADAL" clId="{F5CF025A-C498-449A-B7B7-FF640FBC8186}"/>
    <pc:docChg chg="undo custSel addSld delSld modSld">
      <pc:chgData name="Lynda Abbes" userId="1c924483-3944-42b2-8e51-1cac2ab6a872" providerId="ADAL" clId="{F5CF025A-C498-449A-B7B7-FF640FBC8186}" dt="2023-02-15T09:09:26.122" v="581" actId="1076"/>
      <pc:docMkLst>
        <pc:docMk/>
      </pc:docMkLst>
      <pc:sldChg chg="addSp delSp modSp mod">
        <pc:chgData name="Lynda Abbes" userId="1c924483-3944-42b2-8e51-1cac2ab6a872" providerId="ADAL" clId="{F5CF025A-C498-449A-B7B7-FF640FBC8186}" dt="2023-02-13T12:48:17.624" v="246" actId="1076"/>
        <pc:sldMkLst>
          <pc:docMk/>
          <pc:sldMk cId="0" sldId="311"/>
        </pc:sldMkLst>
        <pc:graphicFrameChg chg="del">
          <ac:chgData name="Lynda Abbes" userId="1c924483-3944-42b2-8e51-1cac2ab6a872" providerId="ADAL" clId="{F5CF025A-C498-449A-B7B7-FF640FBC8186}" dt="2023-02-13T12:48:14.013" v="244" actId="478"/>
          <ac:graphicFrameMkLst>
            <pc:docMk/>
            <pc:sldMk cId="0" sldId="311"/>
            <ac:graphicFrameMk id="3" creationId="{77CC949C-6F39-4D09-B08F-E5AFC9471F46}"/>
          </ac:graphicFrameMkLst>
        </pc:graphicFrameChg>
        <pc:picChg chg="add mod">
          <ac:chgData name="Lynda Abbes" userId="1c924483-3944-42b2-8e51-1cac2ab6a872" providerId="ADAL" clId="{F5CF025A-C498-449A-B7B7-FF640FBC8186}" dt="2023-02-13T12:48:17.624" v="246" actId="1076"/>
          <ac:picMkLst>
            <pc:docMk/>
            <pc:sldMk cId="0" sldId="311"/>
            <ac:picMk id="4" creationId="{6D0DB926-026A-2467-B2FB-86A56AFDC26D}"/>
          </ac:picMkLst>
        </pc:picChg>
      </pc:sldChg>
      <pc:sldChg chg="addSp delSp modSp mod">
        <pc:chgData name="Lynda Abbes" userId="1c924483-3944-42b2-8e51-1cac2ab6a872" providerId="ADAL" clId="{F5CF025A-C498-449A-B7B7-FF640FBC8186}" dt="2023-02-13T12:47:30.005" v="237" actId="1076"/>
        <pc:sldMkLst>
          <pc:docMk/>
          <pc:sldMk cId="0" sldId="323"/>
        </pc:sldMkLst>
        <pc:spChg chg="mod">
          <ac:chgData name="Lynda Abbes" userId="1c924483-3944-42b2-8e51-1cac2ab6a872" providerId="ADAL" clId="{F5CF025A-C498-449A-B7B7-FF640FBC8186}" dt="2023-02-13T12:45:11.478" v="223" actId="1076"/>
          <ac:spMkLst>
            <pc:docMk/>
            <pc:sldMk cId="0" sldId="323"/>
            <ac:spMk id="19" creationId="{00000000-0000-0000-0000-000000000000}"/>
          </ac:spMkLst>
        </pc:spChg>
        <pc:graphicFrameChg chg="add del mod">
          <ac:chgData name="Lynda Abbes" userId="1c924483-3944-42b2-8e51-1cac2ab6a872" providerId="ADAL" clId="{F5CF025A-C498-449A-B7B7-FF640FBC8186}" dt="2023-02-13T12:47:25.020" v="235" actId="478"/>
          <ac:graphicFrameMkLst>
            <pc:docMk/>
            <pc:sldMk cId="0" sldId="323"/>
            <ac:graphicFrameMk id="2" creationId="{00000000-0008-0000-0600-000010000000}"/>
          </ac:graphicFrameMkLst>
        </pc:graphicFrameChg>
        <pc:graphicFrameChg chg="add del mod">
          <ac:chgData name="Lynda Abbes" userId="1c924483-3944-42b2-8e51-1cac2ab6a872" providerId="ADAL" clId="{F5CF025A-C498-449A-B7B7-FF640FBC8186}" dt="2023-02-13T12:47:25.020" v="235" actId="478"/>
          <ac:graphicFrameMkLst>
            <pc:docMk/>
            <pc:sldMk cId="0" sldId="323"/>
            <ac:graphicFrameMk id="3" creationId="{00000000-0008-0000-0600-000011000000}"/>
          </ac:graphicFrameMkLst>
        </pc:graphicFrameChg>
        <pc:graphicFrameChg chg="add del mod">
          <ac:chgData name="Lynda Abbes" userId="1c924483-3944-42b2-8e51-1cac2ab6a872" providerId="ADAL" clId="{F5CF025A-C498-449A-B7B7-FF640FBC8186}" dt="2023-02-13T12:47:25.020" v="235" actId="478"/>
          <ac:graphicFrameMkLst>
            <pc:docMk/>
            <pc:sldMk cId="0" sldId="323"/>
            <ac:graphicFrameMk id="4" creationId="{00000000-0008-0000-0600-000012000000}"/>
          </ac:graphicFrameMkLst>
        </pc:graphicFrameChg>
        <pc:graphicFrameChg chg="del">
          <ac:chgData name="Lynda Abbes" userId="1c924483-3944-42b2-8e51-1cac2ab6a872" providerId="ADAL" clId="{F5CF025A-C498-449A-B7B7-FF640FBC8186}" dt="2023-02-13T12:41:58.730" v="128" actId="478"/>
          <ac:graphicFrameMkLst>
            <pc:docMk/>
            <pc:sldMk cId="0" sldId="323"/>
            <ac:graphicFrameMk id="5" creationId="{00000000-0008-0000-0600-000010000000}"/>
          </ac:graphicFrameMkLst>
        </pc:graphicFrameChg>
        <pc:graphicFrameChg chg="del">
          <ac:chgData name="Lynda Abbes" userId="1c924483-3944-42b2-8e51-1cac2ab6a872" providerId="ADAL" clId="{F5CF025A-C498-449A-B7B7-FF640FBC8186}" dt="2023-02-13T12:41:59.633" v="129" actId="478"/>
          <ac:graphicFrameMkLst>
            <pc:docMk/>
            <pc:sldMk cId="0" sldId="323"/>
            <ac:graphicFrameMk id="6" creationId="{00000000-0008-0000-0600-000011000000}"/>
          </ac:graphicFrameMkLst>
        </pc:graphicFrameChg>
        <pc:graphicFrameChg chg="del">
          <ac:chgData name="Lynda Abbes" userId="1c924483-3944-42b2-8e51-1cac2ab6a872" providerId="ADAL" clId="{F5CF025A-C498-449A-B7B7-FF640FBC8186}" dt="2023-02-13T12:42:01.439" v="130" actId="478"/>
          <ac:graphicFrameMkLst>
            <pc:docMk/>
            <pc:sldMk cId="0" sldId="323"/>
            <ac:graphicFrameMk id="7" creationId="{00000000-0008-0000-0600-000012000000}"/>
          </ac:graphicFrameMkLst>
        </pc:graphicFrameChg>
        <pc:picChg chg="add mod">
          <ac:chgData name="Lynda Abbes" userId="1c924483-3944-42b2-8e51-1cac2ab6a872" providerId="ADAL" clId="{F5CF025A-C498-449A-B7B7-FF640FBC8186}" dt="2023-02-13T12:47:30.005" v="237" actId="1076"/>
          <ac:picMkLst>
            <pc:docMk/>
            <pc:sldMk cId="0" sldId="323"/>
            <ac:picMk id="8" creationId="{7E0F5C4F-D77F-E815-A9B1-84D50EB9DE8E}"/>
          </ac:picMkLst>
        </pc:picChg>
      </pc:sldChg>
      <pc:sldChg chg="del">
        <pc:chgData name="Lynda Abbes" userId="1c924483-3944-42b2-8e51-1cac2ab6a872" providerId="ADAL" clId="{F5CF025A-C498-449A-B7B7-FF640FBC8186}" dt="2023-02-15T09:06:30.772" v="554" actId="47"/>
        <pc:sldMkLst>
          <pc:docMk/>
          <pc:sldMk cId="2920393574" sldId="366"/>
        </pc:sldMkLst>
      </pc:sldChg>
      <pc:sldChg chg="addSp delSp modSp mod">
        <pc:chgData name="Lynda Abbes" userId="1c924483-3944-42b2-8e51-1cac2ab6a872" providerId="ADAL" clId="{F5CF025A-C498-449A-B7B7-FF640FBC8186}" dt="2023-02-13T12:46:32.062" v="231" actId="1076"/>
        <pc:sldMkLst>
          <pc:docMk/>
          <pc:sldMk cId="1376672812" sldId="409"/>
        </pc:sldMkLst>
        <pc:graphicFrameChg chg="del">
          <ac:chgData name="Lynda Abbes" userId="1c924483-3944-42b2-8e51-1cac2ab6a872" providerId="ADAL" clId="{F5CF025A-C498-449A-B7B7-FF640FBC8186}" dt="2023-02-13T12:46:26.444" v="229" actId="478"/>
          <ac:graphicFrameMkLst>
            <pc:docMk/>
            <pc:sldMk cId="1376672812" sldId="409"/>
            <ac:graphicFrameMk id="2" creationId="{00000000-0008-0000-0000-00000F000000}"/>
          </ac:graphicFrameMkLst>
        </pc:graphicFrameChg>
        <pc:graphicFrameChg chg="del">
          <ac:chgData name="Lynda Abbes" userId="1c924483-3944-42b2-8e51-1cac2ab6a872" providerId="ADAL" clId="{F5CF025A-C498-449A-B7B7-FF640FBC8186}" dt="2023-02-13T12:46:26.444" v="229" actId="478"/>
          <ac:graphicFrameMkLst>
            <pc:docMk/>
            <pc:sldMk cId="1376672812" sldId="409"/>
            <ac:graphicFrameMk id="3" creationId="{00000000-0008-0000-0000-000010000000}"/>
          </ac:graphicFrameMkLst>
        </pc:graphicFrameChg>
        <pc:picChg chg="add mod">
          <ac:chgData name="Lynda Abbes" userId="1c924483-3944-42b2-8e51-1cac2ab6a872" providerId="ADAL" clId="{F5CF025A-C498-449A-B7B7-FF640FBC8186}" dt="2023-02-13T12:46:32.062" v="231" actId="1076"/>
          <ac:picMkLst>
            <pc:docMk/>
            <pc:sldMk cId="1376672812" sldId="409"/>
            <ac:picMk id="6" creationId="{BF8159F5-9B2F-1408-0C43-9C3000279A57}"/>
          </ac:picMkLst>
        </pc:picChg>
      </pc:sldChg>
      <pc:sldChg chg="modSp mod">
        <pc:chgData name="Lynda Abbes" userId="1c924483-3944-42b2-8e51-1cac2ab6a872" providerId="ADAL" clId="{F5CF025A-C498-449A-B7B7-FF640FBC8186}" dt="2023-02-13T12:45:41.337" v="224" actId="1076"/>
        <pc:sldMkLst>
          <pc:docMk/>
          <pc:sldMk cId="261141409" sldId="432"/>
        </pc:sldMkLst>
        <pc:picChg chg="mod">
          <ac:chgData name="Lynda Abbes" userId="1c924483-3944-42b2-8e51-1cac2ab6a872" providerId="ADAL" clId="{F5CF025A-C498-449A-B7B7-FF640FBC8186}" dt="2023-02-13T12:45:41.337" v="224" actId="1076"/>
          <ac:picMkLst>
            <pc:docMk/>
            <pc:sldMk cId="261141409" sldId="432"/>
            <ac:picMk id="8" creationId="{81433722-0997-0E72-78B7-84804BC43235}"/>
          </ac:picMkLst>
        </pc:picChg>
      </pc:sldChg>
      <pc:sldChg chg="addSp delSp modSp mod">
        <pc:chgData name="Lynda Abbes" userId="1c924483-3944-42b2-8e51-1cac2ab6a872" providerId="ADAL" clId="{F5CF025A-C498-449A-B7B7-FF640FBC8186}" dt="2023-02-13T12:46:05.870" v="228" actId="1076"/>
        <pc:sldMkLst>
          <pc:docMk/>
          <pc:sldMk cId="699031072" sldId="433"/>
        </pc:sldMkLst>
        <pc:graphicFrameChg chg="del mod">
          <ac:chgData name="Lynda Abbes" userId="1c924483-3944-42b2-8e51-1cac2ab6a872" providerId="ADAL" clId="{F5CF025A-C498-449A-B7B7-FF640FBC8186}" dt="2023-02-13T12:46:00.262" v="226" actId="478"/>
          <ac:graphicFrameMkLst>
            <pc:docMk/>
            <pc:sldMk cId="699031072" sldId="433"/>
            <ac:graphicFrameMk id="8" creationId="{00000000-0008-0000-0200-000006000000}"/>
          </ac:graphicFrameMkLst>
        </pc:graphicFrameChg>
        <pc:graphicFrameChg chg="del">
          <ac:chgData name="Lynda Abbes" userId="1c924483-3944-42b2-8e51-1cac2ab6a872" providerId="ADAL" clId="{F5CF025A-C498-449A-B7B7-FF640FBC8186}" dt="2023-02-13T12:46:00.262" v="226" actId="478"/>
          <ac:graphicFrameMkLst>
            <pc:docMk/>
            <pc:sldMk cId="699031072" sldId="433"/>
            <ac:graphicFrameMk id="9" creationId="{00000000-0008-0000-0100-000006000000}"/>
          </ac:graphicFrameMkLst>
        </pc:graphicFrameChg>
        <pc:picChg chg="add mod">
          <ac:chgData name="Lynda Abbes" userId="1c924483-3944-42b2-8e51-1cac2ab6a872" providerId="ADAL" clId="{F5CF025A-C498-449A-B7B7-FF640FBC8186}" dt="2023-02-13T12:46:05.870" v="228" actId="1076"/>
          <ac:picMkLst>
            <pc:docMk/>
            <pc:sldMk cId="699031072" sldId="433"/>
            <ac:picMk id="10" creationId="{ECD5951A-21C9-434A-2ED1-617581A40E7A}"/>
          </ac:picMkLst>
        </pc:picChg>
      </pc:sldChg>
      <pc:sldChg chg="addSp delSp modSp mod">
        <pc:chgData name="Lynda Abbes" userId="1c924483-3944-42b2-8e51-1cac2ab6a872" providerId="ADAL" clId="{F5CF025A-C498-449A-B7B7-FF640FBC8186}" dt="2023-02-13T14:07:54.142" v="514" actId="1076"/>
        <pc:sldMkLst>
          <pc:docMk/>
          <pc:sldMk cId="2008671564" sldId="437"/>
        </pc:sldMkLst>
        <pc:spChg chg="mod">
          <ac:chgData name="Lynda Abbes" userId="1c924483-3944-42b2-8e51-1cac2ab6a872" providerId="ADAL" clId="{F5CF025A-C498-449A-B7B7-FF640FBC8186}" dt="2023-02-13T14:07:54.142" v="514" actId="1076"/>
          <ac:spMkLst>
            <pc:docMk/>
            <pc:sldMk cId="2008671564" sldId="437"/>
            <ac:spMk id="7" creationId="{943F87D9-81C5-447C-81B1-4F298E54D0D4}"/>
          </ac:spMkLst>
        </pc:spChg>
        <pc:graphicFrameChg chg="del">
          <ac:chgData name="Lynda Abbes" userId="1c924483-3944-42b2-8e51-1cac2ab6a872" providerId="ADAL" clId="{F5CF025A-C498-449A-B7B7-FF640FBC8186}" dt="2023-02-13T12:46:51.370" v="232" actId="478"/>
          <ac:graphicFrameMkLst>
            <pc:docMk/>
            <pc:sldMk cId="2008671564" sldId="437"/>
            <ac:graphicFrameMk id="5" creationId="{00000000-0008-0000-0000-000008000000}"/>
          </ac:graphicFrameMkLst>
        </pc:graphicFrameChg>
        <pc:picChg chg="add mod">
          <ac:chgData name="Lynda Abbes" userId="1c924483-3944-42b2-8e51-1cac2ab6a872" providerId="ADAL" clId="{F5CF025A-C498-449A-B7B7-FF640FBC8186}" dt="2023-02-13T12:46:55.198" v="234" actId="1076"/>
          <ac:picMkLst>
            <pc:docMk/>
            <pc:sldMk cId="2008671564" sldId="437"/>
            <ac:picMk id="6" creationId="{D42E8B83-6518-32A9-6994-90974A4FDA71}"/>
          </ac:picMkLst>
        </pc:picChg>
      </pc:sldChg>
      <pc:sldChg chg="addSp delSp modSp mod">
        <pc:chgData name="Lynda Abbes" userId="1c924483-3944-42b2-8e51-1cac2ab6a872" providerId="ADAL" clId="{F5CF025A-C498-449A-B7B7-FF640FBC8186}" dt="2023-02-13T12:37:13.584" v="90" actId="13926"/>
        <pc:sldMkLst>
          <pc:docMk/>
          <pc:sldMk cId="957967696" sldId="444"/>
        </pc:sldMkLst>
        <pc:spChg chg="mod">
          <ac:chgData name="Lynda Abbes" userId="1c924483-3944-42b2-8e51-1cac2ab6a872" providerId="ADAL" clId="{F5CF025A-C498-449A-B7B7-FF640FBC8186}" dt="2023-02-13T12:37:13.584" v="90" actId="13926"/>
          <ac:spMkLst>
            <pc:docMk/>
            <pc:sldMk cId="957967696" sldId="444"/>
            <ac:spMk id="7" creationId="{A0A2D403-A7C5-47FB-8A8C-CA69A7201E9E}"/>
          </ac:spMkLst>
        </pc:spChg>
        <pc:graphicFrameChg chg="del mod">
          <ac:chgData name="Lynda Abbes" userId="1c924483-3944-42b2-8e51-1cac2ab6a872" providerId="ADAL" clId="{F5CF025A-C498-449A-B7B7-FF640FBC8186}" dt="2023-02-13T12:36:59.553" v="87" actId="478"/>
          <ac:graphicFrameMkLst>
            <pc:docMk/>
            <pc:sldMk cId="957967696" sldId="444"/>
            <ac:graphicFrameMk id="2" creationId="{00000000-0008-0000-0600-00000A000000}"/>
          </ac:graphicFrameMkLst>
        </pc:graphicFrameChg>
        <pc:graphicFrameChg chg="del mod">
          <ac:chgData name="Lynda Abbes" userId="1c924483-3944-42b2-8e51-1cac2ab6a872" providerId="ADAL" clId="{F5CF025A-C498-449A-B7B7-FF640FBC8186}" dt="2023-02-13T12:34:30.404" v="52" actId="478"/>
          <ac:graphicFrameMkLst>
            <pc:docMk/>
            <pc:sldMk cId="957967696" sldId="444"/>
            <ac:graphicFrameMk id="9" creationId="{00000000-0008-0000-0600-000009000000}"/>
          </ac:graphicFrameMkLst>
        </pc:graphicFrameChg>
        <pc:graphicFrameChg chg="del mod">
          <ac:chgData name="Lynda Abbes" userId="1c924483-3944-42b2-8e51-1cac2ab6a872" providerId="ADAL" clId="{F5CF025A-C498-449A-B7B7-FF640FBC8186}" dt="2023-02-13T12:34:42.944" v="54" actId="478"/>
          <ac:graphicFrameMkLst>
            <pc:docMk/>
            <pc:sldMk cId="957967696" sldId="444"/>
            <ac:graphicFrameMk id="10" creationId="{00000000-0008-0000-0600-00000A000000}"/>
          </ac:graphicFrameMkLst>
        </pc:graphicFrameChg>
        <pc:graphicFrameChg chg="add del mod">
          <ac:chgData name="Lynda Abbes" userId="1c924483-3944-42b2-8e51-1cac2ab6a872" providerId="ADAL" clId="{F5CF025A-C498-449A-B7B7-FF640FBC8186}" dt="2023-02-13T12:36:59.553" v="87" actId="478"/>
          <ac:graphicFrameMkLst>
            <pc:docMk/>
            <pc:sldMk cId="957967696" sldId="444"/>
            <ac:graphicFrameMk id="11" creationId="{00000000-0008-0000-0600-00000B000000}"/>
          </ac:graphicFrameMkLst>
        </pc:graphicFrameChg>
        <pc:picChg chg="add mod">
          <ac:chgData name="Lynda Abbes" userId="1c924483-3944-42b2-8e51-1cac2ab6a872" providerId="ADAL" clId="{F5CF025A-C498-449A-B7B7-FF640FBC8186}" dt="2023-02-13T12:37:04.200" v="89" actId="1076"/>
          <ac:picMkLst>
            <pc:docMk/>
            <pc:sldMk cId="957967696" sldId="444"/>
            <ac:picMk id="12" creationId="{A354B144-5F43-0350-A027-C2F2F8A341FB}"/>
          </ac:picMkLst>
        </pc:picChg>
      </pc:sldChg>
      <pc:sldChg chg="addSp delSp modSp mod">
        <pc:chgData name="Lynda Abbes" userId="1c924483-3944-42b2-8e51-1cac2ab6a872" providerId="ADAL" clId="{F5CF025A-C498-449A-B7B7-FF640FBC8186}" dt="2023-02-13T12:47:48.428" v="240" actId="1076"/>
        <pc:sldMkLst>
          <pc:docMk/>
          <pc:sldMk cId="2846772335" sldId="447"/>
        </pc:sldMkLst>
        <pc:graphicFrameChg chg="del">
          <ac:chgData name="Lynda Abbes" userId="1c924483-3944-42b2-8e51-1cac2ab6a872" providerId="ADAL" clId="{F5CF025A-C498-449A-B7B7-FF640FBC8186}" dt="2023-02-13T12:47:44.353" v="238" actId="478"/>
          <ac:graphicFrameMkLst>
            <pc:docMk/>
            <pc:sldMk cId="2846772335" sldId="447"/>
            <ac:graphicFrameMk id="6" creationId="{00000000-0008-0000-0000-000005000000}"/>
          </ac:graphicFrameMkLst>
        </pc:graphicFrameChg>
        <pc:picChg chg="add mod">
          <ac:chgData name="Lynda Abbes" userId="1c924483-3944-42b2-8e51-1cac2ab6a872" providerId="ADAL" clId="{F5CF025A-C498-449A-B7B7-FF640FBC8186}" dt="2023-02-13T12:47:48.428" v="240" actId="1076"/>
          <ac:picMkLst>
            <pc:docMk/>
            <pc:sldMk cId="2846772335" sldId="447"/>
            <ac:picMk id="7" creationId="{3154E73F-3E97-AE24-DB68-5A624FEEF009}"/>
          </ac:picMkLst>
        </pc:picChg>
      </pc:sldChg>
      <pc:sldChg chg="addSp delSp modSp mod">
        <pc:chgData name="Lynda Abbes" userId="1c924483-3944-42b2-8e51-1cac2ab6a872" providerId="ADAL" clId="{F5CF025A-C498-449A-B7B7-FF640FBC8186}" dt="2023-02-13T12:48:06.692" v="243" actId="1076"/>
        <pc:sldMkLst>
          <pc:docMk/>
          <pc:sldMk cId="274790991" sldId="451"/>
        </pc:sldMkLst>
        <pc:graphicFrameChg chg="del">
          <ac:chgData name="Lynda Abbes" userId="1c924483-3944-42b2-8e51-1cac2ab6a872" providerId="ADAL" clId="{F5CF025A-C498-449A-B7B7-FF640FBC8186}" dt="2023-02-13T12:48:02.980" v="241" actId="478"/>
          <ac:graphicFrameMkLst>
            <pc:docMk/>
            <pc:sldMk cId="274790991" sldId="451"/>
            <ac:graphicFrameMk id="3" creationId="{4A0FEB90-EC7D-4BD5-B293-0D3EB477BA52}"/>
          </ac:graphicFrameMkLst>
        </pc:graphicFrameChg>
        <pc:picChg chg="add mod">
          <ac:chgData name="Lynda Abbes" userId="1c924483-3944-42b2-8e51-1cac2ab6a872" providerId="ADAL" clId="{F5CF025A-C498-449A-B7B7-FF640FBC8186}" dt="2023-02-13T12:48:06.692" v="243" actId="1076"/>
          <ac:picMkLst>
            <pc:docMk/>
            <pc:sldMk cId="274790991" sldId="451"/>
            <ac:picMk id="4" creationId="{027D171C-52A0-67E0-7931-75357FEF5250}"/>
          </ac:picMkLst>
        </pc:picChg>
      </pc:sldChg>
      <pc:sldChg chg="addSp delSp modSp mod">
        <pc:chgData name="Lynda Abbes" userId="1c924483-3944-42b2-8e51-1cac2ab6a872" providerId="ADAL" clId="{F5CF025A-C498-449A-B7B7-FF640FBC8186}" dt="2023-02-13T13:00:14.382" v="282" actId="1076"/>
        <pc:sldMkLst>
          <pc:docMk/>
          <pc:sldMk cId="3756992390" sldId="458"/>
        </pc:sldMkLst>
        <pc:spChg chg="mod">
          <ac:chgData name="Lynda Abbes" userId="1c924483-3944-42b2-8e51-1cac2ab6a872" providerId="ADAL" clId="{F5CF025A-C498-449A-B7B7-FF640FBC8186}" dt="2023-02-13T12:40:24.625" v="120" actId="13926"/>
          <ac:spMkLst>
            <pc:docMk/>
            <pc:sldMk cId="3756992390" sldId="458"/>
            <ac:spMk id="8" creationId="{6BDEAB63-7328-4603-A620-401ED0BED98B}"/>
          </ac:spMkLst>
        </pc:spChg>
        <pc:graphicFrameChg chg="add del mod">
          <ac:chgData name="Lynda Abbes" userId="1c924483-3944-42b2-8e51-1cac2ab6a872" providerId="ADAL" clId="{F5CF025A-C498-449A-B7B7-FF640FBC8186}" dt="2023-02-13T12:41:07.785" v="125" actId="478"/>
          <ac:graphicFrameMkLst>
            <pc:docMk/>
            <pc:sldMk cId="3756992390" sldId="458"/>
            <ac:graphicFrameMk id="2" creationId="{00000000-0008-0000-0100-000015000000}"/>
          </ac:graphicFrameMkLst>
        </pc:graphicFrameChg>
        <pc:graphicFrameChg chg="add del mod">
          <ac:chgData name="Lynda Abbes" userId="1c924483-3944-42b2-8e51-1cac2ab6a872" providerId="ADAL" clId="{F5CF025A-C498-449A-B7B7-FF640FBC8186}" dt="2023-02-13T12:41:07.785" v="125" actId="478"/>
          <ac:graphicFrameMkLst>
            <pc:docMk/>
            <pc:sldMk cId="3756992390" sldId="458"/>
            <ac:graphicFrameMk id="3" creationId="{00000000-0008-0000-0100-000013000000}"/>
          </ac:graphicFrameMkLst>
        </pc:graphicFrameChg>
        <pc:graphicFrameChg chg="del">
          <ac:chgData name="Lynda Abbes" userId="1c924483-3944-42b2-8e51-1cac2ab6a872" providerId="ADAL" clId="{F5CF025A-C498-449A-B7B7-FF640FBC8186}" dt="2023-02-13T12:38:37.728" v="91" actId="478"/>
          <ac:graphicFrameMkLst>
            <pc:docMk/>
            <pc:sldMk cId="3756992390" sldId="458"/>
            <ac:graphicFrameMk id="4" creationId="{00000000-0008-0000-0100-000015000000}"/>
          </ac:graphicFrameMkLst>
        </pc:graphicFrameChg>
        <pc:graphicFrameChg chg="del">
          <ac:chgData name="Lynda Abbes" userId="1c924483-3944-42b2-8e51-1cac2ab6a872" providerId="ADAL" clId="{F5CF025A-C498-449A-B7B7-FF640FBC8186}" dt="2023-02-13T12:40:00.595" v="105" actId="478"/>
          <ac:graphicFrameMkLst>
            <pc:docMk/>
            <pc:sldMk cId="3756992390" sldId="458"/>
            <ac:graphicFrameMk id="5" creationId="{00000000-0008-0000-0100-000013000000}"/>
          </ac:graphicFrameMkLst>
        </pc:graphicFrameChg>
        <pc:picChg chg="add mod">
          <ac:chgData name="Lynda Abbes" userId="1c924483-3944-42b2-8e51-1cac2ab6a872" providerId="ADAL" clId="{F5CF025A-C498-449A-B7B7-FF640FBC8186}" dt="2023-02-13T12:41:11.480" v="127" actId="1076"/>
          <ac:picMkLst>
            <pc:docMk/>
            <pc:sldMk cId="3756992390" sldId="458"/>
            <ac:picMk id="6" creationId="{10B6BE2E-94B3-4A81-5CA6-6C7389469A43}"/>
          </ac:picMkLst>
        </pc:picChg>
        <pc:picChg chg="add del">
          <ac:chgData name="Lynda Abbes" userId="1c924483-3944-42b2-8e51-1cac2ab6a872" providerId="ADAL" clId="{F5CF025A-C498-449A-B7B7-FF640FBC8186}" dt="2023-02-13T12:59:51.679" v="278" actId="478"/>
          <ac:picMkLst>
            <pc:docMk/>
            <pc:sldMk cId="3756992390" sldId="458"/>
            <ac:picMk id="9" creationId="{A8292381-D26F-A1D9-AEE5-8D2694511630}"/>
          </ac:picMkLst>
        </pc:picChg>
        <pc:picChg chg="add mod">
          <ac:chgData name="Lynda Abbes" userId="1c924483-3944-42b2-8e51-1cac2ab6a872" providerId="ADAL" clId="{F5CF025A-C498-449A-B7B7-FF640FBC8186}" dt="2023-02-13T13:00:14.382" v="282" actId="1076"/>
          <ac:picMkLst>
            <pc:docMk/>
            <pc:sldMk cId="3756992390" sldId="458"/>
            <ac:picMk id="11" creationId="{53721323-B788-96E9-E691-5D54619B3BA3}"/>
          </ac:picMkLst>
        </pc:picChg>
      </pc:sldChg>
      <pc:sldChg chg="del">
        <pc:chgData name="Lynda Abbes" userId="1c924483-3944-42b2-8e51-1cac2ab6a872" providerId="ADAL" clId="{F5CF025A-C498-449A-B7B7-FF640FBC8186}" dt="2023-02-15T07:47:05.846" v="547" actId="47"/>
        <pc:sldMkLst>
          <pc:docMk/>
          <pc:sldMk cId="1087659955" sldId="507"/>
        </pc:sldMkLst>
      </pc:sldChg>
      <pc:sldChg chg="addSp delSp modSp mod">
        <pc:chgData name="Lynda Abbes" userId="1c924483-3944-42b2-8e51-1cac2ab6a872" providerId="ADAL" clId="{F5CF025A-C498-449A-B7B7-FF640FBC8186}" dt="2023-02-13T14:03:46.493" v="460" actId="1076"/>
        <pc:sldMkLst>
          <pc:docMk/>
          <pc:sldMk cId="1209597473" sldId="514"/>
        </pc:sldMkLst>
        <pc:graphicFrameChg chg="add del mod">
          <ac:chgData name="Lynda Abbes" userId="1c924483-3944-42b2-8e51-1cac2ab6a872" providerId="ADAL" clId="{F5CF025A-C498-449A-B7B7-FF640FBC8186}" dt="2023-02-13T14:03:43.948" v="458" actId="478"/>
          <ac:graphicFrameMkLst>
            <pc:docMk/>
            <pc:sldMk cId="1209597473" sldId="514"/>
            <ac:graphicFrameMk id="2" creationId="{00000000-0008-0000-0300-000008000000}"/>
          </ac:graphicFrameMkLst>
        </pc:graphicFrameChg>
        <pc:picChg chg="add mod">
          <ac:chgData name="Lynda Abbes" userId="1c924483-3944-42b2-8e51-1cac2ab6a872" providerId="ADAL" clId="{F5CF025A-C498-449A-B7B7-FF640FBC8186}" dt="2023-02-13T14:03:46.493" v="460" actId="1076"/>
          <ac:picMkLst>
            <pc:docMk/>
            <pc:sldMk cId="1209597473" sldId="514"/>
            <ac:picMk id="3" creationId="{4DE86903-BD01-BF7B-924F-8326794D4016}"/>
          </ac:picMkLst>
        </pc:picChg>
        <pc:picChg chg="del">
          <ac:chgData name="Lynda Abbes" userId="1c924483-3944-42b2-8e51-1cac2ab6a872" providerId="ADAL" clId="{F5CF025A-C498-449A-B7B7-FF640FBC8186}" dt="2023-02-13T14:03:03.121" v="448" actId="478"/>
          <ac:picMkLst>
            <pc:docMk/>
            <pc:sldMk cId="1209597473" sldId="514"/>
            <ac:picMk id="4" creationId="{1878A809-AEA7-DEE3-807E-FABE2F7CB426}"/>
          </ac:picMkLst>
        </pc:picChg>
      </pc:sldChg>
      <pc:sldChg chg="addSp delSp modSp mod">
        <pc:chgData name="Lynda Abbes" userId="1c924483-3944-42b2-8e51-1cac2ab6a872" providerId="ADAL" clId="{F5CF025A-C498-449A-B7B7-FF640FBC8186}" dt="2023-02-15T07:46:22.925" v="545" actId="208"/>
        <pc:sldMkLst>
          <pc:docMk/>
          <pc:sldMk cId="3523928529" sldId="515"/>
        </pc:sldMkLst>
        <pc:graphicFrameChg chg="add del mod">
          <ac:chgData name="Lynda Abbes" userId="1c924483-3944-42b2-8e51-1cac2ab6a872" providerId="ADAL" clId="{F5CF025A-C498-449A-B7B7-FF640FBC8186}" dt="2023-02-13T14:05:45.814" v="492" actId="478"/>
          <ac:graphicFrameMkLst>
            <pc:docMk/>
            <pc:sldMk cId="3523928529" sldId="515"/>
            <ac:graphicFrameMk id="2" creationId="{00000000-0008-0000-0300-00000A000000}"/>
          </ac:graphicFrameMkLst>
        </pc:graphicFrameChg>
        <pc:picChg chg="add mod">
          <ac:chgData name="Lynda Abbes" userId="1c924483-3944-42b2-8e51-1cac2ab6a872" providerId="ADAL" clId="{F5CF025A-C498-449A-B7B7-FF640FBC8186}" dt="2023-02-15T07:46:22.925" v="545" actId="208"/>
          <ac:picMkLst>
            <pc:docMk/>
            <pc:sldMk cId="3523928529" sldId="515"/>
            <ac:picMk id="3" creationId="{A58A81C6-08ED-7861-81F0-BBE68E3AA629}"/>
          </ac:picMkLst>
        </pc:picChg>
        <pc:picChg chg="del">
          <ac:chgData name="Lynda Abbes" userId="1c924483-3944-42b2-8e51-1cac2ab6a872" providerId="ADAL" clId="{F5CF025A-C498-449A-B7B7-FF640FBC8186}" dt="2023-02-13T14:04:47.706" v="461" actId="478"/>
          <ac:picMkLst>
            <pc:docMk/>
            <pc:sldMk cId="3523928529" sldId="515"/>
            <ac:picMk id="9" creationId="{4422E03D-AB09-8D58-43DE-69AE6BC21880}"/>
          </ac:picMkLst>
        </pc:picChg>
      </pc:sldChg>
      <pc:sldChg chg="del">
        <pc:chgData name="Lynda Abbes" userId="1c924483-3944-42b2-8e51-1cac2ab6a872" providerId="ADAL" clId="{F5CF025A-C498-449A-B7B7-FF640FBC8186}" dt="2023-02-13T12:54:53.301" v="269" actId="47"/>
        <pc:sldMkLst>
          <pc:docMk/>
          <pc:sldMk cId="2031808598" sldId="560"/>
        </pc:sldMkLst>
      </pc:sldChg>
      <pc:sldChg chg="addSp delSp modSp mod">
        <pc:chgData name="Lynda Abbes" userId="1c924483-3944-42b2-8e51-1cac2ab6a872" providerId="ADAL" clId="{F5CF025A-C498-449A-B7B7-FF640FBC8186}" dt="2023-02-15T07:46:41.218" v="546" actId="692"/>
        <pc:sldMkLst>
          <pc:docMk/>
          <pc:sldMk cId="459951971" sldId="561"/>
        </pc:sldMkLst>
        <pc:graphicFrameChg chg="add mod">
          <ac:chgData name="Lynda Abbes" userId="1c924483-3944-42b2-8e51-1cac2ab6a872" providerId="ADAL" clId="{F5CF025A-C498-449A-B7B7-FF640FBC8186}" dt="2023-02-15T07:46:41.218" v="546" actId="692"/>
          <ac:graphicFrameMkLst>
            <pc:docMk/>
            <pc:sldMk cId="459951971" sldId="561"/>
            <ac:graphicFrameMk id="2" creationId="{00000000-0008-0000-0300-00000C000000}"/>
          </ac:graphicFrameMkLst>
        </pc:graphicFrameChg>
        <pc:picChg chg="del">
          <ac:chgData name="Lynda Abbes" userId="1c924483-3944-42b2-8e51-1cac2ab6a872" providerId="ADAL" clId="{F5CF025A-C498-449A-B7B7-FF640FBC8186}" dt="2023-02-13T14:06:40.094" v="495" actId="478"/>
          <ac:picMkLst>
            <pc:docMk/>
            <pc:sldMk cId="459951971" sldId="561"/>
            <ac:picMk id="7" creationId="{CF042B54-D588-4A70-04A7-7D30C48AF258}"/>
          </ac:picMkLst>
        </pc:picChg>
      </pc:sldChg>
      <pc:sldChg chg="modSp mod">
        <pc:chgData name="Lynda Abbes" userId="1c924483-3944-42b2-8e51-1cac2ab6a872" providerId="ADAL" clId="{F5CF025A-C498-449A-B7B7-FF640FBC8186}" dt="2023-02-15T09:05:54.024" v="553" actId="20577"/>
        <pc:sldMkLst>
          <pc:docMk/>
          <pc:sldMk cId="1908900642" sldId="568"/>
        </pc:sldMkLst>
        <pc:graphicFrameChg chg="modGraphic">
          <ac:chgData name="Lynda Abbes" userId="1c924483-3944-42b2-8e51-1cac2ab6a872" providerId="ADAL" clId="{F5CF025A-C498-449A-B7B7-FF640FBC8186}" dt="2023-02-15T09:05:54.024" v="553" actId="20577"/>
          <ac:graphicFrameMkLst>
            <pc:docMk/>
            <pc:sldMk cId="1908900642" sldId="568"/>
            <ac:graphicFrameMk id="13" creationId="{ACFB3CDF-42DF-6E39-F925-D5E5770F3A83}"/>
          </ac:graphicFrameMkLst>
        </pc:graphicFrameChg>
      </pc:sldChg>
      <pc:sldChg chg="addSp delSp modSp mod">
        <pc:chgData name="Lynda Abbes" userId="1c924483-3944-42b2-8e51-1cac2ab6a872" providerId="ADAL" clId="{F5CF025A-C498-449A-B7B7-FF640FBC8186}" dt="2023-02-13T12:55:12.359" v="275" actId="1076"/>
        <pc:sldMkLst>
          <pc:docMk/>
          <pc:sldMk cId="2476096567" sldId="583"/>
        </pc:sldMkLst>
        <pc:graphicFrameChg chg="del">
          <ac:chgData name="Lynda Abbes" userId="1c924483-3944-42b2-8e51-1cac2ab6a872" providerId="ADAL" clId="{F5CF025A-C498-449A-B7B7-FF640FBC8186}" dt="2023-02-13T12:54:58.657" v="270" actId="478"/>
          <ac:graphicFrameMkLst>
            <pc:docMk/>
            <pc:sldMk cId="2476096567" sldId="583"/>
            <ac:graphicFrameMk id="2" creationId="{C4756191-D6E4-F455-353A-2E3315D6DC69}"/>
          </ac:graphicFrameMkLst>
        </pc:graphicFrameChg>
        <pc:graphicFrameChg chg="del">
          <ac:chgData name="Lynda Abbes" userId="1c924483-3944-42b2-8e51-1cac2ab6a872" providerId="ADAL" clId="{F5CF025A-C498-449A-B7B7-FF640FBC8186}" dt="2023-02-13T12:55:00.531" v="271" actId="478"/>
          <ac:graphicFrameMkLst>
            <pc:docMk/>
            <pc:sldMk cId="2476096567" sldId="583"/>
            <ac:graphicFrameMk id="3" creationId="{80893532-259D-4B7C-9CF8-BF42BA84FD4D}"/>
          </ac:graphicFrameMkLst>
        </pc:graphicFrameChg>
        <pc:picChg chg="add mod">
          <ac:chgData name="Lynda Abbes" userId="1c924483-3944-42b2-8e51-1cac2ab6a872" providerId="ADAL" clId="{F5CF025A-C498-449A-B7B7-FF640FBC8186}" dt="2023-02-13T12:55:12.359" v="275" actId="1076"/>
          <ac:picMkLst>
            <pc:docMk/>
            <pc:sldMk cId="2476096567" sldId="583"/>
            <ac:picMk id="4" creationId="{04250800-57C1-3BC9-E67B-5A641C00EF4F}"/>
          </ac:picMkLst>
        </pc:picChg>
      </pc:sldChg>
      <pc:sldChg chg="new del">
        <pc:chgData name="Lynda Abbes" userId="1c924483-3944-42b2-8e51-1cac2ab6a872" providerId="ADAL" clId="{F5CF025A-C498-449A-B7B7-FF640FBC8186}" dt="2023-02-13T13:00:16.958" v="283" actId="47"/>
        <pc:sldMkLst>
          <pc:docMk/>
          <pc:sldMk cId="1819277350" sldId="584"/>
        </pc:sldMkLst>
      </pc:sldChg>
      <pc:sldChg chg="addSp modSp new del mod">
        <pc:chgData name="Lynda Abbes" userId="1c924483-3944-42b2-8e51-1cac2ab6a872" providerId="ADAL" clId="{F5CF025A-C498-449A-B7B7-FF640FBC8186}" dt="2023-02-13T12:53:11.189" v="267" actId="47"/>
        <pc:sldMkLst>
          <pc:docMk/>
          <pc:sldMk cId="3512831553" sldId="584"/>
        </pc:sldMkLst>
        <pc:spChg chg="mod">
          <ac:chgData name="Lynda Abbes" userId="1c924483-3944-42b2-8e51-1cac2ab6a872" providerId="ADAL" clId="{F5CF025A-C498-449A-B7B7-FF640FBC8186}" dt="2023-02-13T12:49:05.292" v="263" actId="20577"/>
          <ac:spMkLst>
            <pc:docMk/>
            <pc:sldMk cId="3512831553" sldId="584"/>
            <ac:spMk id="2" creationId="{4E571E06-ADD8-6695-C970-CC0CE2397671}"/>
          </ac:spMkLst>
        </pc:spChg>
        <pc:picChg chg="add mod">
          <ac:chgData name="Lynda Abbes" userId="1c924483-3944-42b2-8e51-1cac2ab6a872" providerId="ADAL" clId="{F5CF025A-C498-449A-B7B7-FF640FBC8186}" dt="2023-02-13T12:49:27.231" v="265" actId="1076"/>
          <ac:picMkLst>
            <pc:docMk/>
            <pc:sldMk cId="3512831553" sldId="584"/>
            <ac:picMk id="3" creationId="{2A0403A9-3640-37A6-D642-C542AE9296DE}"/>
          </ac:picMkLst>
        </pc:picChg>
      </pc:sldChg>
      <pc:sldChg chg="addSp delSp modSp new mod">
        <pc:chgData name="Lynda Abbes" userId="1c924483-3944-42b2-8e51-1cac2ab6a872" providerId="ADAL" clId="{F5CF025A-C498-449A-B7B7-FF640FBC8186}" dt="2023-02-15T09:09:26.122" v="581" actId="1076"/>
        <pc:sldMkLst>
          <pc:docMk/>
          <pc:sldMk cId="3979211629" sldId="584"/>
        </pc:sldMkLst>
        <pc:spChg chg="del">
          <ac:chgData name="Lynda Abbes" userId="1c924483-3944-42b2-8e51-1cac2ab6a872" providerId="ADAL" clId="{F5CF025A-C498-449A-B7B7-FF640FBC8186}" dt="2023-02-13T13:19:40.057" v="296" actId="478"/>
          <ac:spMkLst>
            <pc:docMk/>
            <pc:sldMk cId="3979211629" sldId="584"/>
            <ac:spMk id="2" creationId="{637B15CF-7F90-9817-C38C-4956A6F7D3EF}"/>
          </ac:spMkLst>
        </pc:spChg>
        <pc:spChg chg="add mod">
          <ac:chgData name="Lynda Abbes" userId="1c924483-3944-42b2-8e51-1cac2ab6a872" providerId="ADAL" clId="{F5CF025A-C498-449A-B7B7-FF640FBC8186}" dt="2023-02-15T09:09:26.122" v="581" actId="1076"/>
          <ac:spMkLst>
            <pc:docMk/>
            <pc:sldMk cId="3979211629" sldId="584"/>
            <ac:spMk id="2" creationId="{8969E651-D4A4-B9C5-A6D1-31028E840564}"/>
          </ac:spMkLst>
        </pc:spChg>
        <pc:spChg chg="add mod">
          <ac:chgData name="Lynda Abbes" userId="1c924483-3944-42b2-8e51-1cac2ab6a872" providerId="ADAL" clId="{F5CF025A-C498-449A-B7B7-FF640FBC8186}" dt="2023-02-13T13:34:24.833" v="343" actId="1076"/>
          <ac:spMkLst>
            <pc:docMk/>
            <pc:sldMk cId="3979211629" sldId="584"/>
            <ac:spMk id="17" creationId="{0DB576CF-8C96-09AF-1656-F35AC4F3D1CA}"/>
          </ac:spMkLst>
        </pc:spChg>
        <pc:spChg chg="add mod">
          <ac:chgData name="Lynda Abbes" userId="1c924483-3944-42b2-8e51-1cac2ab6a872" providerId="ADAL" clId="{F5CF025A-C498-449A-B7B7-FF640FBC8186}" dt="2023-02-13T13:34:27.112" v="344" actId="1076"/>
          <ac:spMkLst>
            <pc:docMk/>
            <pc:sldMk cId="3979211629" sldId="584"/>
            <ac:spMk id="18" creationId="{96C92A0C-C97F-77A5-C751-8F55D936B6EE}"/>
          </ac:spMkLst>
        </pc:spChg>
        <pc:picChg chg="add del">
          <ac:chgData name="Lynda Abbes" userId="1c924483-3944-42b2-8e51-1cac2ab6a872" providerId="ADAL" clId="{F5CF025A-C498-449A-B7B7-FF640FBC8186}" dt="2023-02-13T13:18:26.818" v="286" actId="478"/>
          <ac:picMkLst>
            <pc:docMk/>
            <pc:sldMk cId="3979211629" sldId="584"/>
            <ac:picMk id="4" creationId="{9B899DA6-31AA-E3A7-2345-8B59ED864ECF}"/>
          </ac:picMkLst>
        </pc:picChg>
        <pc:picChg chg="add mod">
          <ac:chgData name="Lynda Abbes" userId="1c924483-3944-42b2-8e51-1cac2ab6a872" providerId="ADAL" clId="{F5CF025A-C498-449A-B7B7-FF640FBC8186}" dt="2023-02-13T13:36:06.820" v="364" actId="1076"/>
          <ac:picMkLst>
            <pc:docMk/>
            <pc:sldMk cId="3979211629" sldId="584"/>
            <ac:picMk id="6" creationId="{66B60D4F-1D2C-B34B-ECD7-DE6A6B12109F}"/>
          </ac:picMkLst>
        </pc:picChg>
        <pc:picChg chg="add mod">
          <ac:chgData name="Lynda Abbes" userId="1c924483-3944-42b2-8e51-1cac2ab6a872" providerId="ADAL" clId="{F5CF025A-C498-449A-B7B7-FF640FBC8186}" dt="2023-02-15T09:09:22.381" v="580" actId="1076"/>
          <ac:picMkLst>
            <pc:docMk/>
            <pc:sldMk cId="3979211629" sldId="584"/>
            <ac:picMk id="8" creationId="{1EBDA6BC-780E-74DA-AD2C-C4D2DC36B9A3}"/>
          </ac:picMkLst>
        </pc:picChg>
        <pc:picChg chg="add mod">
          <ac:chgData name="Lynda Abbes" userId="1c924483-3944-42b2-8e51-1cac2ab6a872" providerId="ADAL" clId="{F5CF025A-C498-449A-B7B7-FF640FBC8186}" dt="2023-02-13T13:34:21.771" v="342" actId="1076"/>
          <ac:picMkLst>
            <pc:docMk/>
            <pc:sldMk cId="3979211629" sldId="584"/>
            <ac:picMk id="10" creationId="{AEED16EF-5D92-0D48-53EC-D725F0532DB9}"/>
          </ac:picMkLst>
        </pc:picChg>
        <pc:picChg chg="add mod">
          <ac:chgData name="Lynda Abbes" userId="1c924483-3944-42b2-8e51-1cac2ab6a872" providerId="ADAL" clId="{F5CF025A-C498-449A-B7B7-FF640FBC8186}" dt="2023-02-13T13:34:33.478" v="345" actId="1076"/>
          <ac:picMkLst>
            <pc:docMk/>
            <pc:sldMk cId="3979211629" sldId="584"/>
            <ac:picMk id="21" creationId="{699A64EF-A2CD-BEC4-9C42-B0D9CCD2EAAC}"/>
          </ac:picMkLst>
        </pc:picChg>
        <pc:picChg chg="add mod">
          <ac:chgData name="Lynda Abbes" userId="1c924483-3944-42b2-8e51-1cac2ab6a872" providerId="ADAL" clId="{F5CF025A-C498-449A-B7B7-FF640FBC8186}" dt="2023-02-13T13:34:59.379" v="352" actId="1076"/>
          <ac:picMkLst>
            <pc:docMk/>
            <pc:sldMk cId="3979211629" sldId="584"/>
            <ac:picMk id="28" creationId="{C5B6B362-F1D2-EBD2-4C19-3EE05463ABB2}"/>
          </ac:picMkLst>
        </pc:picChg>
        <pc:picChg chg="add mod">
          <ac:chgData name="Lynda Abbes" userId="1c924483-3944-42b2-8e51-1cac2ab6a872" providerId="ADAL" clId="{F5CF025A-C498-449A-B7B7-FF640FBC8186}" dt="2023-02-13T13:36:09.771" v="365" actId="1076"/>
          <ac:picMkLst>
            <pc:docMk/>
            <pc:sldMk cId="3979211629" sldId="584"/>
            <ac:picMk id="35" creationId="{8E096E1B-6789-328B-C5E9-3035A844762C}"/>
          </ac:picMkLst>
        </pc:picChg>
        <pc:picChg chg="add mod">
          <ac:chgData name="Lynda Abbes" userId="1c924483-3944-42b2-8e51-1cac2ab6a872" providerId="ADAL" clId="{F5CF025A-C498-449A-B7B7-FF640FBC8186}" dt="2023-02-13T13:57:12.344" v="445"/>
          <ac:picMkLst>
            <pc:docMk/>
            <pc:sldMk cId="3979211629" sldId="584"/>
            <ac:picMk id="44" creationId="{EA23CB4B-463A-D07D-3B78-5C1E633904CD}"/>
          </ac:picMkLst>
        </pc:picChg>
        <pc:cxnChg chg="add mod">
          <ac:chgData name="Lynda Abbes" userId="1c924483-3944-42b2-8e51-1cac2ab6a872" providerId="ADAL" clId="{F5CF025A-C498-449A-B7B7-FF640FBC8186}" dt="2023-02-15T09:09:22.381" v="580" actId="1076"/>
          <ac:cxnSpMkLst>
            <pc:docMk/>
            <pc:sldMk cId="3979211629" sldId="584"/>
            <ac:cxnSpMk id="12" creationId="{E602178B-F91F-037D-260A-B22D1FDB7193}"/>
          </ac:cxnSpMkLst>
        </pc:cxnChg>
        <pc:cxnChg chg="add mod">
          <ac:chgData name="Lynda Abbes" userId="1c924483-3944-42b2-8e51-1cac2ab6a872" providerId="ADAL" clId="{F5CF025A-C498-449A-B7B7-FF640FBC8186}" dt="2023-02-13T13:36:06.820" v="364" actId="1076"/>
          <ac:cxnSpMkLst>
            <pc:docMk/>
            <pc:sldMk cId="3979211629" sldId="584"/>
            <ac:cxnSpMk id="14" creationId="{AD10DF59-5A1A-C9B6-87AC-8C4BE089E0A3}"/>
          </ac:cxnSpMkLst>
        </pc:cxnChg>
        <pc:cxnChg chg="add mod">
          <ac:chgData name="Lynda Abbes" userId="1c924483-3944-42b2-8e51-1cac2ab6a872" providerId="ADAL" clId="{F5CF025A-C498-449A-B7B7-FF640FBC8186}" dt="2023-02-13T13:36:54.752" v="374" actId="1076"/>
          <ac:cxnSpMkLst>
            <pc:docMk/>
            <pc:sldMk cId="3979211629" sldId="584"/>
            <ac:cxnSpMk id="23" creationId="{6B03D914-735B-CFDA-C3B1-29251C656A8F}"/>
          </ac:cxnSpMkLst>
        </pc:cxnChg>
        <pc:cxnChg chg="add">
          <ac:chgData name="Lynda Abbes" userId="1c924483-3944-42b2-8e51-1cac2ab6a872" providerId="ADAL" clId="{F5CF025A-C498-449A-B7B7-FF640FBC8186}" dt="2023-02-13T13:35:07.402" v="353" actId="11529"/>
          <ac:cxnSpMkLst>
            <pc:docMk/>
            <pc:sldMk cId="3979211629" sldId="584"/>
            <ac:cxnSpMk id="33" creationId="{83C0FB77-1CBA-4C9A-81AE-5CE94879AF2B}"/>
          </ac:cxnSpMkLst>
        </pc:cxnChg>
        <pc:cxnChg chg="add del mod">
          <ac:chgData name="Lynda Abbes" userId="1c924483-3944-42b2-8e51-1cac2ab6a872" providerId="ADAL" clId="{F5CF025A-C498-449A-B7B7-FF640FBC8186}" dt="2023-02-13T13:36:28.172" v="369" actId="478"/>
          <ac:cxnSpMkLst>
            <pc:docMk/>
            <pc:sldMk cId="3979211629" sldId="584"/>
            <ac:cxnSpMk id="37" creationId="{426BB78D-A482-6275-5D6C-77AA62DE9882}"/>
          </ac:cxnSpMkLst>
        </pc:cxnChg>
        <pc:cxnChg chg="add del">
          <ac:chgData name="Lynda Abbes" userId="1c924483-3944-42b2-8e51-1cac2ab6a872" providerId="ADAL" clId="{F5CF025A-C498-449A-B7B7-FF640FBC8186}" dt="2023-02-13T13:36:42.984" v="372" actId="478"/>
          <ac:cxnSpMkLst>
            <pc:docMk/>
            <pc:sldMk cId="3979211629" sldId="584"/>
            <ac:cxnSpMk id="40" creationId="{CB1FBB60-F902-0D5E-A975-283F0D8CEEC7}"/>
          </ac:cxnSpMkLst>
        </pc:cxnChg>
        <pc:cxnChg chg="add mod">
          <ac:chgData name="Lynda Abbes" userId="1c924483-3944-42b2-8e51-1cac2ab6a872" providerId="ADAL" clId="{F5CF025A-C498-449A-B7B7-FF640FBC8186}" dt="2023-02-13T13:36:47.399" v="373" actId="14100"/>
          <ac:cxnSpMkLst>
            <pc:docMk/>
            <pc:sldMk cId="3979211629" sldId="584"/>
            <ac:cxnSpMk id="42" creationId="{705DB1AB-3385-5077-04D6-3C42418F8424}"/>
          </ac:cxnSpMkLst>
        </pc:cxnChg>
      </pc:sldChg>
      <pc:sldChg chg="new del">
        <pc:chgData name="Lynda Abbes" userId="1c924483-3944-42b2-8e51-1cac2ab6a872" providerId="ADAL" clId="{F5CF025A-C498-449A-B7B7-FF640FBC8186}" dt="2023-02-13T12:53:12.160" v="268" actId="47"/>
        <pc:sldMkLst>
          <pc:docMk/>
          <pc:sldMk cId="1978473242" sldId="585"/>
        </pc:sldMkLst>
      </pc:sldChg>
      <pc:sldChg chg="addSp modSp new mod">
        <pc:chgData name="Lynda Abbes" userId="1c924483-3944-42b2-8e51-1cac2ab6a872" providerId="ADAL" clId="{F5CF025A-C498-449A-B7B7-FF640FBC8186}" dt="2023-02-15T09:06:58.144" v="558" actId="20577"/>
        <pc:sldMkLst>
          <pc:docMk/>
          <pc:sldMk cId="3225453191" sldId="585"/>
        </pc:sldMkLst>
        <pc:spChg chg="mod">
          <ac:chgData name="Lynda Abbes" userId="1c924483-3944-42b2-8e51-1cac2ab6a872" providerId="ADAL" clId="{F5CF025A-C498-449A-B7B7-FF640FBC8186}" dt="2023-02-15T09:06:58.144" v="558" actId="20577"/>
          <ac:spMkLst>
            <pc:docMk/>
            <pc:sldMk cId="3225453191" sldId="585"/>
            <ac:spMk id="2" creationId="{92F124F5-FA84-3967-2E21-4F11530A8EBB}"/>
          </ac:spMkLst>
        </pc:spChg>
        <pc:picChg chg="add mod">
          <ac:chgData name="Lynda Abbes" userId="1c924483-3944-42b2-8e51-1cac2ab6a872" providerId="ADAL" clId="{F5CF025A-C498-449A-B7B7-FF640FBC8186}" dt="2023-02-13T13:37:21.771" v="376"/>
          <ac:picMkLst>
            <pc:docMk/>
            <pc:sldMk cId="3225453191" sldId="585"/>
            <ac:picMk id="3" creationId="{F285D44F-4438-F1BC-DB43-6C7FF1F2A2F9}"/>
          </ac:picMkLst>
        </pc:picChg>
      </pc:sldChg>
      <pc:sldChg chg="addSp delSp modSp new mod">
        <pc:chgData name="Lynda Abbes" userId="1c924483-3944-42b2-8e51-1cac2ab6a872" providerId="ADAL" clId="{F5CF025A-C498-449A-B7B7-FF640FBC8186}" dt="2023-02-15T09:07:54.147" v="573" actId="1076"/>
        <pc:sldMkLst>
          <pc:docMk/>
          <pc:sldMk cId="934973921" sldId="586"/>
        </pc:sldMkLst>
        <pc:spChg chg="del">
          <ac:chgData name="Lynda Abbes" userId="1c924483-3944-42b2-8e51-1cac2ab6a872" providerId="ADAL" clId="{F5CF025A-C498-449A-B7B7-FF640FBC8186}" dt="2023-02-13T13:47:39.410" v="385" actId="478"/>
          <ac:spMkLst>
            <pc:docMk/>
            <pc:sldMk cId="934973921" sldId="586"/>
            <ac:spMk id="2" creationId="{B178B4F9-4595-2EFF-6C76-F8415452CC13}"/>
          </ac:spMkLst>
        </pc:spChg>
        <pc:spChg chg="add mod">
          <ac:chgData name="Lynda Abbes" userId="1c924483-3944-42b2-8e51-1cac2ab6a872" providerId="ADAL" clId="{F5CF025A-C498-449A-B7B7-FF640FBC8186}" dt="2023-02-15T09:07:54.147" v="573" actId="1076"/>
          <ac:spMkLst>
            <pc:docMk/>
            <pc:sldMk cId="934973921" sldId="586"/>
            <ac:spMk id="4" creationId="{413BE29E-AF44-DD49-C1E4-FA9E3E27CB69}"/>
          </ac:spMkLst>
        </pc:spChg>
        <pc:spChg chg="add del">
          <ac:chgData name="Lynda Abbes" userId="1c924483-3944-42b2-8e51-1cac2ab6a872" providerId="ADAL" clId="{F5CF025A-C498-449A-B7B7-FF640FBC8186}" dt="2023-02-13T13:47:55.717" v="387" actId="22"/>
          <ac:spMkLst>
            <pc:docMk/>
            <pc:sldMk cId="934973921" sldId="586"/>
            <ac:spMk id="7" creationId="{C0EED2C5-DC39-3AAB-07B6-E46A8BDF0EE9}"/>
          </ac:spMkLst>
        </pc:spChg>
        <pc:spChg chg="add del">
          <ac:chgData name="Lynda Abbes" userId="1c924483-3944-42b2-8e51-1cac2ab6a872" providerId="ADAL" clId="{F5CF025A-C498-449A-B7B7-FF640FBC8186}" dt="2023-02-13T13:48:14.347" v="389" actId="22"/>
          <ac:spMkLst>
            <pc:docMk/>
            <pc:sldMk cId="934973921" sldId="586"/>
            <ac:spMk id="9" creationId="{892F393A-14E3-847D-6C7C-EF5039EC70BA}"/>
          </ac:spMkLst>
        </pc:spChg>
        <pc:spChg chg="add mod">
          <ac:chgData name="Lynda Abbes" userId="1c924483-3944-42b2-8e51-1cac2ab6a872" providerId="ADAL" clId="{F5CF025A-C498-449A-B7B7-FF640FBC8186}" dt="2023-02-15T09:07:33.851" v="569" actId="1076"/>
          <ac:spMkLst>
            <pc:docMk/>
            <pc:sldMk cId="934973921" sldId="586"/>
            <ac:spMk id="13" creationId="{D35D8A7F-13ED-B1F2-EFA3-94C8A8288843}"/>
          </ac:spMkLst>
        </pc:spChg>
        <pc:spChg chg="add mod">
          <ac:chgData name="Lynda Abbes" userId="1c924483-3944-42b2-8e51-1cac2ab6a872" providerId="ADAL" clId="{F5CF025A-C498-449A-B7B7-FF640FBC8186}" dt="2023-02-15T09:07:41.655" v="570" actId="20577"/>
          <ac:spMkLst>
            <pc:docMk/>
            <pc:sldMk cId="934973921" sldId="586"/>
            <ac:spMk id="16" creationId="{35641579-26E9-7DB2-DD6D-D5AA99F8C297}"/>
          </ac:spMkLst>
        </pc:spChg>
        <pc:picChg chg="add mod">
          <ac:chgData name="Lynda Abbes" userId="1c924483-3944-42b2-8e51-1cac2ab6a872" providerId="ADAL" clId="{F5CF025A-C498-449A-B7B7-FF640FBC8186}" dt="2023-02-13T13:47:37.203" v="384"/>
          <ac:picMkLst>
            <pc:docMk/>
            <pc:sldMk cId="934973921" sldId="586"/>
            <ac:picMk id="5" creationId="{B6822715-2F7E-05C9-A5C4-9DE9342FBDEB}"/>
          </ac:picMkLst>
        </pc:picChg>
        <pc:picChg chg="add mod ord">
          <ac:chgData name="Lynda Abbes" userId="1c924483-3944-42b2-8e51-1cac2ab6a872" providerId="ADAL" clId="{F5CF025A-C498-449A-B7B7-FF640FBC8186}" dt="2023-02-15T09:07:26.128" v="568" actId="1076"/>
          <ac:picMkLst>
            <pc:docMk/>
            <pc:sldMk cId="934973921" sldId="586"/>
            <ac:picMk id="11" creationId="{BF79BE5D-6C4D-7010-F1F6-567089A0DAF8}"/>
          </ac:picMkLst>
        </pc:picChg>
        <pc:picChg chg="add mod">
          <ac:chgData name="Lynda Abbes" userId="1c924483-3944-42b2-8e51-1cac2ab6a872" providerId="ADAL" clId="{F5CF025A-C498-449A-B7B7-FF640FBC8186}" dt="2023-02-15T09:07:50.251" v="572" actId="1076"/>
          <ac:picMkLst>
            <pc:docMk/>
            <pc:sldMk cId="934973921" sldId="586"/>
            <ac:picMk id="15" creationId="{01A4D48E-44E1-1ADD-20A3-96E32B0E0C07}"/>
          </ac:picMkLst>
        </pc:picChg>
      </pc:sldChg>
    </pc:docChg>
  </pc:docChgLst>
  <pc:docChgLst>
    <pc:chgData name="Lynda Abbes" userId="1c924483-3944-42b2-8e51-1cac2ab6a872" providerId="ADAL" clId="{035F0296-159D-43A3-A660-706395495AD2}"/>
    <pc:docChg chg="undo redo custSel addSld delSld modSld">
      <pc:chgData name="Lynda Abbes" userId="1c924483-3944-42b2-8e51-1cac2ab6a872" providerId="ADAL" clId="{035F0296-159D-43A3-A660-706395495AD2}" dt="2023-04-10T13:32:01.950" v="781" actId="1076"/>
      <pc:docMkLst>
        <pc:docMk/>
      </pc:docMkLst>
      <pc:sldChg chg="modSp mod">
        <pc:chgData name="Lynda Abbes" userId="1c924483-3944-42b2-8e51-1cac2ab6a872" providerId="ADAL" clId="{035F0296-159D-43A3-A660-706395495AD2}" dt="2023-04-10T10:55:32.307" v="3" actId="20577"/>
        <pc:sldMkLst>
          <pc:docMk/>
          <pc:sldMk cId="0" sldId="256"/>
        </pc:sldMkLst>
        <pc:spChg chg="mod">
          <ac:chgData name="Lynda Abbes" userId="1c924483-3944-42b2-8e51-1cac2ab6a872" providerId="ADAL" clId="{035F0296-159D-43A3-A660-706395495AD2}" dt="2023-04-10T10:55:32.307" v="3" actId="20577"/>
          <ac:spMkLst>
            <pc:docMk/>
            <pc:sldMk cId="0" sldId="256"/>
            <ac:spMk id="5" creationId="{00000000-0000-0000-0000-000000000000}"/>
          </ac:spMkLst>
        </pc:spChg>
      </pc:sldChg>
      <pc:sldChg chg="addSp delSp modSp mod">
        <pc:chgData name="Lynda Abbes" userId="1c924483-3944-42b2-8e51-1cac2ab6a872" providerId="ADAL" clId="{035F0296-159D-43A3-A660-706395495AD2}" dt="2023-04-10T11:23:53.280" v="143" actId="1036"/>
        <pc:sldMkLst>
          <pc:docMk/>
          <pc:sldMk cId="0" sldId="258"/>
        </pc:sldMkLst>
        <pc:graphicFrameChg chg="add del mod">
          <ac:chgData name="Lynda Abbes" userId="1c924483-3944-42b2-8e51-1cac2ab6a872" providerId="ADAL" clId="{035F0296-159D-43A3-A660-706395495AD2}" dt="2023-04-10T11:22:18.531" v="108" actId="478"/>
          <ac:graphicFrameMkLst>
            <pc:docMk/>
            <pc:sldMk cId="0" sldId="258"/>
            <ac:graphicFrameMk id="2" creationId="{00000000-0008-0000-0100-000005000000}"/>
          </ac:graphicFrameMkLst>
        </pc:graphicFrameChg>
        <pc:graphicFrameChg chg="add del mod">
          <ac:chgData name="Lynda Abbes" userId="1c924483-3944-42b2-8e51-1cac2ab6a872" providerId="ADAL" clId="{035F0296-159D-43A3-A660-706395495AD2}" dt="2023-04-10T11:22:32.793" v="112" actId="478"/>
          <ac:graphicFrameMkLst>
            <pc:docMk/>
            <pc:sldMk cId="0" sldId="258"/>
            <ac:graphicFrameMk id="3" creationId="{00000000-0008-0000-0200-000005000000}"/>
          </ac:graphicFrameMkLst>
        </pc:graphicFrameChg>
        <pc:graphicFrameChg chg="add del mod">
          <ac:chgData name="Lynda Abbes" userId="1c924483-3944-42b2-8e51-1cac2ab6a872" providerId="ADAL" clId="{035F0296-159D-43A3-A660-706395495AD2}" dt="2023-04-10T11:23:32.470" v="134" actId="478"/>
          <ac:graphicFrameMkLst>
            <pc:docMk/>
            <pc:sldMk cId="0" sldId="258"/>
            <ac:graphicFrameMk id="7" creationId="{00000000-0008-0000-0400-00000A000000}"/>
          </ac:graphicFrameMkLst>
        </pc:graphicFrameChg>
        <pc:picChg chg="add mod">
          <ac:chgData name="Lynda Abbes" userId="1c924483-3944-42b2-8e51-1cac2ab6a872" providerId="ADAL" clId="{035F0296-159D-43A3-A660-706395495AD2}" dt="2023-04-10T11:22:29.768" v="111" actId="1582"/>
          <ac:picMkLst>
            <pc:docMk/>
            <pc:sldMk cId="0" sldId="258"/>
            <ac:picMk id="4" creationId="{C124C0F1-9536-2344-AF0A-B0AD078C0277}"/>
          </ac:picMkLst>
        </pc:picChg>
        <pc:picChg chg="add mod">
          <ac:chgData name="Lynda Abbes" userId="1c924483-3944-42b2-8e51-1cac2ab6a872" providerId="ADAL" clId="{035F0296-159D-43A3-A660-706395495AD2}" dt="2023-04-10T11:22:45.822" v="116" actId="1582"/>
          <ac:picMkLst>
            <pc:docMk/>
            <pc:sldMk cId="0" sldId="258"/>
            <ac:picMk id="6" creationId="{5CC9F389-D0FA-8A4B-88BD-7E14BD4E31B7}"/>
          </ac:picMkLst>
        </pc:picChg>
        <pc:picChg chg="add mod">
          <ac:chgData name="Lynda Abbes" userId="1c924483-3944-42b2-8e51-1cac2ab6a872" providerId="ADAL" clId="{035F0296-159D-43A3-A660-706395495AD2}" dt="2023-04-10T11:23:53.280" v="143" actId="1036"/>
          <ac:picMkLst>
            <pc:docMk/>
            <pc:sldMk cId="0" sldId="258"/>
            <ac:picMk id="8" creationId="{6D9D11AE-04D2-0DC5-1A01-FDF2620F421E}"/>
          </ac:picMkLst>
        </pc:picChg>
        <pc:picChg chg="del">
          <ac:chgData name="Lynda Abbes" userId="1c924483-3944-42b2-8e51-1cac2ab6a872" providerId="ADAL" clId="{035F0296-159D-43A3-A660-706395495AD2}" dt="2023-04-10T11:20:47.322" v="80" actId="478"/>
          <ac:picMkLst>
            <pc:docMk/>
            <pc:sldMk cId="0" sldId="258"/>
            <ac:picMk id="9" creationId="{CEB528E1-96BB-516B-E4F3-D4BD9ACFC4E0}"/>
          </ac:picMkLst>
        </pc:picChg>
        <pc:picChg chg="del">
          <ac:chgData name="Lynda Abbes" userId="1c924483-3944-42b2-8e51-1cac2ab6a872" providerId="ADAL" clId="{035F0296-159D-43A3-A660-706395495AD2}" dt="2023-04-10T11:22:49.809" v="117" actId="478"/>
          <ac:picMkLst>
            <pc:docMk/>
            <pc:sldMk cId="0" sldId="258"/>
            <ac:picMk id="11" creationId="{8BA353F9-3BAA-B75F-806E-C028FA8E471F}"/>
          </ac:picMkLst>
        </pc:picChg>
      </pc:sldChg>
      <pc:sldChg chg="addSp delSp modSp mod">
        <pc:chgData name="Lynda Abbes" userId="1c924483-3944-42b2-8e51-1cac2ab6a872" providerId="ADAL" clId="{035F0296-159D-43A3-A660-706395495AD2}" dt="2023-04-10T11:34:43.114" v="255" actId="403"/>
        <pc:sldMkLst>
          <pc:docMk/>
          <pc:sldMk cId="1101563485" sldId="276"/>
        </pc:sldMkLst>
        <pc:spChg chg="mod">
          <ac:chgData name="Lynda Abbes" userId="1c924483-3944-42b2-8e51-1cac2ab6a872" providerId="ADAL" clId="{035F0296-159D-43A3-A660-706395495AD2}" dt="2023-04-10T11:33:40.704" v="226" actId="20577"/>
          <ac:spMkLst>
            <pc:docMk/>
            <pc:sldMk cId="1101563485" sldId="276"/>
            <ac:spMk id="2" creationId="{DBC130AB-F865-4E0D-918E-2D875D4A3648}"/>
          </ac:spMkLst>
        </pc:spChg>
        <pc:graphicFrameChg chg="add mod">
          <ac:chgData name="Lynda Abbes" userId="1c924483-3944-42b2-8e51-1cac2ab6a872" providerId="ADAL" clId="{035F0296-159D-43A3-A660-706395495AD2}" dt="2023-04-10T11:34:43.114" v="255" actId="403"/>
          <ac:graphicFrameMkLst>
            <pc:docMk/>
            <pc:sldMk cId="1101563485" sldId="276"/>
            <ac:graphicFrameMk id="3" creationId="{00000000-0008-0000-0000-000005000000}"/>
          </ac:graphicFrameMkLst>
        </pc:graphicFrameChg>
        <pc:graphicFrameChg chg="add mod">
          <ac:chgData name="Lynda Abbes" userId="1c924483-3944-42b2-8e51-1cac2ab6a872" providerId="ADAL" clId="{035F0296-159D-43A3-A660-706395495AD2}" dt="2023-04-10T11:34:34.566" v="251" actId="1076"/>
          <ac:graphicFrameMkLst>
            <pc:docMk/>
            <pc:sldMk cId="1101563485" sldId="276"/>
            <ac:graphicFrameMk id="4" creationId="{00000000-0008-0000-0000-00000A000000}"/>
          </ac:graphicFrameMkLst>
        </pc:graphicFrameChg>
        <pc:graphicFrameChg chg="add mod">
          <ac:chgData name="Lynda Abbes" userId="1c924483-3944-42b2-8e51-1cac2ab6a872" providerId="ADAL" clId="{035F0296-159D-43A3-A660-706395495AD2}" dt="2023-04-10T11:34:33.012" v="250" actId="1076"/>
          <ac:graphicFrameMkLst>
            <pc:docMk/>
            <pc:sldMk cId="1101563485" sldId="276"/>
            <ac:graphicFrameMk id="6" creationId="{00000000-0008-0000-0000-00000E000000}"/>
          </ac:graphicFrameMkLst>
        </pc:graphicFrameChg>
        <pc:picChg chg="del">
          <ac:chgData name="Lynda Abbes" userId="1c924483-3944-42b2-8e51-1cac2ab6a872" providerId="ADAL" clId="{035F0296-159D-43A3-A660-706395495AD2}" dt="2023-04-10T11:33:21.769" v="206" actId="478"/>
          <ac:picMkLst>
            <pc:docMk/>
            <pc:sldMk cId="1101563485" sldId="276"/>
            <ac:picMk id="5" creationId="{2E16DE87-41B6-B740-BB25-53E0D0515673}"/>
          </ac:picMkLst>
        </pc:picChg>
        <pc:picChg chg="del">
          <ac:chgData name="Lynda Abbes" userId="1c924483-3944-42b2-8e51-1cac2ab6a872" providerId="ADAL" clId="{035F0296-159D-43A3-A660-706395495AD2}" dt="2023-04-10T11:33:22.608" v="207" actId="478"/>
          <ac:picMkLst>
            <pc:docMk/>
            <pc:sldMk cId="1101563485" sldId="276"/>
            <ac:picMk id="8" creationId="{87E92410-88FA-F845-2C09-1BD7CD7A50F6}"/>
          </ac:picMkLst>
        </pc:picChg>
      </pc:sldChg>
      <pc:sldChg chg="addSp delSp modSp mod">
        <pc:chgData name="Lynda Abbes" userId="1c924483-3944-42b2-8e51-1cac2ab6a872" providerId="ADAL" clId="{035F0296-159D-43A3-A660-706395495AD2}" dt="2023-04-10T12:23:10.359" v="581" actId="1582"/>
        <pc:sldMkLst>
          <pc:docMk/>
          <pc:sldMk cId="0" sldId="298"/>
        </pc:sldMkLst>
        <pc:graphicFrameChg chg="add del mod">
          <ac:chgData name="Lynda Abbes" userId="1c924483-3944-42b2-8e51-1cac2ab6a872" providerId="ADAL" clId="{035F0296-159D-43A3-A660-706395495AD2}" dt="2023-04-10T12:23:02.288" v="578" actId="478"/>
          <ac:graphicFrameMkLst>
            <pc:docMk/>
            <pc:sldMk cId="0" sldId="298"/>
            <ac:graphicFrameMk id="2" creationId="{00000000-0008-0000-0000-000005000000}"/>
          </ac:graphicFrameMkLst>
        </pc:graphicFrameChg>
        <pc:picChg chg="del">
          <ac:chgData name="Lynda Abbes" userId="1c924483-3944-42b2-8e51-1cac2ab6a872" providerId="ADAL" clId="{035F0296-159D-43A3-A660-706395495AD2}" dt="2023-04-10T12:22:12.241" v="560" actId="478"/>
          <ac:picMkLst>
            <pc:docMk/>
            <pc:sldMk cId="0" sldId="298"/>
            <ac:picMk id="3" creationId="{2FCD52EC-5022-5BBC-333B-9CC88FD6386E}"/>
          </ac:picMkLst>
        </pc:picChg>
        <pc:picChg chg="add mod">
          <ac:chgData name="Lynda Abbes" userId="1c924483-3944-42b2-8e51-1cac2ab6a872" providerId="ADAL" clId="{035F0296-159D-43A3-A660-706395495AD2}" dt="2023-04-10T12:23:10.359" v="581" actId="1582"/>
          <ac:picMkLst>
            <pc:docMk/>
            <pc:sldMk cId="0" sldId="298"/>
            <ac:picMk id="4" creationId="{13EB9925-9201-15A8-D6D4-D22E6A585ECD}"/>
          </ac:picMkLst>
        </pc:picChg>
      </pc:sldChg>
      <pc:sldChg chg="del">
        <pc:chgData name="Lynda Abbes" userId="1c924483-3944-42b2-8e51-1cac2ab6a872" providerId="ADAL" clId="{035F0296-159D-43A3-A660-706395495AD2}" dt="2023-04-10T12:29:56.202" v="650" actId="47"/>
        <pc:sldMkLst>
          <pc:docMk/>
          <pc:sldMk cId="0" sldId="311"/>
        </pc:sldMkLst>
      </pc:sldChg>
      <pc:sldChg chg="add del">
        <pc:chgData name="Lynda Abbes" userId="1c924483-3944-42b2-8e51-1cac2ab6a872" providerId="ADAL" clId="{035F0296-159D-43A3-A660-706395495AD2}" dt="2023-04-10T12:08:35.468" v="558"/>
        <pc:sldMkLst>
          <pc:docMk/>
          <pc:sldMk cId="0" sldId="314"/>
        </pc:sldMkLst>
      </pc:sldChg>
      <pc:sldChg chg="add del">
        <pc:chgData name="Lynda Abbes" userId="1c924483-3944-42b2-8e51-1cac2ab6a872" providerId="ADAL" clId="{035F0296-159D-43A3-A660-706395495AD2}" dt="2023-04-10T12:06:51.256" v="544"/>
        <pc:sldMkLst>
          <pc:docMk/>
          <pc:sldMk cId="1140368115" sldId="319"/>
        </pc:sldMkLst>
      </pc:sldChg>
      <pc:sldChg chg="add del">
        <pc:chgData name="Lynda Abbes" userId="1c924483-3944-42b2-8e51-1cac2ab6a872" providerId="ADAL" clId="{035F0296-159D-43A3-A660-706395495AD2}" dt="2023-04-10T12:05:01.386" v="516"/>
        <pc:sldMkLst>
          <pc:docMk/>
          <pc:sldMk cId="3047152585" sldId="321"/>
        </pc:sldMkLst>
      </pc:sldChg>
      <pc:sldChg chg="del">
        <pc:chgData name="Lynda Abbes" userId="1c924483-3944-42b2-8e51-1cac2ab6a872" providerId="ADAL" clId="{035F0296-159D-43A3-A660-706395495AD2}" dt="2023-04-10T12:07:32.349" v="548" actId="47"/>
        <pc:sldMkLst>
          <pc:docMk/>
          <pc:sldMk cId="0" sldId="323"/>
        </pc:sldMkLst>
      </pc:sldChg>
      <pc:sldChg chg="add del">
        <pc:chgData name="Lynda Abbes" userId="1c924483-3944-42b2-8e51-1cac2ab6a872" providerId="ADAL" clId="{035F0296-159D-43A3-A660-706395495AD2}" dt="2023-04-10T12:05:01.386" v="516"/>
        <pc:sldMkLst>
          <pc:docMk/>
          <pc:sldMk cId="2025206320" sldId="325"/>
        </pc:sldMkLst>
      </pc:sldChg>
      <pc:sldChg chg="add del">
        <pc:chgData name="Lynda Abbes" userId="1c924483-3944-42b2-8e51-1cac2ab6a872" providerId="ADAL" clId="{035F0296-159D-43A3-A660-706395495AD2}" dt="2023-04-10T12:06:51.256" v="544"/>
        <pc:sldMkLst>
          <pc:docMk/>
          <pc:sldMk cId="1753303492" sldId="328"/>
        </pc:sldMkLst>
      </pc:sldChg>
      <pc:sldChg chg="del">
        <pc:chgData name="Lynda Abbes" userId="1c924483-3944-42b2-8e51-1cac2ab6a872" providerId="ADAL" clId="{035F0296-159D-43A3-A660-706395495AD2}" dt="2023-04-10T12:07:29.155" v="546" actId="47"/>
        <pc:sldMkLst>
          <pc:docMk/>
          <pc:sldMk cId="0" sldId="347"/>
        </pc:sldMkLst>
      </pc:sldChg>
      <pc:sldChg chg="addSp modSp">
        <pc:chgData name="Lynda Abbes" userId="1c924483-3944-42b2-8e51-1cac2ab6a872" providerId="ADAL" clId="{035F0296-159D-43A3-A660-706395495AD2}" dt="2023-04-10T12:07:44.855" v="549"/>
        <pc:sldMkLst>
          <pc:docMk/>
          <pc:sldMk cId="2405001928" sldId="385"/>
        </pc:sldMkLst>
        <pc:spChg chg="add mod">
          <ac:chgData name="Lynda Abbes" userId="1c924483-3944-42b2-8e51-1cac2ab6a872" providerId="ADAL" clId="{035F0296-159D-43A3-A660-706395495AD2}" dt="2023-04-10T12:07:44.855" v="549"/>
          <ac:spMkLst>
            <pc:docMk/>
            <pc:sldMk cId="2405001928" sldId="385"/>
            <ac:spMk id="2" creationId="{9FFBAB93-4D7F-26AA-C86F-67F38BADD9F9}"/>
          </ac:spMkLst>
        </pc:spChg>
      </pc:sldChg>
      <pc:sldChg chg="addSp modSp mod">
        <pc:chgData name="Lynda Abbes" userId="1c924483-3944-42b2-8e51-1cac2ab6a872" providerId="ADAL" clId="{035F0296-159D-43A3-A660-706395495AD2}" dt="2023-04-10T12:05:56.641" v="537" actId="1076"/>
        <pc:sldMkLst>
          <pc:docMk/>
          <pc:sldMk cId="1048842371" sldId="387"/>
        </pc:sldMkLst>
        <pc:spChg chg="add mod">
          <ac:chgData name="Lynda Abbes" userId="1c924483-3944-42b2-8e51-1cac2ab6a872" providerId="ADAL" clId="{035F0296-159D-43A3-A660-706395495AD2}" dt="2023-04-10T12:05:56.641" v="537" actId="1076"/>
          <ac:spMkLst>
            <pc:docMk/>
            <pc:sldMk cId="1048842371" sldId="387"/>
            <ac:spMk id="2" creationId="{A8A2D325-D0D6-8D23-6E96-EB502328E6C0}"/>
          </ac:spMkLst>
        </pc:spChg>
      </pc:sldChg>
      <pc:sldChg chg="add del">
        <pc:chgData name="Lynda Abbes" userId="1c924483-3944-42b2-8e51-1cac2ab6a872" providerId="ADAL" clId="{035F0296-159D-43A3-A660-706395495AD2}" dt="2023-04-10T12:08:35.468" v="558"/>
        <pc:sldMkLst>
          <pc:docMk/>
          <pc:sldMk cId="0" sldId="395"/>
        </pc:sldMkLst>
      </pc:sldChg>
      <pc:sldChg chg="add del">
        <pc:chgData name="Lynda Abbes" userId="1c924483-3944-42b2-8e51-1cac2ab6a872" providerId="ADAL" clId="{035F0296-159D-43A3-A660-706395495AD2}" dt="2023-04-10T12:05:01.386" v="516"/>
        <pc:sldMkLst>
          <pc:docMk/>
          <pc:sldMk cId="2940928390" sldId="403"/>
        </pc:sldMkLst>
      </pc:sldChg>
      <pc:sldChg chg="add del">
        <pc:chgData name="Lynda Abbes" userId="1c924483-3944-42b2-8e51-1cac2ab6a872" providerId="ADAL" clId="{035F0296-159D-43A3-A660-706395495AD2}" dt="2023-04-10T12:08:08.274" v="553"/>
        <pc:sldMkLst>
          <pc:docMk/>
          <pc:sldMk cId="4115812339" sldId="405"/>
        </pc:sldMkLst>
      </pc:sldChg>
      <pc:sldChg chg="add del">
        <pc:chgData name="Lynda Abbes" userId="1c924483-3944-42b2-8e51-1cac2ab6a872" providerId="ADAL" clId="{035F0296-159D-43A3-A660-706395495AD2}" dt="2023-04-10T12:06:51.256" v="544"/>
        <pc:sldMkLst>
          <pc:docMk/>
          <pc:sldMk cId="819267978" sldId="406"/>
        </pc:sldMkLst>
      </pc:sldChg>
      <pc:sldChg chg="del">
        <pc:chgData name="Lynda Abbes" userId="1c924483-3944-42b2-8e51-1cac2ab6a872" providerId="ADAL" clId="{035F0296-159D-43A3-A660-706395495AD2}" dt="2023-04-10T12:05:29.382" v="520" actId="47"/>
        <pc:sldMkLst>
          <pc:docMk/>
          <pc:sldMk cId="1376672812" sldId="409"/>
        </pc:sldMkLst>
      </pc:sldChg>
      <pc:sldChg chg="add del">
        <pc:chgData name="Lynda Abbes" userId="1c924483-3944-42b2-8e51-1cac2ab6a872" providerId="ADAL" clId="{035F0296-159D-43A3-A660-706395495AD2}" dt="2023-04-10T12:05:01.386" v="516"/>
        <pc:sldMkLst>
          <pc:docMk/>
          <pc:sldMk cId="3482368953" sldId="417"/>
        </pc:sldMkLst>
      </pc:sldChg>
      <pc:sldChg chg="del">
        <pc:chgData name="Lynda Abbes" userId="1c924483-3944-42b2-8e51-1cac2ab6a872" providerId="ADAL" clId="{035F0296-159D-43A3-A660-706395495AD2}" dt="2023-04-10T10:55:46.924" v="4" actId="47"/>
        <pc:sldMkLst>
          <pc:docMk/>
          <pc:sldMk cId="4262064698" sldId="423"/>
        </pc:sldMkLst>
      </pc:sldChg>
      <pc:sldChg chg="add del">
        <pc:chgData name="Lynda Abbes" userId="1c924483-3944-42b2-8e51-1cac2ab6a872" providerId="ADAL" clId="{035F0296-159D-43A3-A660-706395495AD2}" dt="2023-04-10T12:05:01.386" v="516"/>
        <pc:sldMkLst>
          <pc:docMk/>
          <pc:sldMk cId="2990512386" sldId="427"/>
        </pc:sldMkLst>
      </pc:sldChg>
      <pc:sldChg chg="addSp delSp modSp mod">
        <pc:chgData name="Lynda Abbes" userId="1c924483-3944-42b2-8e51-1cac2ab6a872" providerId="ADAL" clId="{035F0296-159D-43A3-A660-706395495AD2}" dt="2023-04-10T11:19:53.966" v="79" actId="1582"/>
        <pc:sldMkLst>
          <pc:docMk/>
          <pc:sldMk cId="261141409" sldId="432"/>
        </pc:sldMkLst>
        <pc:graphicFrameChg chg="add del mod">
          <ac:chgData name="Lynda Abbes" userId="1c924483-3944-42b2-8e51-1cac2ab6a872" providerId="ADAL" clId="{035F0296-159D-43A3-A660-706395495AD2}" dt="2023-04-10T10:59:49.228" v="27" actId="478"/>
          <ac:graphicFrameMkLst>
            <pc:docMk/>
            <pc:sldMk cId="261141409" sldId="432"/>
            <ac:graphicFrameMk id="2" creationId="{00000000-0008-0000-0100-000007000000}"/>
          </ac:graphicFrameMkLst>
        </pc:graphicFrameChg>
        <pc:graphicFrameChg chg="add del mod">
          <ac:chgData name="Lynda Abbes" userId="1c924483-3944-42b2-8e51-1cac2ab6a872" providerId="ADAL" clId="{035F0296-159D-43A3-A660-706395495AD2}" dt="2023-04-10T11:16:20.851" v="45" actId="478"/>
          <ac:graphicFrameMkLst>
            <pc:docMk/>
            <pc:sldMk cId="261141409" sldId="432"/>
            <ac:graphicFrameMk id="3" creationId="{00000000-0008-0000-0200-000007000000}"/>
          </ac:graphicFrameMkLst>
        </pc:graphicFrameChg>
        <pc:graphicFrameChg chg="add del mod">
          <ac:chgData name="Lynda Abbes" userId="1c924483-3944-42b2-8e51-1cac2ab6a872" providerId="ADAL" clId="{035F0296-159D-43A3-A660-706395495AD2}" dt="2023-04-10T11:17:28.934" v="60" actId="478"/>
          <ac:graphicFrameMkLst>
            <pc:docMk/>
            <pc:sldMk cId="261141409" sldId="432"/>
            <ac:graphicFrameMk id="11" creationId="{00000000-0008-0000-0400-000008000000}"/>
          </ac:graphicFrameMkLst>
        </pc:graphicFrameChg>
        <pc:graphicFrameChg chg="add del mod">
          <ac:chgData name="Lynda Abbes" userId="1c924483-3944-42b2-8e51-1cac2ab6a872" providerId="ADAL" clId="{035F0296-159D-43A3-A660-706395495AD2}" dt="2023-04-10T11:19:41.522" v="75" actId="478"/>
          <ac:graphicFrameMkLst>
            <pc:docMk/>
            <pc:sldMk cId="261141409" sldId="432"/>
            <ac:graphicFrameMk id="13" creationId="{00000000-0008-0000-0300-000007000000}"/>
          </ac:graphicFrameMkLst>
        </pc:graphicFrameChg>
        <pc:picChg chg="add mod">
          <ac:chgData name="Lynda Abbes" userId="1c924483-3944-42b2-8e51-1cac2ab6a872" providerId="ADAL" clId="{035F0296-159D-43A3-A660-706395495AD2}" dt="2023-04-10T11:00:04.091" v="30" actId="1582"/>
          <ac:picMkLst>
            <pc:docMk/>
            <pc:sldMk cId="261141409" sldId="432"/>
            <ac:picMk id="4" creationId="{0772BC4F-F859-7A4F-2DEE-9F4597CF8F8E}"/>
          </ac:picMkLst>
        </pc:picChg>
        <pc:picChg chg="del mod">
          <ac:chgData name="Lynda Abbes" userId="1c924483-3944-42b2-8e51-1cac2ab6a872" providerId="ADAL" clId="{035F0296-159D-43A3-A660-706395495AD2}" dt="2023-04-10T10:58:54.118" v="12" actId="478"/>
          <ac:picMkLst>
            <pc:docMk/>
            <pc:sldMk cId="261141409" sldId="432"/>
            <ac:picMk id="6" creationId="{E6F5ECCE-FD06-56AE-5690-BFA2F249906D}"/>
          </ac:picMkLst>
        </pc:picChg>
        <pc:picChg chg="del">
          <ac:chgData name="Lynda Abbes" userId="1c924483-3944-42b2-8e51-1cac2ab6a872" providerId="ADAL" clId="{035F0296-159D-43A3-A660-706395495AD2}" dt="2023-04-10T11:19:17.080" v="66" actId="478"/>
          <ac:picMkLst>
            <pc:docMk/>
            <pc:sldMk cId="261141409" sldId="432"/>
            <ac:picMk id="7" creationId="{C3A13943-5BB0-74EF-CF1F-A825E867407B}"/>
          </ac:picMkLst>
        </pc:picChg>
        <pc:picChg chg="add mod">
          <ac:chgData name="Lynda Abbes" userId="1c924483-3944-42b2-8e51-1cac2ab6a872" providerId="ADAL" clId="{035F0296-159D-43A3-A660-706395495AD2}" dt="2023-04-10T11:16:45.028" v="51" actId="1076"/>
          <ac:picMkLst>
            <pc:docMk/>
            <pc:sldMk cId="261141409" sldId="432"/>
            <ac:picMk id="9" creationId="{1D1FC442-0FD1-52D7-1A77-00614EAC8415}"/>
          </ac:picMkLst>
        </pc:picChg>
        <pc:picChg chg="del">
          <ac:chgData name="Lynda Abbes" userId="1c924483-3944-42b2-8e51-1cac2ab6a872" providerId="ADAL" clId="{035F0296-159D-43A3-A660-706395495AD2}" dt="2023-04-10T11:16:46.996" v="52" actId="478"/>
          <ac:picMkLst>
            <pc:docMk/>
            <pc:sldMk cId="261141409" sldId="432"/>
            <ac:picMk id="10" creationId="{0C95FC43-D346-9752-59AF-112F68F8683B}"/>
          </ac:picMkLst>
        </pc:picChg>
        <pc:picChg chg="add mod">
          <ac:chgData name="Lynda Abbes" userId="1c924483-3944-42b2-8e51-1cac2ab6a872" providerId="ADAL" clId="{035F0296-159D-43A3-A660-706395495AD2}" dt="2023-04-10T11:17:43.173" v="65" actId="1076"/>
          <ac:picMkLst>
            <pc:docMk/>
            <pc:sldMk cId="261141409" sldId="432"/>
            <ac:picMk id="12" creationId="{C363EC7C-85AA-BC60-0DC0-A6B9E6CFB9DF}"/>
          </ac:picMkLst>
        </pc:picChg>
        <pc:picChg chg="add mod">
          <ac:chgData name="Lynda Abbes" userId="1c924483-3944-42b2-8e51-1cac2ab6a872" providerId="ADAL" clId="{035F0296-159D-43A3-A660-706395495AD2}" dt="2023-04-10T11:19:53.966" v="79" actId="1582"/>
          <ac:picMkLst>
            <pc:docMk/>
            <pc:sldMk cId="261141409" sldId="432"/>
            <ac:picMk id="14" creationId="{9DFF76F2-2475-1762-AEBF-E6BDA637DE3B}"/>
          </ac:picMkLst>
        </pc:picChg>
      </pc:sldChg>
      <pc:sldChg chg="addSp delSp modSp mod">
        <pc:chgData name="Lynda Abbes" userId="1c924483-3944-42b2-8e51-1cac2ab6a872" providerId="ADAL" clId="{035F0296-159D-43A3-A660-706395495AD2}" dt="2023-04-10T11:27:25.089" v="204" actId="14100"/>
        <pc:sldMkLst>
          <pc:docMk/>
          <pc:sldMk cId="699031072" sldId="433"/>
        </pc:sldMkLst>
        <pc:graphicFrameChg chg="add del mod">
          <ac:chgData name="Lynda Abbes" userId="1c924483-3944-42b2-8e51-1cac2ab6a872" providerId="ADAL" clId="{035F0296-159D-43A3-A660-706395495AD2}" dt="2023-04-10T11:25:19.655" v="162" actId="478"/>
          <ac:graphicFrameMkLst>
            <pc:docMk/>
            <pc:sldMk cId="699031072" sldId="433"/>
            <ac:graphicFrameMk id="2" creationId="{00000000-0008-0000-0100-000006000000}"/>
          </ac:graphicFrameMkLst>
        </pc:graphicFrameChg>
        <pc:graphicFrameChg chg="add del mod">
          <ac:chgData name="Lynda Abbes" userId="1c924483-3944-42b2-8e51-1cac2ab6a872" providerId="ADAL" clId="{035F0296-159D-43A3-A660-706395495AD2}" dt="2023-04-10T11:25:54.565" v="171" actId="478"/>
          <ac:graphicFrameMkLst>
            <pc:docMk/>
            <pc:sldMk cId="699031072" sldId="433"/>
            <ac:graphicFrameMk id="4" creationId="{00000000-0008-0000-0200-000006000000}"/>
          </ac:graphicFrameMkLst>
        </pc:graphicFrameChg>
        <pc:graphicFrameChg chg="add del mod">
          <ac:chgData name="Lynda Abbes" userId="1c924483-3944-42b2-8e51-1cac2ab6a872" providerId="ADAL" clId="{035F0296-159D-43A3-A660-706395495AD2}" dt="2023-04-10T11:27:11.356" v="199" actId="478"/>
          <ac:graphicFrameMkLst>
            <pc:docMk/>
            <pc:sldMk cId="699031072" sldId="433"/>
            <ac:graphicFrameMk id="8" creationId="{00000000-0008-0000-0400-00000C000000}"/>
          </ac:graphicFrameMkLst>
        </pc:graphicFrameChg>
        <pc:picChg chg="add mod">
          <ac:chgData name="Lynda Abbes" userId="1c924483-3944-42b2-8e51-1cac2ab6a872" providerId="ADAL" clId="{035F0296-159D-43A3-A660-706395495AD2}" dt="2023-04-10T11:25:26.413" v="164" actId="1582"/>
          <ac:picMkLst>
            <pc:docMk/>
            <pc:sldMk cId="699031072" sldId="433"/>
            <ac:picMk id="3" creationId="{89724940-8A46-9D8F-6098-B22F871DE6C0}"/>
          </ac:picMkLst>
        </pc:picChg>
        <pc:picChg chg="del">
          <ac:chgData name="Lynda Abbes" userId="1c924483-3944-42b2-8e51-1cac2ab6a872" providerId="ADAL" clId="{035F0296-159D-43A3-A660-706395495AD2}" dt="2023-04-10T11:24:27.081" v="144" actId="478"/>
          <ac:picMkLst>
            <pc:docMk/>
            <pc:sldMk cId="699031072" sldId="433"/>
            <ac:picMk id="6" creationId="{7A0FCCBF-3B58-1D38-772D-96F907484A43}"/>
          </ac:picMkLst>
        </pc:picChg>
        <pc:picChg chg="add mod">
          <ac:chgData name="Lynda Abbes" userId="1c924483-3944-42b2-8e51-1cac2ab6a872" providerId="ADAL" clId="{035F0296-159D-43A3-A660-706395495AD2}" dt="2023-04-10T11:26:06.418" v="174" actId="1582"/>
          <ac:picMkLst>
            <pc:docMk/>
            <pc:sldMk cId="699031072" sldId="433"/>
            <ac:picMk id="7" creationId="{3792E1F1-8402-9147-3CCA-B71233694C62}"/>
          </ac:picMkLst>
        </pc:picChg>
        <pc:picChg chg="add mod">
          <ac:chgData name="Lynda Abbes" userId="1c924483-3944-42b2-8e51-1cac2ab6a872" providerId="ADAL" clId="{035F0296-159D-43A3-A660-706395495AD2}" dt="2023-04-10T11:27:25.089" v="204" actId="14100"/>
          <ac:picMkLst>
            <pc:docMk/>
            <pc:sldMk cId="699031072" sldId="433"/>
            <ac:picMk id="9" creationId="{4403D736-E9CB-7D76-24A7-4F2CA450EB6A}"/>
          </ac:picMkLst>
        </pc:picChg>
        <pc:picChg chg="del">
          <ac:chgData name="Lynda Abbes" userId="1c924483-3944-42b2-8e51-1cac2ab6a872" providerId="ADAL" clId="{035F0296-159D-43A3-A660-706395495AD2}" dt="2023-04-10T11:26:09.642" v="175" actId="478"/>
          <ac:picMkLst>
            <pc:docMk/>
            <pc:sldMk cId="699031072" sldId="433"/>
            <ac:picMk id="12" creationId="{6BB1F673-464B-AAAC-C1D9-99DBA9756F46}"/>
          </ac:picMkLst>
        </pc:picChg>
      </pc:sldChg>
      <pc:sldChg chg="addSp delSp modSp mod">
        <pc:chgData name="Lynda Abbes" userId="1c924483-3944-42b2-8e51-1cac2ab6a872" providerId="ADAL" clId="{035F0296-159D-43A3-A660-706395495AD2}" dt="2023-04-10T12:24:16.412" v="606" actId="1582"/>
        <pc:sldMkLst>
          <pc:docMk/>
          <pc:sldMk cId="2008671564" sldId="437"/>
        </pc:sldMkLst>
        <pc:graphicFrameChg chg="add del mod">
          <ac:chgData name="Lynda Abbes" userId="1c924483-3944-42b2-8e51-1cac2ab6a872" providerId="ADAL" clId="{035F0296-159D-43A3-A660-706395495AD2}" dt="2023-04-10T12:24:08.687" v="603" actId="478"/>
          <ac:graphicFrameMkLst>
            <pc:docMk/>
            <pc:sldMk cId="2008671564" sldId="437"/>
            <ac:graphicFrameMk id="2" creationId="{00000000-0008-0000-0000-000008000000}"/>
          </ac:graphicFrameMkLst>
        </pc:graphicFrameChg>
        <pc:picChg chg="del">
          <ac:chgData name="Lynda Abbes" userId="1c924483-3944-42b2-8e51-1cac2ab6a872" providerId="ADAL" clId="{035F0296-159D-43A3-A660-706395495AD2}" dt="2023-04-10T12:23:15.382" v="582" actId="478"/>
          <ac:picMkLst>
            <pc:docMk/>
            <pc:sldMk cId="2008671564" sldId="437"/>
            <ac:picMk id="3" creationId="{5FC1B764-83CB-14FC-410C-0D981D8C37C9}"/>
          </ac:picMkLst>
        </pc:picChg>
        <pc:picChg chg="add mod">
          <ac:chgData name="Lynda Abbes" userId="1c924483-3944-42b2-8e51-1cac2ab6a872" providerId="ADAL" clId="{035F0296-159D-43A3-A660-706395495AD2}" dt="2023-04-10T12:24:16.412" v="606" actId="1582"/>
          <ac:picMkLst>
            <pc:docMk/>
            <pc:sldMk cId="2008671564" sldId="437"/>
            <ac:picMk id="4" creationId="{04DAB549-426D-297A-530A-4B8CD1FD2930}"/>
          </ac:picMkLst>
        </pc:picChg>
      </pc:sldChg>
      <pc:sldChg chg="addSp delSp modSp mod">
        <pc:chgData name="Lynda Abbes" userId="1c924483-3944-42b2-8e51-1cac2ab6a872" providerId="ADAL" clId="{035F0296-159D-43A3-A660-706395495AD2}" dt="2023-04-10T12:25:00.081" v="623" actId="1076"/>
        <pc:sldMkLst>
          <pc:docMk/>
          <pc:sldMk cId="2312230214" sldId="439"/>
        </pc:sldMkLst>
        <pc:graphicFrameChg chg="add del mod">
          <ac:chgData name="Lynda Abbes" userId="1c924483-3944-42b2-8e51-1cac2ab6a872" providerId="ADAL" clId="{035F0296-159D-43A3-A660-706395495AD2}" dt="2023-04-10T12:24:56.409" v="621" actId="478"/>
          <ac:graphicFrameMkLst>
            <pc:docMk/>
            <pc:sldMk cId="2312230214" sldId="439"/>
            <ac:graphicFrameMk id="2" creationId="{00000000-0008-0000-0000-000006000000}"/>
          </ac:graphicFrameMkLst>
        </pc:graphicFrameChg>
        <pc:picChg chg="del">
          <ac:chgData name="Lynda Abbes" userId="1c924483-3944-42b2-8e51-1cac2ab6a872" providerId="ADAL" clId="{035F0296-159D-43A3-A660-706395495AD2}" dt="2023-04-10T12:24:23.408" v="607" actId="478"/>
          <ac:picMkLst>
            <pc:docMk/>
            <pc:sldMk cId="2312230214" sldId="439"/>
            <ac:picMk id="3" creationId="{F57BA8D4-00CB-9DCD-3E5B-19AEAD020664}"/>
          </ac:picMkLst>
        </pc:picChg>
        <pc:picChg chg="add mod">
          <ac:chgData name="Lynda Abbes" userId="1c924483-3944-42b2-8e51-1cac2ab6a872" providerId="ADAL" clId="{035F0296-159D-43A3-A660-706395495AD2}" dt="2023-04-10T12:25:00.081" v="623" actId="1076"/>
          <ac:picMkLst>
            <pc:docMk/>
            <pc:sldMk cId="2312230214" sldId="439"/>
            <ac:picMk id="4" creationId="{72F8FEC7-CFB0-2DE6-8841-EAFED53DDA56}"/>
          </ac:picMkLst>
        </pc:picChg>
      </pc:sldChg>
      <pc:sldChg chg="addSp delSp modSp mod">
        <pc:chgData name="Lynda Abbes" userId="1c924483-3944-42b2-8e51-1cac2ab6a872" providerId="ADAL" clId="{035F0296-159D-43A3-A660-706395495AD2}" dt="2023-04-10T12:26:04.996" v="645" actId="1582"/>
        <pc:sldMkLst>
          <pc:docMk/>
          <pc:sldMk cId="1890968149" sldId="441"/>
        </pc:sldMkLst>
        <pc:graphicFrameChg chg="add del mod">
          <ac:chgData name="Lynda Abbes" userId="1c924483-3944-42b2-8e51-1cac2ab6a872" providerId="ADAL" clId="{035F0296-159D-43A3-A660-706395495AD2}" dt="2023-04-10T12:25:52.813" v="640" actId="478"/>
          <ac:graphicFrameMkLst>
            <pc:docMk/>
            <pc:sldMk cId="1890968149" sldId="441"/>
            <ac:graphicFrameMk id="2" creationId="{00000000-0008-0000-0000-000007000000}"/>
          </ac:graphicFrameMkLst>
        </pc:graphicFrameChg>
        <pc:picChg chg="del">
          <ac:chgData name="Lynda Abbes" userId="1c924483-3944-42b2-8e51-1cac2ab6a872" providerId="ADAL" clId="{035F0296-159D-43A3-A660-706395495AD2}" dt="2023-04-10T12:25:04.580" v="624" actId="478"/>
          <ac:picMkLst>
            <pc:docMk/>
            <pc:sldMk cId="1890968149" sldId="441"/>
            <ac:picMk id="3" creationId="{275AFABC-E685-0E6C-DF9E-716CB9D85ED0}"/>
          </ac:picMkLst>
        </pc:picChg>
        <pc:picChg chg="add mod">
          <ac:chgData name="Lynda Abbes" userId="1c924483-3944-42b2-8e51-1cac2ab6a872" providerId="ADAL" clId="{035F0296-159D-43A3-A660-706395495AD2}" dt="2023-04-10T12:26:04.996" v="645" actId="1582"/>
          <ac:picMkLst>
            <pc:docMk/>
            <pc:sldMk cId="1890968149" sldId="441"/>
            <ac:picMk id="4" creationId="{BCCF5CAB-6701-A20D-1F8D-A25E7AD8408E}"/>
          </ac:picMkLst>
        </pc:picChg>
      </pc:sldChg>
      <pc:sldChg chg="del">
        <pc:chgData name="Lynda Abbes" userId="1c924483-3944-42b2-8e51-1cac2ab6a872" providerId="ADAL" clId="{035F0296-159D-43A3-A660-706395495AD2}" dt="2023-04-10T12:07:30.860" v="547" actId="47"/>
        <pc:sldMkLst>
          <pc:docMk/>
          <pc:sldMk cId="957967696" sldId="444"/>
        </pc:sldMkLst>
      </pc:sldChg>
      <pc:sldChg chg="del">
        <pc:chgData name="Lynda Abbes" userId="1c924483-3944-42b2-8e51-1cac2ab6a872" providerId="ADAL" clId="{035F0296-159D-43A3-A660-706395495AD2}" dt="2023-04-10T12:29:49.211" v="646" actId="47"/>
        <pc:sldMkLst>
          <pc:docMk/>
          <pc:sldMk cId="2846772335" sldId="447"/>
        </pc:sldMkLst>
      </pc:sldChg>
      <pc:sldChg chg="delSp del mod">
        <pc:chgData name="Lynda Abbes" userId="1c924483-3944-42b2-8e51-1cac2ab6a872" providerId="ADAL" clId="{035F0296-159D-43A3-A660-706395495AD2}" dt="2023-04-10T12:29:53.625" v="648" actId="47"/>
        <pc:sldMkLst>
          <pc:docMk/>
          <pc:sldMk cId="499994940" sldId="450"/>
        </pc:sldMkLst>
        <pc:picChg chg="del">
          <ac:chgData name="Lynda Abbes" userId="1c924483-3944-42b2-8e51-1cac2ab6a872" providerId="ADAL" clId="{035F0296-159D-43A3-A660-706395495AD2}" dt="2023-04-10T12:29:51.819" v="647" actId="478"/>
          <ac:picMkLst>
            <pc:docMk/>
            <pc:sldMk cId="499994940" sldId="450"/>
            <ac:picMk id="3" creationId="{8560043C-C09A-08C2-0631-288068862152}"/>
          </ac:picMkLst>
        </pc:picChg>
      </pc:sldChg>
      <pc:sldChg chg="del">
        <pc:chgData name="Lynda Abbes" userId="1c924483-3944-42b2-8e51-1cac2ab6a872" providerId="ADAL" clId="{035F0296-159D-43A3-A660-706395495AD2}" dt="2023-04-10T12:29:55.183" v="649" actId="47"/>
        <pc:sldMkLst>
          <pc:docMk/>
          <pc:sldMk cId="274790991" sldId="451"/>
        </pc:sldMkLst>
      </pc:sldChg>
      <pc:sldChg chg="addSp delSp modSp mod">
        <pc:chgData name="Lynda Abbes" userId="1c924483-3944-42b2-8e51-1cac2ab6a872" providerId="ADAL" clId="{035F0296-159D-43A3-A660-706395495AD2}" dt="2023-04-10T13:18:34.198" v="666" actId="1076"/>
        <pc:sldMkLst>
          <pc:docMk/>
          <pc:sldMk cId="1743501120" sldId="456"/>
        </pc:sldMkLst>
        <pc:graphicFrameChg chg="add del mod">
          <ac:chgData name="Lynda Abbes" userId="1c924483-3944-42b2-8e51-1cac2ab6a872" providerId="ADAL" clId="{035F0296-159D-43A3-A660-706395495AD2}" dt="2023-04-10T13:18:29.220" v="664" actId="478"/>
          <ac:graphicFrameMkLst>
            <pc:docMk/>
            <pc:sldMk cId="1743501120" sldId="456"/>
            <ac:graphicFrameMk id="2" creationId="{00000000-0008-0000-0100-000008000000}"/>
          </ac:graphicFrameMkLst>
        </pc:graphicFrameChg>
        <pc:graphicFrameChg chg="del">
          <ac:chgData name="Lynda Abbes" userId="1c924483-3944-42b2-8e51-1cac2ab6a872" providerId="ADAL" clId="{035F0296-159D-43A3-A660-706395495AD2}" dt="2023-04-10T13:16:35.583" v="652" actId="478"/>
          <ac:graphicFrameMkLst>
            <pc:docMk/>
            <pc:sldMk cId="1743501120" sldId="456"/>
            <ac:graphicFrameMk id="3" creationId="{00000000-0008-0000-0100-000008000000}"/>
          </ac:graphicFrameMkLst>
        </pc:graphicFrameChg>
        <pc:picChg chg="add mod">
          <ac:chgData name="Lynda Abbes" userId="1c924483-3944-42b2-8e51-1cac2ab6a872" providerId="ADAL" clId="{035F0296-159D-43A3-A660-706395495AD2}" dt="2023-04-10T13:18:34.198" v="666" actId="1076"/>
          <ac:picMkLst>
            <pc:docMk/>
            <pc:sldMk cId="1743501120" sldId="456"/>
            <ac:picMk id="4" creationId="{89BC7979-1A04-2BA8-C4FB-AF35D2783878}"/>
          </ac:picMkLst>
        </pc:picChg>
      </pc:sldChg>
      <pc:sldChg chg="addSp delSp modSp mod">
        <pc:chgData name="Lynda Abbes" userId="1c924483-3944-42b2-8e51-1cac2ab6a872" providerId="ADAL" clId="{035F0296-159D-43A3-A660-706395495AD2}" dt="2023-04-10T13:20:28.360" v="688" actId="1036"/>
        <pc:sldMkLst>
          <pc:docMk/>
          <pc:sldMk cId="3756992390" sldId="458"/>
        </pc:sldMkLst>
        <pc:graphicFrameChg chg="del">
          <ac:chgData name="Lynda Abbes" userId="1c924483-3944-42b2-8e51-1cac2ab6a872" providerId="ADAL" clId="{035F0296-159D-43A3-A660-706395495AD2}" dt="2023-04-10T13:18:46.013" v="667" actId="478"/>
          <ac:graphicFrameMkLst>
            <pc:docMk/>
            <pc:sldMk cId="3756992390" sldId="458"/>
            <ac:graphicFrameMk id="2" creationId="{00000000-0008-0000-0100-000015000000}"/>
          </ac:graphicFrameMkLst>
        </pc:graphicFrameChg>
        <pc:graphicFrameChg chg="add del mod">
          <ac:chgData name="Lynda Abbes" userId="1c924483-3944-42b2-8e51-1cac2ab6a872" providerId="ADAL" clId="{035F0296-159D-43A3-A660-706395495AD2}" dt="2023-04-10T13:20:00.362" v="681" actId="478"/>
          <ac:graphicFrameMkLst>
            <pc:docMk/>
            <pc:sldMk cId="3756992390" sldId="458"/>
            <ac:graphicFrameMk id="3" creationId="{00000000-0008-0000-0100-000015000000}"/>
          </ac:graphicFrameMkLst>
        </pc:graphicFrameChg>
        <pc:graphicFrameChg chg="add del mod">
          <ac:chgData name="Lynda Abbes" userId="1c924483-3944-42b2-8e51-1cac2ab6a872" providerId="ADAL" clId="{035F0296-159D-43A3-A660-706395495AD2}" dt="2023-04-10T13:20:00.362" v="681" actId="478"/>
          <ac:graphicFrameMkLst>
            <pc:docMk/>
            <pc:sldMk cId="3756992390" sldId="458"/>
            <ac:graphicFrameMk id="5" creationId="{00000000-0008-0000-0100-000013000000}"/>
          </ac:graphicFrameMkLst>
        </pc:graphicFrameChg>
        <pc:graphicFrameChg chg="del">
          <ac:chgData name="Lynda Abbes" userId="1c924483-3944-42b2-8e51-1cac2ab6a872" providerId="ADAL" clId="{035F0296-159D-43A3-A660-706395495AD2}" dt="2023-04-10T13:15:27.263" v="651" actId="478"/>
          <ac:graphicFrameMkLst>
            <pc:docMk/>
            <pc:sldMk cId="3756992390" sldId="458"/>
            <ac:graphicFrameMk id="5" creationId="{2D483794-48BC-1EE0-A721-F883C13C84EA}"/>
          </ac:graphicFrameMkLst>
        </pc:graphicFrameChg>
        <pc:picChg chg="del">
          <ac:chgData name="Lynda Abbes" userId="1c924483-3944-42b2-8e51-1cac2ab6a872" providerId="ADAL" clId="{035F0296-159D-43A3-A660-706395495AD2}" dt="2023-04-10T13:18:47.286" v="668" actId="478"/>
          <ac:picMkLst>
            <pc:docMk/>
            <pc:sldMk cId="3756992390" sldId="458"/>
            <ac:picMk id="4" creationId="{D1FC256B-4727-E8AC-52F6-BBDA62CACB5B}"/>
          </ac:picMkLst>
        </pc:picChg>
        <pc:picChg chg="add mod">
          <ac:chgData name="Lynda Abbes" userId="1c924483-3944-42b2-8e51-1cac2ab6a872" providerId="ADAL" clId="{035F0296-159D-43A3-A660-706395495AD2}" dt="2023-04-10T13:20:28.360" v="688" actId="1036"/>
          <ac:picMkLst>
            <pc:docMk/>
            <pc:sldMk cId="3756992390" sldId="458"/>
            <ac:picMk id="6" creationId="{A48FDF8A-46A6-10CB-2B89-3FEBFDD7E7B2}"/>
          </ac:picMkLst>
        </pc:picChg>
      </pc:sldChg>
      <pc:sldChg chg="addSp delSp modSp mod">
        <pc:chgData name="Lynda Abbes" userId="1c924483-3944-42b2-8e51-1cac2ab6a872" providerId="ADAL" clId="{035F0296-159D-43A3-A660-706395495AD2}" dt="2023-04-10T13:21:26.192" v="705" actId="1076"/>
        <pc:sldMkLst>
          <pc:docMk/>
          <pc:sldMk cId="1041973863" sldId="460"/>
        </pc:sldMkLst>
        <pc:graphicFrameChg chg="add del mod">
          <ac:chgData name="Lynda Abbes" userId="1c924483-3944-42b2-8e51-1cac2ab6a872" providerId="ADAL" clId="{035F0296-159D-43A3-A660-706395495AD2}" dt="2023-04-10T13:21:22.347" v="703" actId="478"/>
          <ac:graphicFrameMkLst>
            <pc:docMk/>
            <pc:sldMk cId="1041973863" sldId="460"/>
            <ac:graphicFrameMk id="2" creationId="{00000000-0008-0000-0100-000018000000}"/>
          </ac:graphicFrameMkLst>
        </pc:graphicFrameChg>
        <pc:graphicFrameChg chg="del">
          <ac:chgData name="Lynda Abbes" userId="1c924483-3944-42b2-8e51-1cac2ab6a872" providerId="ADAL" clId="{035F0296-159D-43A3-A660-706395495AD2}" dt="2023-04-10T13:20:35.236" v="689" actId="478"/>
          <ac:graphicFrameMkLst>
            <pc:docMk/>
            <pc:sldMk cId="1041973863" sldId="460"/>
            <ac:graphicFrameMk id="3" creationId="{FFA63D47-00AF-14EB-D94B-094BF0342563}"/>
          </ac:graphicFrameMkLst>
        </pc:graphicFrameChg>
        <pc:picChg chg="add mod">
          <ac:chgData name="Lynda Abbes" userId="1c924483-3944-42b2-8e51-1cac2ab6a872" providerId="ADAL" clId="{035F0296-159D-43A3-A660-706395495AD2}" dt="2023-04-10T13:21:26.192" v="705" actId="1076"/>
          <ac:picMkLst>
            <pc:docMk/>
            <pc:sldMk cId="1041973863" sldId="460"/>
            <ac:picMk id="5" creationId="{822F2226-F1AA-80B3-F01C-4C24B2AFCA6E}"/>
          </ac:picMkLst>
        </pc:picChg>
        <pc:picChg chg="del">
          <ac:chgData name="Lynda Abbes" userId="1c924483-3944-42b2-8e51-1cac2ab6a872" providerId="ADAL" clId="{035F0296-159D-43A3-A660-706395495AD2}" dt="2023-04-10T13:20:36.626" v="690" actId="478"/>
          <ac:picMkLst>
            <pc:docMk/>
            <pc:sldMk cId="1041973863" sldId="460"/>
            <ac:picMk id="9" creationId="{7E98FB37-0886-B629-A2E0-81B548374606}"/>
          </ac:picMkLst>
        </pc:picChg>
      </pc:sldChg>
      <pc:sldChg chg="del">
        <pc:chgData name="Lynda Abbes" userId="1c924483-3944-42b2-8e51-1cac2ab6a872" providerId="ADAL" clId="{035F0296-159D-43A3-A660-706395495AD2}" dt="2023-04-10T12:05:25.321" v="518" actId="47"/>
        <pc:sldMkLst>
          <pc:docMk/>
          <pc:sldMk cId="1648716813" sldId="468"/>
        </pc:sldMkLst>
      </pc:sldChg>
      <pc:sldChg chg="del">
        <pc:chgData name="Lynda Abbes" userId="1c924483-3944-42b2-8e51-1cac2ab6a872" providerId="ADAL" clId="{035F0296-159D-43A3-A660-706395495AD2}" dt="2023-04-10T12:05:27.112" v="519" actId="47"/>
        <pc:sldMkLst>
          <pc:docMk/>
          <pc:sldMk cId="3765080371" sldId="471"/>
        </pc:sldMkLst>
      </pc:sldChg>
      <pc:sldChg chg="add del">
        <pc:chgData name="Lynda Abbes" userId="1c924483-3944-42b2-8e51-1cac2ab6a872" providerId="ADAL" clId="{035F0296-159D-43A3-A660-706395495AD2}" dt="2023-04-10T10:56:48.216" v="8"/>
        <pc:sldMkLst>
          <pc:docMk/>
          <pc:sldMk cId="355751394" sldId="551"/>
        </pc:sldMkLst>
      </pc:sldChg>
      <pc:sldChg chg="add del">
        <pc:chgData name="Lynda Abbes" userId="1c924483-3944-42b2-8e51-1cac2ab6a872" providerId="ADAL" clId="{035F0296-159D-43A3-A660-706395495AD2}" dt="2023-04-10T10:56:48.216" v="8"/>
        <pc:sldMkLst>
          <pc:docMk/>
          <pc:sldMk cId="1711585293" sldId="552"/>
        </pc:sldMkLst>
      </pc:sldChg>
      <pc:sldChg chg="add">
        <pc:chgData name="Lynda Abbes" userId="1c924483-3944-42b2-8e51-1cac2ab6a872" providerId="ADAL" clId="{035F0296-159D-43A3-A660-706395495AD2}" dt="2023-04-10T10:56:48.216" v="8"/>
        <pc:sldMkLst>
          <pc:docMk/>
          <pc:sldMk cId="2455646527" sldId="553"/>
        </pc:sldMkLst>
      </pc:sldChg>
      <pc:sldChg chg="add">
        <pc:chgData name="Lynda Abbes" userId="1c924483-3944-42b2-8e51-1cac2ab6a872" providerId="ADAL" clId="{035F0296-159D-43A3-A660-706395495AD2}" dt="2023-04-10T10:56:48.216" v="8"/>
        <pc:sldMkLst>
          <pc:docMk/>
          <pc:sldMk cId="40219649" sldId="554"/>
        </pc:sldMkLst>
      </pc:sldChg>
      <pc:sldChg chg="add">
        <pc:chgData name="Lynda Abbes" userId="1c924483-3944-42b2-8e51-1cac2ab6a872" providerId="ADAL" clId="{035F0296-159D-43A3-A660-706395495AD2}" dt="2023-04-10T10:56:48.216" v="8"/>
        <pc:sldMkLst>
          <pc:docMk/>
          <pc:sldMk cId="2190933151" sldId="555"/>
        </pc:sldMkLst>
      </pc:sldChg>
      <pc:sldChg chg="addSp delSp modSp mod">
        <pc:chgData name="Lynda Abbes" userId="1c924483-3944-42b2-8e51-1cac2ab6a872" providerId="ADAL" clId="{035F0296-159D-43A3-A660-706395495AD2}" dt="2023-04-10T11:46:40.883" v="319" actId="14100"/>
        <pc:sldMkLst>
          <pc:docMk/>
          <pc:sldMk cId="2034784451" sldId="558"/>
        </pc:sldMkLst>
        <pc:graphicFrameChg chg="add mod">
          <ac:chgData name="Lynda Abbes" userId="1c924483-3944-42b2-8e51-1cac2ab6a872" providerId="ADAL" clId="{035F0296-159D-43A3-A660-706395495AD2}" dt="2023-04-10T11:45:34.569" v="298" actId="14100"/>
          <ac:graphicFrameMkLst>
            <pc:docMk/>
            <pc:sldMk cId="2034784451" sldId="558"/>
            <ac:graphicFrameMk id="3" creationId="{00000000-0008-0000-0100-000005000000}"/>
          </ac:graphicFrameMkLst>
        </pc:graphicFrameChg>
        <pc:graphicFrameChg chg="add del mod">
          <ac:chgData name="Lynda Abbes" userId="1c924483-3944-42b2-8e51-1cac2ab6a872" providerId="ADAL" clId="{035F0296-159D-43A3-A660-706395495AD2}" dt="2023-04-10T11:46:05.869" v="307" actId="478"/>
          <ac:graphicFrameMkLst>
            <pc:docMk/>
            <pc:sldMk cId="2034784451" sldId="558"/>
            <ac:graphicFrameMk id="6" creationId="{00000000-0008-0000-0100-00000A000000}"/>
          </ac:graphicFrameMkLst>
        </pc:graphicFrameChg>
        <pc:graphicFrameChg chg="add del mod">
          <ac:chgData name="Lynda Abbes" userId="1c924483-3944-42b2-8e51-1cac2ab6a872" providerId="ADAL" clId="{035F0296-159D-43A3-A660-706395495AD2}" dt="2023-04-10T11:45:51.437" v="302" actId="478"/>
          <ac:graphicFrameMkLst>
            <pc:docMk/>
            <pc:sldMk cId="2034784451" sldId="558"/>
            <ac:graphicFrameMk id="8" creationId="{00000000-0008-0000-0100-00000E000000}"/>
          </ac:graphicFrameMkLst>
        </pc:graphicFrameChg>
        <pc:picChg chg="del">
          <ac:chgData name="Lynda Abbes" userId="1c924483-3944-42b2-8e51-1cac2ab6a872" providerId="ADAL" clId="{035F0296-159D-43A3-A660-706395495AD2}" dt="2023-04-10T11:44:52.425" v="283" actId="478"/>
          <ac:picMkLst>
            <pc:docMk/>
            <pc:sldMk cId="2034784451" sldId="558"/>
            <ac:picMk id="4" creationId="{DC49E416-0E1F-11BC-F8E5-9BDA499D1962}"/>
          </ac:picMkLst>
        </pc:picChg>
        <pc:picChg chg="del">
          <ac:chgData name="Lynda Abbes" userId="1c924483-3944-42b2-8e51-1cac2ab6a872" providerId="ADAL" clId="{035F0296-159D-43A3-A660-706395495AD2}" dt="2023-04-10T11:44:53.481" v="284" actId="478"/>
          <ac:picMkLst>
            <pc:docMk/>
            <pc:sldMk cId="2034784451" sldId="558"/>
            <ac:picMk id="7" creationId="{B4CE35EC-5555-08BF-674E-1AF1D6F783CE}"/>
          </ac:picMkLst>
        </pc:picChg>
        <pc:picChg chg="add mod">
          <ac:chgData name="Lynda Abbes" userId="1c924483-3944-42b2-8e51-1cac2ab6a872" providerId="ADAL" clId="{035F0296-159D-43A3-A660-706395495AD2}" dt="2023-04-10T11:46:40.883" v="319" actId="14100"/>
          <ac:picMkLst>
            <pc:docMk/>
            <pc:sldMk cId="2034784451" sldId="558"/>
            <ac:picMk id="9" creationId="{2C6EA872-44E8-AE05-5DE8-79465086B8E6}"/>
          </ac:picMkLst>
        </pc:picChg>
        <pc:picChg chg="add del mod">
          <ac:chgData name="Lynda Abbes" userId="1c924483-3944-42b2-8e51-1cac2ab6a872" providerId="ADAL" clId="{035F0296-159D-43A3-A660-706395495AD2}" dt="2023-04-10T11:46:22.487" v="314" actId="478"/>
          <ac:picMkLst>
            <pc:docMk/>
            <pc:sldMk cId="2034784451" sldId="558"/>
            <ac:picMk id="10" creationId="{9C8324CC-F7EC-5720-A473-59B43496AD27}"/>
          </ac:picMkLst>
        </pc:picChg>
        <pc:picChg chg="add mod">
          <ac:chgData name="Lynda Abbes" userId="1c924483-3944-42b2-8e51-1cac2ab6a872" providerId="ADAL" clId="{035F0296-159D-43A3-A660-706395495AD2}" dt="2023-04-10T11:46:35.550" v="317" actId="1582"/>
          <ac:picMkLst>
            <pc:docMk/>
            <pc:sldMk cId="2034784451" sldId="558"/>
            <ac:picMk id="11" creationId="{FACE5368-F281-478A-40EA-98928C15547F}"/>
          </ac:picMkLst>
        </pc:picChg>
      </pc:sldChg>
      <pc:sldChg chg="add del">
        <pc:chgData name="Lynda Abbes" userId="1c924483-3944-42b2-8e51-1cac2ab6a872" providerId="ADAL" clId="{035F0296-159D-43A3-A660-706395495AD2}" dt="2023-04-10T11:15:36.096" v="43"/>
        <pc:sldMkLst>
          <pc:docMk/>
          <pc:sldMk cId="846067352" sldId="559"/>
        </pc:sldMkLst>
      </pc:sldChg>
      <pc:sldChg chg="add del">
        <pc:chgData name="Lynda Abbes" userId="1c924483-3944-42b2-8e51-1cac2ab6a872" providerId="ADAL" clId="{035F0296-159D-43A3-A660-706395495AD2}" dt="2023-04-10T11:15:36.096" v="43"/>
        <pc:sldMkLst>
          <pc:docMk/>
          <pc:sldMk cId="3159442598" sldId="563"/>
        </pc:sldMkLst>
      </pc:sldChg>
      <pc:sldChg chg="add del">
        <pc:chgData name="Lynda Abbes" userId="1c924483-3944-42b2-8e51-1cac2ab6a872" providerId="ADAL" clId="{035F0296-159D-43A3-A660-706395495AD2}" dt="2023-04-10T11:15:36.096" v="43"/>
        <pc:sldMkLst>
          <pc:docMk/>
          <pc:sldMk cId="2863599522" sldId="564"/>
        </pc:sldMkLst>
      </pc:sldChg>
      <pc:sldChg chg="add del">
        <pc:chgData name="Lynda Abbes" userId="1c924483-3944-42b2-8e51-1cac2ab6a872" providerId="ADAL" clId="{035F0296-159D-43A3-A660-706395495AD2}" dt="2023-04-10T11:15:36.096" v="43"/>
        <pc:sldMkLst>
          <pc:docMk/>
          <pc:sldMk cId="3778653989" sldId="565"/>
        </pc:sldMkLst>
      </pc:sldChg>
      <pc:sldChg chg="add del">
        <pc:chgData name="Lynda Abbes" userId="1c924483-3944-42b2-8e51-1cac2ab6a872" providerId="ADAL" clId="{035F0296-159D-43A3-A660-706395495AD2}" dt="2023-04-10T11:15:36.096" v="43"/>
        <pc:sldMkLst>
          <pc:docMk/>
          <pc:sldMk cId="1809658340" sldId="566"/>
        </pc:sldMkLst>
      </pc:sldChg>
      <pc:sldChg chg="add del">
        <pc:chgData name="Lynda Abbes" userId="1c924483-3944-42b2-8e51-1cac2ab6a872" providerId="ADAL" clId="{035F0296-159D-43A3-A660-706395495AD2}" dt="2023-04-10T11:15:36.096" v="43"/>
        <pc:sldMkLst>
          <pc:docMk/>
          <pc:sldMk cId="18826645" sldId="567"/>
        </pc:sldMkLst>
      </pc:sldChg>
      <pc:sldChg chg="addSp delSp modSp add del mod">
        <pc:chgData name="Lynda Abbes" userId="1c924483-3944-42b2-8e51-1cac2ab6a872" providerId="ADAL" clId="{035F0296-159D-43A3-A660-706395495AD2}" dt="2023-04-10T11:43:42.977" v="282" actId="1076"/>
        <pc:sldMkLst>
          <pc:docMk/>
          <pc:sldMk cId="1908900642" sldId="568"/>
        </pc:sldMkLst>
        <pc:graphicFrameChg chg="add mod modGraphic">
          <ac:chgData name="Lynda Abbes" userId="1c924483-3944-42b2-8e51-1cac2ab6a872" providerId="ADAL" clId="{035F0296-159D-43A3-A660-706395495AD2}" dt="2023-04-10T11:43:40" v="281" actId="14734"/>
          <ac:graphicFrameMkLst>
            <pc:docMk/>
            <pc:sldMk cId="1908900642" sldId="568"/>
            <ac:graphicFrameMk id="4" creationId="{912FF021-258D-8544-0927-4F7B77AC83DA}"/>
          </ac:graphicFrameMkLst>
        </pc:graphicFrameChg>
        <pc:graphicFrameChg chg="mod">
          <ac:chgData name="Lynda Abbes" userId="1c924483-3944-42b2-8e51-1cac2ab6a872" providerId="ADAL" clId="{035F0296-159D-43A3-A660-706395495AD2}" dt="2023-04-10T11:43:42.977" v="282" actId="1076"/>
          <ac:graphicFrameMkLst>
            <pc:docMk/>
            <pc:sldMk cId="1908900642" sldId="568"/>
            <ac:graphicFrameMk id="16" creationId="{F7627C7C-EF6C-420B-B3BA-9C0C55B103EC}"/>
          </ac:graphicFrameMkLst>
        </pc:graphicFrameChg>
        <pc:graphicFrameChg chg="del mod">
          <ac:chgData name="Lynda Abbes" userId="1c924483-3944-42b2-8e51-1cac2ab6a872" providerId="ADAL" clId="{035F0296-159D-43A3-A660-706395495AD2}" dt="2023-04-10T11:43:35.426" v="278" actId="478"/>
          <ac:graphicFrameMkLst>
            <pc:docMk/>
            <pc:sldMk cId="1908900642" sldId="568"/>
            <ac:graphicFrameMk id="17" creationId="{7F450610-E14C-CFFD-BFF8-B5FF72C3BE84}"/>
          </ac:graphicFrameMkLst>
        </pc:graphicFrameChg>
      </pc:sldChg>
      <pc:sldChg chg="add del">
        <pc:chgData name="Lynda Abbes" userId="1c924483-3944-42b2-8e51-1cac2ab6a872" providerId="ADAL" clId="{035F0296-159D-43A3-A660-706395495AD2}" dt="2023-04-10T11:15:36.096" v="43"/>
        <pc:sldMkLst>
          <pc:docMk/>
          <pc:sldMk cId="0" sldId="569"/>
        </pc:sldMkLst>
      </pc:sldChg>
      <pc:sldChg chg="add del">
        <pc:chgData name="Lynda Abbes" userId="1c924483-3944-42b2-8e51-1cac2ab6a872" providerId="ADAL" clId="{035F0296-159D-43A3-A660-706395495AD2}" dt="2023-04-10T11:15:36.096" v="43"/>
        <pc:sldMkLst>
          <pc:docMk/>
          <pc:sldMk cId="2126575892" sldId="570"/>
        </pc:sldMkLst>
      </pc:sldChg>
      <pc:sldChg chg="add del">
        <pc:chgData name="Lynda Abbes" userId="1c924483-3944-42b2-8e51-1cac2ab6a872" providerId="ADAL" clId="{035F0296-159D-43A3-A660-706395495AD2}" dt="2023-04-10T12:06:51.256" v="544"/>
        <pc:sldMkLst>
          <pc:docMk/>
          <pc:sldMk cId="1177514183" sldId="571"/>
        </pc:sldMkLst>
      </pc:sldChg>
      <pc:sldChg chg="add del">
        <pc:chgData name="Lynda Abbes" userId="1c924483-3944-42b2-8e51-1cac2ab6a872" providerId="ADAL" clId="{035F0296-159D-43A3-A660-706395495AD2}" dt="2023-04-10T12:05:01.386" v="516"/>
        <pc:sldMkLst>
          <pc:docMk/>
          <pc:sldMk cId="1877928921" sldId="573"/>
        </pc:sldMkLst>
      </pc:sldChg>
      <pc:sldChg chg="add">
        <pc:chgData name="Lynda Abbes" userId="1c924483-3944-42b2-8e51-1cac2ab6a872" providerId="ADAL" clId="{035F0296-159D-43A3-A660-706395495AD2}" dt="2023-04-10T12:08:08.274" v="553"/>
        <pc:sldMkLst>
          <pc:docMk/>
          <pc:sldMk cId="105624894" sldId="574"/>
        </pc:sldMkLst>
      </pc:sldChg>
      <pc:sldChg chg="delSp modSp mod">
        <pc:chgData name="Lynda Abbes" userId="1c924483-3944-42b2-8e51-1cac2ab6a872" providerId="ADAL" clId="{035F0296-159D-43A3-A660-706395495AD2}" dt="2023-04-10T12:03:37.373" v="508" actId="1076"/>
        <pc:sldMkLst>
          <pc:docMk/>
          <pc:sldMk cId="3671016643" sldId="588"/>
        </pc:sldMkLst>
        <pc:graphicFrameChg chg="mod modGraphic">
          <ac:chgData name="Lynda Abbes" userId="1c924483-3944-42b2-8e51-1cac2ab6a872" providerId="ADAL" clId="{035F0296-159D-43A3-A660-706395495AD2}" dt="2023-04-10T12:03:37.373" v="508" actId="1076"/>
          <ac:graphicFrameMkLst>
            <pc:docMk/>
            <pc:sldMk cId="3671016643" sldId="588"/>
            <ac:graphicFrameMk id="2" creationId="{F9B8BC2A-03C2-B897-AD63-F778D36E33BC}"/>
          </ac:graphicFrameMkLst>
        </pc:graphicFrameChg>
        <pc:picChg chg="del">
          <ac:chgData name="Lynda Abbes" userId="1c924483-3944-42b2-8e51-1cac2ab6a872" providerId="ADAL" clId="{035F0296-159D-43A3-A660-706395495AD2}" dt="2023-04-10T11:47:39.957" v="327" actId="478"/>
          <ac:picMkLst>
            <pc:docMk/>
            <pc:sldMk cId="3671016643" sldId="588"/>
            <ac:picMk id="3" creationId="{00000000-0008-0000-0500-000001040000}"/>
          </ac:picMkLst>
        </pc:picChg>
      </pc:sldChg>
      <pc:sldChg chg="add del">
        <pc:chgData name="Lynda Abbes" userId="1c924483-3944-42b2-8e51-1cac2ab6a872" providerId="ADAL" clId="{035F0296-159D-43A3-A660-706395495AD2}" dt="2023-04-10T11:15:36.096" v="43"/>
        <pc:sldMkLst>
          <pc:docMk/>
          <pc:sldMk cId="4132151011" sldId="589"/>
        </pc:sldMkLst>
      </pc:sldChg>
      <pc:sldChg chg="add del">
        <pc:chgData name="Lynda Abbes" userId="1c924483-3944-42b2-8e51-1cac2ab6a872" providerId="ADAL" clId="{035F0296-159D-43A3-A660-706395495AD2}" dt="2023-04-10T11:15:36.096" v="43"/>
        <pc:sldMkLst>
          <pc:docMk/>
          <pc:sldMk cId="1069815078" sldId="590"/>
        </pc:sldMkLst>
      </pc:sldChg>
      <pc:sldChg chg="addSp delSp modSp mod">
        <pc:chgData name="Lynda Abbes" userId="1c924483-3944-42b2-8e51-1cac2ab6a872" providerId="ADAL" clId="{035F0296-159D-43A3-A660-706395495AD2}" dt="2023-04-10T13:32:01.950" v="781" actId="1076"/>
        <pc:sldMkLst>
          <pc:docMk/>
          <pc:sldMk cId="3494524191" sldId="591"/>
        </pc:sldMkLst>
        <pc:spChg chg="add del mod">
          <ac:chgData name="Lynda Abbes" userId="1c924483-3944-42b2-8e51-1cac2ab6a872" providerId="ADAL" clId="{035F0296-159D-43A3-A660-706395495AD2}" dt="2023-04-10T13:30:23.347" v="762" actId="478"/>
          <ac:spMkLst>
            <pc:docMk/>
            <pc:sldMk cId="3494524191" sldId="591"/>
            <ac:spMk id="4" creationId="{ECE8658F-2B02-900E-E39C-C00308064BAC}"/>
          </ac:spMkLst>
        </pc:spChg>
        <pc:graphicFrameChg chg="add del mod modGraphic">
          <ac:chgData name="Lynda Abbes" userId="1c924483-3944-42b2-8e51-1cac2ab6a872" providerId="ADAL" clId="{035F0296-159D-43A3-A660-706395495AD2}" dt="2023-04-10T13:27:33.068" v="738" actId="478"/>
          <ac:graphicFrameMkLst>
            <pc:docMk/>
            <pc:sldMk cId="3494524191" sldId="591"/>
            <ac:graphicFrameMk id="3" creationId="{7E2C1C25-1B26-D6ED-6AA7-22508DFE0286}"/>
          </ac:graphicFrameMkLst>
        </pc:graphicFrameChg>
        <pc:graphicFrameChg chg="add del mod modGraphic">
          <ac:chgData name="Lynda Abbes" userId="1c924483-3944-42b2-8e51-1cac2ab6a872" providerId="ADAL" clId="{035F0296-159D-43A3-A660-706395495AD2}" dt="2023-04-10T13:29:15.725" v="745" actId="478"/>
          <ac:graphicFrameMkLst>
            <pc:docMk/>
            <pc:sldMk cId="3494524191" sldId="591"/>
            <ac:graphicFrameMk id="5" creationId="{99E7FAF5-6D05-FD64-B069-C7627711EFC6}"/>
          </ac:graphicFrameMkLst>
        </pc:graphicFrameChg>
        <pc:graphicFrameChg chg="add del mod modGraphic">
          <ac:chgData name="Lynda Abbes" userId="1c924483-3944-42b2-8e51-1cac2ab6a872" providerId="ADAL" clId="{035F0296-159D-43A3-A660-706395495AD2}" dt="2023-04-10T13:31:58.857" v="779" actId="478"/>
          <ac:graphicFrameMkLst>
            <pc:docMk/>
            <pc:sldMk cId="3494524191" sldId="591"/>
            <ac:graphicFrameMk id="7" creationId="{6ED354F8-80DF-7907-6357-0329756B59FB}"/>
          </ac:graphicFrameMkLst>
        </pc:graphicFrameChg>
        <pc:graphicFrameChg chg="add del mod">
          <ac:chgData name="Lynda Abbes" userId="1c924483-3944-42b2-8e51-1cac2ab6a872" providerId="ADAL" clId="{035F0296-159D-43A3-A660-706395495AD2}" dt="2023-04-10T13:31:58.857" v="779" actId="478"/>
          <ac:graphicFrameMkLst>
            <pc:docMk/>
            <pc:sldMk cId="3494524191" sldId="591"/>
            <ac:graphicFrameMk id="8" creationId="{00000000-0008-0000-0200-000023990E00}"/>
          </ac:graphicFrameMkLst>
        </pc:graphicFrameChg>
        <pc:picChg chg="del">
          <ac:chgData name="Lynda Abbes" userId="1c924483-3944-42b2-8e51-1cac2ab6a872" providerId="ADAL" clId="{035F0296-159D-43A3-A660-706395495AD2}" dt="2023-04-10T13:21:58.087" v="706" actId="478"/>
          <ac:picMkLst>
            <pc:docMk/>
            <pc:sldMk cId="3494524191" sldId="591"/>
            <ac:picMk id="8" creationId="{C66415B7-0E89-86C8-25F2-20231B71D38E}"/>
          </ac:picMkLst>
        </pc:picChg>
        <pc:picChg chg="add mod">
          <ac:chgData name="Lynda Abbes" userId="1c924483-3944-42b2-8e51-1cac2ab6a872" providerId="ADAL" clId="{035F0296-159D-43A3-A660-706395495AD2}" dt="2023-04-10T13:32:01.950" v="781" actId="1076"/>
          <ac:picMkLst>
            <pc:docMk/>
            <pc:sldMk cId="3494524191" sldId="591"/>
            <ac:picMk id="9" creationId="{6CA6EFA1-D7FE-7C56-CBD2-7C96A5E31F97}"/>
          </ac:picMkLst>
        </pc:picChg>
        <pc:picChg chg="del">
          <ac:chgData name="Lynda Abbes" userId="1c924483-3944-42b2-8e51-1cac2ab6a872" providerId="ADAL" clId="{035F0296-159D-43A3-A660-706395495AD2}" dt="2023-04-10T13:21:59.043" v="707" actId="478"/>
          <ac:picMkLst>
            <pc:docMk/>
            <pc:sldMk cId="3494524191" sldId="591"/>
            <ac:picMk id="11" creationId="{E5D2BB31-24BC-5E9D-A2E2-3B5210B6D80A}"/>
          </ac:picMkLst>
        </pc:picChg>
        <pc:picChg chg="add del mod">
          <ac:chgData name="Lynda Abbes" userId="1c924483-3944-42b2-8e51-1cac2ab6a872" providerId="ADAL" clId="{035F0296-159D-43A3-A660-706395495AD2}" dt="2023-04-10T13:30:23.347" v="762" actId="478"/>
          <ac:picMkLst>
            <pc:docMk/>
            <pc:sldMk cId="3494524191" sldId="591"/>
            <ac:picMk id="1025" creationId="{7766B6DD-D86E-37F9-82F3-2C7951CBB76A}"/>
          </ac:picMkLst>
        </pc:picChg>
      </pc:sldChg>
      <pc:sldChg chg="del">
        <pc:chgData name="Lynda Abbes" userId="1c924483-3944-42b2-8e51-1cac2ab6a872" providerId="ADAL" clId="{035F0296-159D-43A3-A660-706395495AD2}" dt="2023-04-10T11:27:32.690" v="205" actId="47"/>
        <pc:sldMkLst>
          <pc:docMk/>
          <pc:sldMk cId="1359607131" sldId="595"/>
        </pc:sldMkLst>
      </pc:sldChg>
      <pc:sldChg chg="del">
        <pc:chgData name="Lynda Abbes" userId="1c924483-3944-42b2-8e51-1cac2ab6a872" providerId="ADAL" clId="{035F0296-159D-43A3-A660-706395495AD2}" dt="2023-04-10T12:06:30.618" v="542" actId="47"/>
        <pc:sldMkLst>
          <pc:docMk/>
          <pc:sldMk cId="3707701214" sldId="598"/>
        </pc:sldMkLst>
      </pc:sldChg>
      <pc:sldChg chg="del">
        <pc:chgData name="Lynda Abbes" userId="1c924483-3944-42b2-8e51-1cac2ab6a872" providerId="ADAL" clId="{035F0296-159D-43A3-A660-706395495AD2}" dt="2023-04-10T12:07:52.744" v="551" actId="47"/>
        <pc:sldMkLst>
          <pc:docMk/>
          <pc:sldMk cId="3613518146" sldId="599"/>
        </pc:sldMkLst>
      </pc:sldChg>
      <pc:sldChg chg="new del">
        <pc:chgData name="Lynda Abbes" userId="1c924483-3944-42b2-8e51-1cac2ab6a872" providerId="ADAL" clId="{035F0296-159D-43A3-A660-706395495AD2}" dt="2023-04-10T12:06:54.940" v="545" actId="47"/>
        <pc:sldMkLst>
          <pc:docMk/>
          <pc:sldMk cId="974740626" sldId="600"/>
        </pc:sldMkLst>
      </pc:sldChg>
      <pc:sldChg chg="new del">
        <pc:chgData name="Lynda Abbes" userId="1c924483-3944-42b2-8e51-1cac2ab6a872" providerId="ADAL" clId="{035F0296-159D-43A3-A660-706395495AD2}" dt="2023-04-10T12:05:04.806" v="517" actId="47"/>
        <pc:sldMkLst>
          <pc:docMk/>
          <pc:sldMk cId="3667203739" sldId="600"/>
        </pc:sldMkLst>
      </pc:sldChg>
      <pc:sldChg chg="new del">
        <pc:chgData name="Lynda Abbes" userId="1c924483-3944-42b2-8e51-1cac2ab6a872" providerId="ADAL" clId="{035F0296-159D-43A3-A660-706395495AD2}" dt="2023-04-10T10:56:52.012" v="9" actId="47"/>
        <pc:sldMkLst>
          <pc:docMk/>
          <pc:sldMk cId="3750775234" sldId="600"/>
        </pc:sldMkLst>
      </pc:sldChg>
      <pc:sldChg chg="new del">
        <pc:chgData name="Lynda Abbes" userId="1c924483-3944-42b2-8e51-1cac2ab6a872" providerId="ADAL" clId="{035F0296-159D-43A3-A660-706395495AD2}" dt="2023-04-10T11:15:38.889" v="44" actId="47"/>
        <pc:sldMkLst>
          <pc:docMk/>
          <pc:sldMk cId="4280563643" sldId="600"/>
        </pc:sldMkLst>
      </pc:sldChg>
      <pc:sldChg chg="add">
        <pc:chgData name="Lynda Abbes" userId="1c924483-3944-42b2-8e51-1cac2ab6a872" providerId="ADAL" clId="{035F0296-159D-43A3-A660-706395495AD2}" dt="2023-04-10T12:06:51.256" v="544"/>
        <pc:sldMkLst>
          <pc:docMk/>
          <pc:sldMk cId="3707701214" sldId="601"/>
        </pc:sldMkLst>
      </pc:sldChg>
      <pc:sldChg chg="new del">
        <pc:chgData name="Lynda Abbes" userId="1c924483-3944-42b2-8e51-1cac2ab6a872" providerId="ADAL" clId="{035F0296-159D-43A3-A660-706395495AD2}" dt="2023-04-10T12:08:10.212" v="554" actId="47"/>
        <pc:sldMkLst>
          <pc:docMk/>
          <pc:sldMk cId="4191676066" sldId="602"/>
        </pc:sldMkLst>
      </pc:sldChg>
      <pc:sldChg chg="add">
        <pc:chgData name="Lynda Abbes" userId="1c924483-3944-42b2-8e51-1cac2ab6a872" providerId="ADAL" clId="{035F0296-159D-43A3-A660-706395495AD2}" dt="2023-04-10T12:08:08.274" v="553"/>
        <pc:sldMkLst>
          <pc:docMk/>
          <pc:sldMk cId="3613518146" sldId="603"/>
        </pc:sldMkLst>
      </pc:sldChg>
      <pc:sldChg chg="new del">
        <pc:chgData name="Lynda Abbes" userId="1c924483-3944-42b2-8e51-1cac2ab6a872" providerId="ADAL" clId="{035F0296-159D-43A3-A660-706395495AD2}" dt="2023-04-10T12:08:37.026" v="559" actId="47"/>
        <pc:sldMkLst>
          <pc:docMk/>
          <pc:sldMk cId="591756465" sldId="604"/>
        </pc:sldMkLst>
      </pc:sldChg>
    </pc:docChg>
  </pc:docChgLst>
  <pc:docChgLst>
    <pc:chgData name="Lynda Abbes" userId="1c924483-3944-42b2-8e51-1cac2ab6a872" providerId="ADAL" clId="{DA9F5989-AEC0-47BB-9023-1F1B68EFED06}"/>
    <pc:docChg chg="undo redo custSel addSld delSld modSld">
      <pc:chgData name="Lynda Abbes" userId="1c924483-3944-42b2-8e51-1cac2ab6a872" providerId="ADAL" clId="{DA9F5989-AEC0-47BB-9023-1F1B68EFED06}" dt="2023-07-14T12:52:23.799" v="2088" actId="47"/>
      <pc:docMkLst>
        <pc:docMk/>
      </pc:docMkLst>
      <pc:sldChg chg="modSp mod">
        <pc:chgData name="Lynda Abbes" userId="1c924483-3944-42b2-8e51-1cac2ab6a872" providerId="ADAL" clId="{DA9F5989-AEC0-47BB-9023-1F1B68EFED06}" dt="2023-07-13T09:23:45.851" v="6" actId="20577"/>
        <pc:sldMkLst>
          <pc:docMk/>
          <pc:sldMk cId="0" sldId="256"/>
        </pc:sldMkLst>
        <pc:spChg chg="mod">
          <ac:chgData name="Lynda Abbes" userId="1c924483-3944-42b2-8e51-1cac2ab6a872" providerId="ADAL" clId="{DA9F5989-AEC0-47BB-9023-1F1B68EFED06}" dt="2023-07-13T09:23:45.851" v="6" actId="20577"/>
          <ac:spMkLst>
            <pc:docMk/>
            <pc:sldMk cId="0" sldId="256"/>
            <ac:spMk id="5" creationId="{00000000-0000-0000-0000-000000000000}"/>
          </ac:spMkLst>
        </pc:spChg>
      </pc:sldChg>
      <pc:sldChg chg="addSp delSp modSp mod">
        <pc:chgData name="Lynda Abbes" userId="1c924483-3944-42b2-8e51-1cac2ab6a872" providerId="ADAL" clId="{DA9F5989-AEC0-47BB-9023-1F1B68EFED06}" dt="2023-07-14T07:58:46.150" v="728" actId="1582"/>
        <pc:sldMkLst>
          <pc:docMk/>
          <pc:sldMk cId="0" sldId="258"/>
        </pc:sldMkLst>
        <pc:graphicFrameChg chg="add del mod">
          <ac:chgData name="Lynda Abbes" userId="1c924483-3944-42b2-8e51-1cac2ab6a872" providerId="ADAL" clId="{DA9F5989-AEC0-47BB-9023-1F1B68EFED06}" dt="2023-07-14T07:57:02.369" v="708" actId="478"/>
          <ac:graphicFrameMkLst>
            <pc:docMk/>
            <pc:sldMk cId="0" sldId="258"/>
            <ac:graphicFrameMk id="2" creationId="{00000000-0008-0000-0100-000005000000}"/>
          </ac:graphicFrameMkLst>
        </pc:graphicFrameChg>
        <pc:graphicFrameChg chg="add del mod">
          <ac:chgData name="Lynda Abbes" userId="1c924483-3944-42b2-8e51-1cac2ab6a872" providerId="ADAL" clId="{DA9F5989-AEC0-47BB-9023-1F1B68EFED06}" dt="2023-07-14T07:57:14.262" v="712" actId="478"/>
          <ac:graphicFrameMkLst>
            <pc:docMk/>
            <pc:sldMk cId="0" sldId="258"/>
            <ac:graphicFrameMk id="4" creationId="{00000000-0008-0000-0200-000005000000}"/>
          </ac:graphicFrameMkLst>
        </pc:graphicFrameChg>
        <pc:graphicFrameChg chg="add del mod">
          <ac:chgData name="Lynda Abbes" userId="1c924483-3944-42b2-8e51-1cac2ab6a872" providerId="ADAL" clId="{DA9F5989-AEC0-47BB-9023-1F1B68EFED06}" dt="2023-07-14T07:57:31.979" v="721" actId="478"/>
          <ac:graphicFrameMkLst>
            <pc:docMk/>
            <pc:sldMk cId="0" sldId="258"/>
            <ac:graphicFrameMk id="6" creationId="{00000000-0008-0000-0400-00000A000000}"/>
          </ac:graphicFrameMkLst>
        </pc:graphicFrameChg>
        <pc:picChg chg="del">
          <ac:chgData name="Lynda Abbes" userId="1c924483-3944-42b2-8e51-1cac2ab6a872" providerId="ADAL" clId="{DA9F5989-AEC0-47BB-9023-1F1B68EFED06}" dt="2023-07-14T07:48:05.378" v="673" actId="478"/>
          <ac:picMkLst>
            <pc:docMk/>
            <pc:sldMk cId="0" sldId="258"/>
            <ac:picMk id="3" creationId="{9D5ACACC-231B-348E-E96D-A82E45AF95DD}"/>
          </ac:picMkLst>
        </pc:picChg>
        <pc:picChg chg="add mod">
          <ac:chgData name="Lynda Abbes" userId="1c924483-3944-42b2-8e51-1cac2ab6a872" providerId="ADAL" clId="{DA9F5989-AEC0-47BB-9023-1F1B68EFED06}" dt="2023-07-14T07:57:25.881" v="718" actId="1037"/>
          <ac:picMkLst>
            <pc:docMk/>
            <pc:sldMk cId="0" sldId="258"/>
            <ac:picMk id="7" creationId="{F6CCA42A-4DC1-D3B3-8EB6-02BF8A270732}"/>
          </ac:picMkLst>
        </pc:picChg>
        <pc:picChg chg="add mod">
          <ac:chgData name="Lynda Abbes" userId="1c924483-3944-42b2-8e51-1cac2ab6a872" providerId="ADAL" clId="{DA9F5989-AEC0-47BB-9023-1F1B68EFED06}" dt="2023-07-14T07:58:46.150" v="728" actId="1582"/>
          <ac:picMkLst>
            <pc:docMk/>
            <pc:sldMk cId="0" sldId="258"/>
            <ac:picMk id="8" creationId="{FEB95BEC-CDDB-2E36-6978-44D94E0DBB71}"/>
          </ac:picMkLst>
        </pc:picChg>
        <pc:picChg chg="add mod">
          <ac:chgData name="Lynda Abbes" userId="1c924483-3944-42b2-8e51-1cac2ab6a872" providerId="ADAL" clId="{DA9F5989-AEC0-47BB-9023-1F1B68EFED06}" dt="2023-07-14T07:57:48.558" v="726" actId="14100"/>
          <ac:picMkLst>
            <pc:docMk/>
            <pc:sldMk cId="0" sldId="258"/>
            <ac:picMk id="9" creationId="{B039D405-22E4-1BE9-5EAF-E859F1510852}"/>
          </ac:picMkLst>
        </pc:picChg>
        <pc:picChg chg="del">
          <ac:chgData name="Lynda Abbes" userId="1c924483-3944-42b2-8e51-1cac2ab6a872" providerId="ADAL" clId="{DA9F5989-AEC0-47BB-9023-1F1B68EFED06}" dt="2023-07-14T07:48:07.005" v="675" actId="478"/>
          <ac:picMkLst>
            <pc:docMk/>
            <pc:sldMk cId="0" sldId="258"/>
            <ac:picMk id="12" creationId="{5F3258AB-B7C4-9442-1A53-DFF99EA0B4B9}"/>
          </ac:picMkLst>
        </pc:picChg>
        <pc:picChg chg="del">
          <ac:chgData name="Lynda Abbes" userId="1c924483-3944-42b2-8e51-1cac2ab6a872" providerId="ADAL" clId="{DA9F5989-AEC0-47BB-9023-1F1B68EFED06}" dt="2023-07-14T07:48:06.150" v="674" actId="478"/>
          <ac:picMkLst>
            <pc:docMk/>
            <pc:sldMk cId="0" sldId="258"/>
            <ac:picMk id="15" creationId="{A90F2D71-640F-B6FA-9903-5DE5DE05ED24}"/>
          </ac:picMkLst>
        </pc:picChg>
      </pc:sldChg>
      <pc:sldChg chg="addSp delSp modSp mod">
        <pc:chgData name="Lynda Abbes" userId="1c924483-3944-42b2-8e51-1cac2ab6a872" providerId="ADAL" clId="{DA9F5989-AEC0-47BB-9023-1F1B68EFED06}" dt="2023-07-14T11:00:55.393" v="1789" actId="1076"/>
        <pc:sldMkLst>
          <pc:docMk/>
          <pc:sldMk cId="1101563485" sldId="276"/>
        </pc:sldMkLst>
        <pc:graphicFrameChg chg="add del mod">
          <ac:chgData name="Lynda Abbes" userId="1c924483-3944-42b2-8e51-1cac2ab6a872" providerId="ADAL" clId="{DA9F5989-AEC0-47BB-9023-1F1B68EFED06}" dt="2023-07-14T11:00:50.934" v="1787" actId="478"/>
          <ac:graphicFrameMkLst>
            <pc:docMk/>
            <pc:sldMk cId="1101563485" sldId="276"/>
            <ac:graphicFrameMk id="3" creationId="{00000000-0008-0000-0000-000005000000}"/>
          </ac:graphicFrameMkLst>
        </pc:graphicFrameChg>
        <pc:graphicFrameChg chg="add del mod">
          <ac:chgData name="Lynda Abbes" userId="1c924483-3944-42b2-8e51-1cac2ab6a872" providerId="ADAL" clId="{DA9F5989-AEC0-47BB-9023-1F1B68EFED06}" dt="2023-07-14T11:00:50.934" v="1787" actId="478"/>
          <ac:graphicFrameMkLst>
            <pc:docMk/>
            <pc:sldMk cId="1101563485" sldId="276"/>
            <ac:graphicFrameMk id="4" creationId="{00000000-0008-0000-0000-00000A000000}"/>
          </ac:graphicFrameMkLst>
        </pc:graphicFrameChg>
        <pc:graphicFrameChg chg="add del mod">
          <ac:chgData name="Lynda Abbes" userId="1c924483-3944-42b2-8e51-1cac2ab6a872" providerId="ADAL" clId="{DA9F5989-AEC0-47BB-9023-1F1B68EFED06}" dt="2023-07-14T11:00:50.934" v="1787" actId="478"/>
          <ac:graphicFrameMkLst>
            <pc:docMk/>
            <pc:sldMk cId="1101563485" sldId="276"/>
            <ac:graphicFrameMk id="5" creationId="{00000000-0008-0000-0000-00000E000000}"/>
          </ac:graphicFrameMkLst>
        </pc:graphicFrameChg>
        <pc:picChg chg="add mod">
          <ac:chgData name="Lynda Abbes" userId="1c924483-3944-42b2-8e51-1cac2ab6a872" providerId="ADAL" clId="{DA9F5989-AEC0-47BB-9023-1F1B68EFED06}" dt="2023-07-14T11:00:55.393" v="1789" actId="1076"/>
          <ac:picMkLst>
            <pc:docMk/>
            <pc:sldMk cId="1101563485" sldId="276"/>
            <ac:picMk id="6" creationId="{1E3A1280-8D2D-67BB-DFA4-F9F7D2D4DBE5}"/>
          </ac:picMkLst>
        </pc:picChg>
        <pc:picChg chg="del mod">
          <ac:chgData name="Lynda Abbes" userId="1c924483-3944-42b2-8e51-1cac2ab6a872" providerId="ADAL" clId="{DA9F5989-AEC0-47BB-9023-1F1B68EFED06}" dt="2023-07-14T10:59:43.567" v="1764" actId="478"/>
          <ac:picMkLst>
            <pc:docMk/>
            <pc:sldMk cId="1101563485" sldId="276"/>
            <ac:picMk id="7" creationId="{5B8B0D09-B576-804A-B68A-5F36ECD49CEE}"/>
          </ac:picMkLst>
        </pc:picChg>
        <pc:picChg chg="del">
          <ac:chgData name="Lynda Abbes" userId="1c924483-3944-42b2-8e51-1cac2ab6a872" providerId="ADAL" clId="{DA9F5989-AEC0-47BB-9023-1F1B68EFED06}" dt="2023-07-14T10:59:44.191" v="1765" actId="478"/>
          <ac:picMkLst>
            <pc:docMk/>
            <pc:sldMk cId="1101563485" sldId="276"/>
            <ac:picMk id="9" creationId="{CE115C52-D5ED-3944-1285-F6FD6360FAA6}"/>
          </ac:picMkLst>
        </pc:picChg>
        <pc:picChg chg="del">
          <ac:chgData name="Lynda Abbes" userId="1c924483-3944-42b2-8e51-1cac2ab6a872" providerId="ADAL" clId="{DA9F5989-AEC0-47BB-9023-1F1B68EFED06}" dt="2023-07-14T10:59:44.693" v="1766" actId="478"/>
          <ac:picMkLst>
            <pc:docMk/>
            <pc:sldMk cId="1101563485" sldId="276"/>
            <ac:picMk id="11" creationId="{32E8AAB2-C956-74A0-EC59-1246689166EF}"/>
          </ac:picMkLst>
        </pc:picChg>
      </pc:sldChg>
      <pc:sldChg chg="addSp delSp modSp mod">
        <pc:chgData name="Lynda Abbes" userId="1c924483-3944-42b2-8e51-1cac2ab6a872" providerId="ADAL" clId="{DA9F5989-AEC0-47BB-9023-1F1B68EFED06}" dt="2023-07-14T09:33:20.605" v="1231" actId="1582"/>
        <pc:sldMkLst>
          <pc:docMk/>
          <pc:sldMk cId="0" sldId="298"/>
        </pc:sldMkLst>
        <pc:spChg chg="mod">
          <ac:chgData name="Lynda Abbes" userId="1c924483-3944-42b2-8e51-1cac2ab6a872" providerId="ADAL" clId="{DA9F5989-AEC0-47BB-9023-1F1B68EFED06}" dt="2023-07-14T09:33:11.626" v="1230" actId="1076"/>
          <ac:spMkLst>
            <pc:docMk/>
            <pc:sldMk cId="0" sldId="298"/>
            <ac:spMk id="19" creationId="{00000000-0000-0000-0000-000000000000}"/>
          </ac:spMkLst>
        </pc:spChg>
        <pc:graphicFrameChg chg="add del mod">
          <ac:chgData name="Lynda Abbes" userId="1c924483-3944-42b2-8e51-1cac2ab6a872" providerId="ADAL" clId="{DA9F5989-AEC0-47BB-9023-1F1B68EFED06}" dt="2023-07-14T09:33:00.032" v="1226" actId="478"/>
          <ac:graphicFrameMkLst>
            <pc:docMk/>
            <pc:sldMk cId="0" sldId="298"/>
            <ac:graphicFrameMk id="2" creationId="{00000000-0008-0000-0000-000005000000}"/>
          </ac:graphicFrameMkLst>
        </pc:graphicFrameChg>
        <pc:picChg chg="del">
          <ac:chgData name="Lynda Abbes" userId="1c924483-3944-42b2-8e51-1cac2ab6a872" providerId="ADAL" clId="{DA9F5989-AEC0-47BB-9023-1F1B68EFED06}" dt="2023-07-14T09:30:34.022" v="1197" actId="478"/>
          <ac:picMkLst>
            <pc:docMk/>
            <pc:sldMk cId="0" sldId="298"/>
            <ac:picMk id="3" creationId="{6B0F827D-23BC-1D47-DD76-E280F36DE4CC}"/>
          </ac:picMkLst>
        </pc:picChg>
        <pc:picChg chg="add mod">
          <ac:chgData name="Lynda Abbes" userId="1c924483-3944-42b2-8e51-1cac2ab6a872" providerId="ADAL" clId="{DA9F5989-AEC0-47BB-9023-1F1B68EFED06}" dt="2023-07-14T09:33:20.605" v="1231" actId="1582"/>
          <ac:picMkLst>
            <pc:docMk/>
            <pc:sldMk cId="0" sldId="298"/>
            <ac:picMk id="4" creationId="{D85AD452-740D-4B12-FB9A-5661FCA3B2AD}"/>
          </ac:picMkLst>
        </pc:picChg>
      </pc:sldChg>
      <pc:sldChg chg="add del">
        <pc:chgData name="Lynda Abbes" userId="1c924483-3944-42b2-8e51-1cac2ab6a872" providerId="ADAL" clId="{DA9F5989-AEC0-47BB-9023-1F1B68EFED06}" dt="2023-07-14T10:05:04.632" v="1421"/>
        <pc:sldMkLst>
          <pc:docMk/>
          <pc:sldMk cId="0" sldId="314"/>
        </pc:sldMkLst>
      </pc:sldChg>
      <pc:sldChg chg="add del">
        <pc:chgData name="Lynda Abbes" userId="1c924483-3944-42b2-8e51-1cac2ab6a872" providerId="ADAL" clId="{DA9F5989-AEC0-47BB-9023-1F1B68EFED06}" dt="2023-07-14T08:06:49.007" v="795" actId="47"/>
        <pc:sldMkLst>
          <pc:docMk/>
          <pc:sldMk cId="3362603033" sldId="318"/>
        </pc:sldMkLst>
      </pc:sldChg>
      <pc:sldChg chg="del">
        <pc:chgData name="Lynda Abbes" userId="1c924483-3944-42b2-8e51-1cac2ab6a872" providerId="ADAL" clId="{DA9F5989-AEC0-47BB-9023-1F1B68EFED06}" dt="2023-07-14T08:06:43.824" v="791" actId="47"/>
        <pc:sldMkLst>
          <pc:docMk/>
          <pc:sldMk cId="1140368115" sldId="319"/>
        </pc:sldMkLst>
      </pc:sldChg>
      <pc:sldChg chg="add del">
        <pc:chgData name="Lynda Abbes" userId="1c924483-3944-42b2-8e51-1cac2ab6a872" providerId="ADAL" clId="{DA9F5989-AEC0-47BB-9023-1F1B68EFED06}" dt="2023-07-14T08:06:28.390" v="790"/>
        <pc:sldMkLst>
          <pc:docMk/>
          <pc:sldMk cId="3047152585" sldId="321"/>
        </pc:sldMkLst>
      </pc:sldChg>
      <pc:sldChg chg="del">
        <pc:chgData name="Lynda Abbes" userId="1c924483-3944-42b2-8e51-1cac2ab6a872" providerId="ADAL" clId="{DA9F5989-AEC0-47BB-9023-1F1B68EFED06}" dt="2023-07-14T09:49:19.683" v="1311" actId="47"/>
        <pc:sldMkLst>
          <pc:docMk/>
          <pc:sldMk cId="0" sldId="323"/>
        </pc:sldMkLst>
      </pc:sldChg>
      <pc:sldChg chg="add del">
        <pc:chgData name="Lynda Abbes" userId="1c924483-3944-42b2-8e51-1cac2ab6a872" providerId="ADAL" clId="{DA9F5989-AEC0-47BB-9023-1F1B68EFED06}" dt="2023-07-14T08:06:28.390" v="790"/>
        <pc:sldMkLst>
          <pc:docMk/>
          <pc:sldMk cId="2025206320" sldId="325"/>
        </pc:sldMkLst>
      </pc:sldChg>
      <pc:sldChg chg="add del">
        <pc:chgData name="Lynda Abbes" userId="1c924483-3944-42b2-8e51-1cac2ab6a872" providerId="ADAL" clId="{DA9F5989-AEC0-47BB-9023-1F1B68EFED06}" dt="2023-07-14T08:07:26.521" v="799"/>
        <pc:sldMkLst>
          <pc:docMk/>
          <pc:sldMk cId="1753303492" sldId="328"/>
        </pc:sldMkLst>
      </pc:sldChg>
      <pc:sldChg chg="del">
        <pc:chgData name="Lynda Abbes" userId="1c924483-3944-42b2-8e51-1cac2ab6a872" providerId="ADAL" clId="{DA9F5989-AEC0-47BB-9023-1F1B68EFED06}" dt="2023-07-14T09:49:16.141" v="1309" actId="47"/>
        <pc:sldMkLst>
          <pc:docMk/>
          <pc:sldMk cId="0" sldId="347"/>
        </pc:sldMkLst>
      </pc:sldChg>
      <pc:sldChg chg="del">
        <pc:chgData name="Lynda Abbes" userId="1c924483-3944-42b2-8e51-1cac2ab6a872" providerId="ADAL" clId="{DA9F5989-AEC0-47BB-9023-1F1B68EFED06}" dt="2023-07-14T09:49:15.408" v="1308" actId="47"/>
        <pc:sldMkLst>
          <pc:docMk/>
          <pc:sldMk cId="2405001928" sldId="385"/>
        </pc:sldMkLst>
      </pc:sldChg>
      <pc:sldChg chg="modSp mod">
        <pc:chgData name="Lynda Abbes" userId="1c924483-3944-42b2-8e51-1cac2ab6a872" providerId="ADAL" clId="{DA9F5989-AEC0-47BB-9023-1F1B68EFED06}" dt="2023-07-14T08:25:58.068" v="808" actId="20577"/>
        <pc:sldMkLst>
          <pc:docMk/>
          <pc:sldMk cId="1048842371" sldId="387"/>
        </pc:sldMkLst>
        <pc:spChg chg="mod">
          <ac:chgData name="Lynda Abbes" userId="1c924483-3944-42b2-8e51-1cac2ab6a872" providerId="ADAL" clId="{DA9F5989-AEC0-47BB-9023-1F1B68EFED06}" dt="2023-07-14T08:25:58.068" v="808" actId="20577"/>
          <ac:spMkLst>
            <pc:docMk/>
            <pc:sldMk cId="1048842371" sldId="387"/>
            <ac:spMk id="8" creationId="{9C9A8ECA-2399-489C-9316-41820E16FF6A}"/>
          </ac:spMkLst>
        </pc:spChg>
      </pc:sldChg>
      <pc:sldChg chg="add del">
        <pc:chgData name="Lynda Abbes" userId="1c924483-3944-42b2-8e51-1cac2ab6a872" providerId="ADAL" clId="{DA9F5989-AEC0-47BB-9023-1F1B68EFED06}" dt="2023-07-14T10:05:04.632" v="1421"/>
        <pc:sldMkLst>
          <pc:docMk/>
          <pc:sldMk cId="0" sldId="395"/>
        </pc:sldMkLst>
      </pc:sldChg>
      <pc:sldChg chg="add del">
        <pc:chgData name="Lynda Abbes" userId="1c924483-3944-42b2-8e51-1cac2ab6a872" providerId="ADAL" clId="{DA9F5989-AEC0-47BB-9023-1F1B68EFED06}" dt="2023-07-14T08:06:28.390" v="790"/>
        <pc:sldMkLst>
          <pc:docMk/>
          <pc:sldMk cId="2940928390" sldId="403"/>
        </pc:sldMkLst>
      </pc:sldChg>
      <pc:sldChg chg="del">
        <pc:chgData name="Lynda Abbes" userId="1c924483-3944-42b2-8e51-1cac2ab6a872" providerId="ADAL" clId="{DA9F5989-AEC0-47BB-9023-1F1B68EFED06}" dt="2023-07-14T08:07:49.009" v="800" actId="47"/>
        <pc:sldMkLst>
          <pc:docMk/>
          <pc:sldMk cId="4115812339" sldId="405"/>
        </pc:sldMkLst>
      </pc:sldChg>
      <pc:sldChg chg="add del">
        <pc:chgData name="Lynda Abbes" userId="1c924483-3944-42b2-8e51-1cac2ab6a872" providerId="ADAL" clId="{DA9F5989-AEC0-47BB-9023-1F1B68EFED06}" dt="2023-07-14T08:07:26.521" v="799"/>
        <pc:sldMkLst>
          <pc:docMk/>
          <pc:sldMk cId="819267978" sldId="406"/>
        </pc:sldMkLst>
      </pc:sldChg>
      <pc:sldChg chg="addSp delSp modSp add del mod">
        <pc:chgData name="Lynda Abbes" userId="1c924483-3944-42b2-8e51-1cac2ab6a872" providerId="ADAL" clId="{DA9F5989-AEC0-47BB-9023-1F1B68EFED06}" dt="2023-07-14T08:50:19.202" v="1011" actId="1076"/>
        <pc:sldMkLst>
          <pc:docMk/>
          <pc:sldMk cId="1376672812" sldId="409"/>
        </pc:sldMkLst>
        <pc:spChg chg="mod">
          <ac:chgData name="Lynda Abbes" userId="1c924483-3944-42b2-8e51-1cac2ab6a872" providerId="ADAL" clId="{DA9F5989-AEC0-47BB-9023-1F1B68EFED06}" dt="2023-07-14T08:50:19.202" v="1011" actId="1076"/>
          <ac:spMkLst>
            <pc:docMk/>
            <pc:sldMk cId="1376672812" sldId="409"/>
            <ac:spMk id="19" creationId="{00000000-0000-0000-0000-000000000000}"/>
          </ac:spMkLst>
        </pc:spChg>
        <pc:graphicFrameChg chg="add del mod modGraphic">
          <ac:chgData name="Lynda Abbes" userId="1c924483-3944-42b2-8e51-1cac2ab6a872" providerId="ADAL" clId="{DA9F5989-AEC0-47BB-9023-1F1B68EFED06}" dt="2023-07-14T08:43:53.767" v="936" actId="478"/>
          <ac:graphicFrameMkLst>
            <pc:docMk/>
            <pc:sldMk cId="1376672812" sldId="409"/>
            <ac:graphicFrameMk id="2" creationId="{8C45488F-CE62-79A2-2FC9-0A8D23D88FD3}"/>
          </ac:graphicFrameMkLst>
        </pc:graphicFrameChg>
        <pc:graphicFrameChg chg="add del mod">
          <ac:chgData name="Lynda Abbes" userId="1c924483-3944-42b2-8e51-1cac2ab6a872" providerId="ADAL" clId="{DA9F5989-AEC0-47BB-9023-1F1B68EFED06}" dt="2023-07-14T08:43:38.238" v="935" actId="478"/>
          <ac:graphicFrameMkLst>
            <pc:docMk/>
            <pc:sldMk cId="1376672812" sldId="409"/>
            <ac:graphicFrameMk id="3" creationId="{B892695F-87F5-A128-55F7-F2BE5E290AF0}"/>
          </ac:graphicFrameMkLst>
        </pc:graphicFrameChg>
        <pc:graphicFrameChg chg="add mod modGraphic">
          <ac:chgData name="Lynda Abbes" userId="1c924483-3944-42b2-8e51-1cac2ab6a872" providerId="ADAL" clId="{DA9F5989-AEC0-47BB-9023-1F1B68EFED06}" dt="2023-07-14T08:47:26.534" v="972"/>
          <ac:graphicFrameMkLst>
            <pc:docMk/>
            <pc:sldMk cId="1376672812" sldId="409"/>
            <ac:graphicFrameMk id="4" creationId="{267670C9-3D8C-67DD-8ADC-5DB5701514AA}"/>
          </ac:graphicFrameMkLst>
        </pc:graphicFrameChg>
        <pc:graphicFrameChg chg="add del mod">
          <ac:chgData name="Lynda Abbes" userId="1c924483-3944-42b2-8e51-1cac2ab6a872" providerId="ADAL" clId="{DA9F5989-AEC0-47BB-9023-1F1B68EFED06}" dt="2023-07-14T08:47:39.951" v="973" actId="478"/>
          <ac:graphicFrameMkLst>
            <pc:docMk/>
            <pc:sldMk cId="1376672812" sldId="409"/>
            <ac:graphicFrameMk id="5" creationId="{DFB59307-D5A5-4575-94D6-E46BC8F09571}"/>
          </ac:graphicFrameMkLst>
        </pc:graphicFrameChg>
        <pc:graphicFrameChg chg="del">
          <ac:chgData name="Lynda Abbes" userId="1c924483-3944-42b2-8e51-1cac2ab6a872" providerId="ADAL" clId="{DA9F5989-AEC0-47BB-9023-1F1B68EFED06}" dt="2023-07-14T08:42:33.448" v="925" actId="478"/>
          <ac:graphicFrameMkLst>
            <pc:docMk/>
            <pc:sldMk cId="1376672812" sldId="409"/>
            <ac:graphicFrameMk id="6" creationId="{0E8C46A6-3352-22BF-5907-3422E3A271AD}"/>
          </ac:graphicFrameMkLst>
        </pc:graphicFrameChg>
        <pc:graphicFrameChg chg="add del mod">
          <ac:chgData name="Lynda Abbes" userId="1c924483-3944-42b2-8e51-1cac2ab6a872" providerId="ADAL" clId="{DA9F5989-AEC0-47BB-9023-1F1B68EFED06}" dt="2023-07-14T08:48:22.815" v="991" actId="478"/>
          <ac:graphicFrameMkLst>
            <pc:docMk/>
            <pc:sldMk cId="1376672812" sldId="409"/>
            <ac:graphicFrameMk id="8" creationId="{DFB59307-D5A5-4575-94D6-E46BC8F09571}"/>
          </ac:graphicFrameMkLst>
        </pc:graphicFrameChg>
        <pc:graphicFrameChg chg="add del mod">
          <ac:chgData name="Lynda Abbes" userId="1c924483-3944-42b2-8e51-1cac2ab6a872" providerId="ADAL" clId="{DA9F5989-AEC0-47BB-9023-1F1B68EFED06}" dt="2023-07-14T08:49:35.903" v="999" actId="478"/>
          <ac:graphicFrameMkLst>
            <pc:docMk/>
            <pc:sldMk cId="1376672812" sldId="409"/>
            <ac:graphicFrameMk id="10" creationId="{6D21B12B-D5C2-234E-BFB2-A234984B84A0}"/>
          </ac:graphicFrameMkLst>
        </pc:graphicFrameChg>
        <pc:graphicFrameChg chg="add del mod">
          <ac:chgData name="Lynda Abbes" userId="1c924483-3944-42b2-8e51-1cac2ab6a872" providerId="ADAL" clId="{DA9F5989-AEC0-47BB-9023-1F1B68EFED06}" dt="2023-07-14T08:50:01.622" v="1007" actId="478"/>
          <ac:graphicFrameMkLst>
            <pc:docMk/>
            <pc:sldMk cId="1376672812" sldId="409"/>
            <ac:graphicFrameMk id="12" creationId="{96C6871A-0C4F-DD89-AA31-62F98B0CD712}"/>
          </ac:graphicFrameMkLst>
        </pc:graphicFrameChg>
        <pc:picChg chg="del">
          <ac:chgData name="Lynda Abbes" userId="1c924483-3944-42b2-8e51-1cac2ab6a872" providerId="ADAL" clId="{DA9F5989-AEC0-47BB-9023-1F1B68EFED06}" dt="2023-07-14T08:44:26.229" v="943" actId="478"/>
          <ac:picMkLst>
            <pc:docMk/>
            <pc:sldMk cId="1376672812" sldId="409"/>
            <ac:picMk id="7" creationId="{8E5E8AE5-62C0-7206-3F2F-29DDAD3222C6}"/>
          </ac:picMkLst>
        </pc:picChg>
        <pc:picChg chg="add del mod">
          <ac:chgData name="Lynda Abbes" userId="1c924483-3944-42b2-8e51-1cac2ab6a872" providerId="ADAL" clId="{DA9F5989-AEC0-47BB-9023-1F1B68EFED06}" dt="2023-07-14T08:49:14.316" v="997"/>
          <ac:picMkLst>
            <pc:docMk/>
            <pc:sldMk cId="1376672812" sldId="409"/>
            <ac:picMk id="9" creationId="{54533A51-1963-A364-3E5F-B3A47F96E95E}"/>
          </ac:picMkLst>
        </pc:picChg>
        <pc:picChg chg="add del mod">
          <ac:chgData name="Lynda Abbes" userId="1c924483-3944-42b2-8e51-1cac2ab6a872" providerId="ADAL" clId="{DA9F5989-AEC0-47BB-9023-1F1B68EFED06}" dt="2023-07-14T08:49:50.989" v="1003"/>
          <ac:picMkLst>
            <pc:docMk/>
            <pc:sldMk cId="1376672812" sldId="409"/>
            <ac:picMk id="11" creationId="{E61796CA-743A-0AB5-EC20-D50E980B4B27}"/>
          </ac:picMkLst>
        </pc:picChg>
        <pc:picChg chg="add mod">
          <ac:chgData name="Lynda Abbes" userId="1c924483-3944-42b2-8e51-1cac2ab6a872" providerId="ADAL" clId="{DA9F5989-AEC0-47BB-9023-1F1B68EFED06}" dt="2023-07-14T08:50:14.888" v="1010" actId="1582"/>
          <ac:picMkLst>
            <pc:docMk/>
            <pc:sldMk cId="1376672812" sldId="409"/>
            <ac:picMk id="13" creationId="{1B66312A-CE64-69AD-1A87-FB8DFF13BEE0}"/>
          </ac:picMkLst>
        </pc:picChg>
      </pc:sldChg>
      <pc:sldChg chg="add del">
        <pc:chgData name="Lynda Abbes" userId="1c924483-3944-42b2-8e51-1cac2ab6a872" providerId="ADAL" clId="{DA9F5989-AEC0-47BB-9023-1F1B68EFED06}" dt="2023-07-14T08:06:28.390" v="790"/>
        <pc:sldMkLst>
          <pc:docMk/>
          <pc:sldMk cId="3482368953" sldId="417"/>
        </pc:sldMkLst>
      </pc:sldChg>
      <pc:sldChg chg="add del">
        <pc:chgData name="Lynda Abbes" userId="1c924483-3944-42b2-8e51-1cac2ab6a872" providerId="ADAL" clId="{DA9F5989-AEC0-47BB-9023-1F1B68EFED06}" dt="2023-07-14T08:06:28.390" v="790"/>
        <pc:sldMkLst>
          <pc:docMk/>
          <pc:sldMk cId="2990512386" sldId="427"/>
        </pc:sldMkLst>
      </pc:sldChg>
      <pc:sldChg chg="addSp delSp modSp mod">
        <pc:chgData name="Lynda Abbes" userId="1c924483-3944-42b2-8e51-1cac2ab6a872" providerId="ADAL" clId="{DA9F5989-AEC0-47BB-9023-1F1B68EFED06}" dt="2023-07-14T07:47:53.867" v="672" actId="14100"/>
        <pc:sldMkLst>
          <pc:docMk/>
          <pc:sldMk cId="261141409" sldId="432"/>
        </pc:sldMkLst>
        <pc:spChg chg="mod">
          <ac:chgData name="Lynda Abbes" userId="1c924483-3944-42b2-8e51-1cac2ab6a872" providerId="ADAL" clId="{DA9F5989-AEC0-47BB-9023-1F1B68EFED06}" dt="2023-07-14T07:46:17.305" v="641" actId="1076"/>
          <ac:spMkLst>
            <pc:docMk/>
            <pc:sldMk cId="261141409" sldId="432"/>
            <ac:spMk id="8" creationId="{8A5BEF71-58FC-6668-A6FD-0298F384D293}"/>
          </ac:spMkLst>
        </pc:spChg>
        <pc:graphicFrameChg chg="add del mod">
          <ac:chgData name="Lynda Abbes" userId="1c924483-3944-42b2-8e51-1cac2ab6a872" providerId="ADAL" clId="{DA9F5989-AEC0-47BB-9023-1F1B68EFED06}" dt="2023-07-14T07:46:53.431" v="653" actId="478"/>
          <ac:graphicFrameMkLst>
            <pc:docMk/>
            <pc:sldMk cId="261141409" sldId="432"/>
            <ac:graphicFrameMk id="2" creationId="{00000000-0008-0000-0100-000007000000}"/>
          </ac:graphicFrameMkLst>
        </pc:graphicFrameChg>
        <pc:graphicFrameChg chg="add del mod">
          <ac:chgData name="Lynda Abbes" userId="1c924483-3944-42b2-8e51-1cac2ab6a872" providerId="ADAL" clId="{DA9F5989-AEC0-47BB-9023-1F1B68EFED06}" dt="2023-07-14T07:47:05.246" v="657" actId="478"/>
          <ac:graphicFrameMkLst>
            <pc:docMk/>
            <pc:sldMk cId="261141409" sldId="432"/>
            <ac:graphicFrameMk id="4" creationId="{00000000-0008-0000-0200-000007000000}"/>
          </ac:graphicFrameMkLst>
        </pc:graphicFrameChg>
        <pc:graphicFrameChg chg="add del mod">
          <ac:chgData name="Lynda Abbes" userId="1c924483-3944-42b2-8e51-1cac2ab6a872" providerId="ADAL" clId="{DA9F5989-AEC0-47BB-9023-1F1B68EFED06}" dt="2023-07-14T07:47:23.067" v="663" actId="478"/>
          <ac:graphicFrameMkLst>
            <pc:docMk/>
            <pc:sldMk cId="261141409" sldId="432"/>
            <ac:graphicFrameMk id="6" creationId="{00000000-0008-0000-0300-000007000000}"/>
          </ac:graphicFrameMkLst>
        </pc:graphicFrameChg>
        <pc:graphicFrameChg chg="add del mod">
          <ac:chgData name="Lynda Abbes" userId="1c924483-3944-42b2-8e51-1cac2ab6a872" providerId="ADAL" clId="{DA9F5989-AEC0-47BB-9023-1F1B68EFED06}" dt="2023-07-14T07:47:38.196" v="667" actId="478"/>
          <ac:graphicFrameMkLst>
            <pc:docMk/>
            <pc:sldMk cId="261141409" sldId="432"/>
            <ac:graphicFrameMk id="9" creationId="{00000000-0008-0000-0400-000008000000}"/>
          </ac:graphicFrameMkLst>
        </pc:graphicFrameChg>
        <pc:picChg chg="del">
          <ac:chgData name="Lynda Abbes" userId="1c924483-3944-42b2-8e51-1cac2ab6a872" providerId="ADAL" clId="{DA9F5989-AEC0-47BB-9023-1F1B68EFED06}" dt="2023-07-14T07:44:03.667" v="613" actId="478"/>
          <ac:picMkLst>
            <pc:docMk/>
            <pc:sldMk cId="261141409" sldId="432"/>
            <ac:picMk id="3" creationId="{C924A85F-4D11-E1EC-8498-4C247DF46AE9}"/>
          </ac:picMkLst>
        </pc:picChg>
        <pc:picChg chg="del">
          <ac:chgData name="Lynda Abbes" userId="1c924483-3944-42b2-8e51-1cac2ab6a872" providerId="ADAL" clId="{DA9F5989-AEC0-47BB-9023-1F1B68EFED06}" dt="2023-07-14T07:44:03.667" v="613" actId="478"/>
          <ac:picMkLst>
            <pc:docMk/>
            <pc:sldMk cId="261141409" sldId="432"/>
            <ac:picMk id="7" creationId="{8FCDF129-3D94-C576-3219-2010D1C10F12}"/>
          </ac:picMkLst>
        </pc:picChg>
        <pc:picChg chg="add del">
          <ac:chgData name="Lynda Abbes" userId="1c924483-3944-42b2-8e51-1cac2ab6a872" providerId="ADAL" clId="{DA9F5989-AEC0-47BB-9023-1F1B68EFED06}" dt="2023-07-14T07:46:48.187" v="651"/>
          <ac:picMkLst>
            <pc:docMk/>
            <pc:sldMk cId="261141409" sldId="432"/>
            <ac:picMk id="10" creationId="{8B91506B-7945-4F3B-CFEB-98A4333889C1}"/>
          </ac:picMkLst>
        </pc:picChg>
        <pc:picChg chg="del">
          <ac:chgData name="Lynda Abbes" userId="1c924483-3944-42b2-8e51-1cac2ab6a872" providerId="ADAL" clId="{DA9F5989-AEC0-47BB-9023-1F1B68EFED06}" dt="2023-07-14T07:44:04.717" v="614" actId="478"/>
          <ac:picMkLst>
            <pc:docMk/>
            <pc:sldMk cId="261141409" sldId="432"/>
            <ac:picMk id="11" creationId="{B0139AB7-461C-264B-29D6-EAD26B8FB9FA}"/>
          </ac:picMkLst>
        </pc:picChg>
        <pc:picChg chg="add mod">
          <ac:chgData name="Lynda Abbes" userId="1c924483-3944-42b2-8e51-1cac2ab6a872" providerId="ADAL" clId="{DA9F5989-AEC0-47BB-9023-1F1B68EFED06}" dt="2023-07-14T07:47:02.786" v="656" actId="1582"/>
          <ac:picMkLst>
            <pc:docMk/>
            <pc:sldMk cId="261141409" sldId="432"/>
            <ac:picMk id="12" creationId="{76786AEB-63E9-6FA9-F164-100C54BBF8E4}"/>
          </ac:picMkLst>
        </pc:picChg>
        <pc:picChg chg="add mod">
          <ac:chgData name="Lynda Abbes" userId="1c924483-3944-42b2-8e51-1cac2ab6a872" providerId="ADAL" clId="{DA9F5989-AEC0-47BB-9023-1F1B68EFED06}" dt="2023-07-14T07:47:20.007" v="662" actId="14100"/>
          <ac:picMkLst>
            <pc:docMk/>
            <pc:sldMk cId="261141409" sldId="432"/>
            <ac:picMk id="13" creationId="{483A7866-28C8-8CBC-DD45-4017677DF5DE}"/>
          </ac:picMkLst>
        </pc:picChg>
        <pc:picChg chg="add mod">
          <ac:chgData name="Lynda Abbes" userId="1c924483-3944-42b2-8e51-1cac2ab6a872" providerId="ADAL" clId="{DA9F5989-AEC0-47BB-9023-1F1B68EFED06}" dt="2023-07-14T07:47:53.867" v="672" actId="14100"/>
          <ac:picMkLst>
            <pc:docMk/>
            <pc:sldMk cId="261141409" sldId="432"/>
            <ac:picMk id="14" creationId="{50B3E451-C9B7-5F07-876F-5D8664C207D6}"/>
          </ac:picMkLst>
        </pc:picChg>
        <pc:picChg chg="del">
          <ac:chgData name="Lynda Abbes" userId="1c924483-3944-42b2-8e51-1cac2ab6a872" providerId="ADAL" clId="{DA9F5989-AEC0-47BB-9023-1F1B68EFED06}" dt="2023-07-14T07:44:05.335" v="615" actId="478"/>
          <ac:picMkLst>
            <pc:docMk/>
            <pc:sldMk cId="261141409" sldId="432"/>
            <ac:picMk id="15" creationId="{CBC646BE-A8AA-B0C6-1CB9-82A4719912CD}"/>
          </ac:picMkLst>
        </pc:picChg>
        <pc:picChg chg="add mod">
          <ac:chgData name="Lynda Abbes" userId="1c924483-3944-42b2-8e51-1cac2ab6a872" providerId="ADAL" clId="{DA9F5989-AEC0-47BB-9023-1F1B68EFED06}" dt="2023-07-14T07:47:47.840" v="670" actId="1582"/>
          <ac:picMkLst>
            <pc:docMk/>
            <pc:sldMk cId="261141409" sldId="432"/>
            <ac:picMk id="16" creationId="{EEA9CAB8-20B4-AA8C-8992-5304EA412FA6}"/>
          </ac:picMkLst>
        </pc:picChg>
      </pc:sldChg>
      <pc:sldChg chg="addSp delSp modSp mod">
        <pc:chgData name="Lynda Abbes" userId="1c924483-3944-42b2-8e51-1cac2ab6a872" providerId="ADAL" clId="{DA9F5989-AEC0-47BB-9023-1F1B68EFED06}" dt="2023-07-14T08:03:50.846" v="782" actId="14100"/>
        <pc:sldMkLst>
          <pc:docMk/>
          <pc:sldMk cId="699031072" sldId="433"/>
        </pc:sldMkLst>
        <pc:graphicFrameChg chg="add del mod">
          <ac:chgData name="Lynda Abbes" userId="1c924483-3944-42b2-8e51-1cac2ab6a872" providerId="ADAL" clId="{DA9F5989-AEC0-47BB-9023-1F1B68EFED06}" dt="2023-07-14T08:02:47.852" v="756" actId="478"/>
          <ac:graphicFrameMkLst>
            <pc:docMk/>
            <pc:sldMk cId="699031072" sldId="433"/>
            <ac:graphicFrameMk id="2" creationId="{00000000-0008-0000-0100-000006000000}"/>
          </ac:graphicFrameMkLst>
        </pc:graphicFrameChg>
        <pc:graphicFrameChg chg="add del mod">
          <ac:chgData name="Lynda Abbes" userId="1c924483-3944-42b2-8e51-1cac2ab6a872" providerId="ADAL" clId="{DA9F5989-AEC0-47BB-9023-1F1B68EFED06}" dt="2023-07-14T08:02:59.972" v="760" actId="478"/>
          <ac:graphicFrameMkLst>
            <pc:docMk/>
            <pc:sldMk cId="699031072" sldId="433"/>
            <ac:graphicFrameMk id="3" creationId="{00000000-0008-0000-0200-000006000000}"/>
          </ac:graphicFrameMkLst>
        </pc:graphicFrameChg>
        <pc:graphicFrameChg chg="add del mod">
          <ac:chgData name="Lynda Abbes" userId="1c924483-3944-42b2-8e51-1cac2ab6a872" providerId="ADAL" clId="{DA9F5989-AEC0-47BB-9023-1F1B68EFED06}" dt="2023-07-14T08:03:34.614" v="777" actId="478"/>
          <ac:graphicFrameMkLst>
            <pc:docMk/>
            <pc:sldMk cId="699031072" sldId="433"/>
            <ac:graphicFrameMk id="6" creationId="{00000000-0008-0000-0400-00000C000000}"/>
          </ac:graphicFrameMkLst>
        </pc:graphicFrameChg>
        <pc:picChg chg="del">
          <ac:chgData name="Lynda Abbes" userId="1c924483-3944-42b2-8e51-1cac2ab6a872" providerId="ADAL" clId="{DA9F5989-AEC0-47BB-9023-1F1B68EFED06}" dt="2023-07-14T07:59:08.276" v="729" actId="478"/>
          <ac:picMkLst>
            <pc:docMk/>
            <pc:sldMk cId="699031072" sldId="433"/>
            <ac:picMk id="4" creationId="{0E94884E-C585-97D6-EAE7-A0CEAFD254EF}"/>
          </ac:picMkLst>
        </pc:picChg>
        <pc:picChg chg="add mod">
          <ac:chgData name="Lynda Abbes" userId="1c924483-3944-42b2-8e51-1cac2ab6a872" providerId="ADAL" clId="{DA9F5989-AEC0-47BB-9023-1F1B68EFED06}" dt="2023-07-14T08:03:21.845" v="773" actId="1038"/>
          <ac:picMkLst>
            <pc:docMk/>
            <pc:sldMk cId="699031072" sldId="433"/>
            <ac:picMk id="7" creationId="{364110F0-57C2-49A2-FED3-FB34379D6607}"/>
          </ac:picMkLst>
        </pc:picChg>
        <pc:picChg chg="del">
          <ac:chgData name="Lynda Abbes" userId="1c924483-3944-42b2-8e51-1cac2ab6a872" providerId="ADAL" clId="{DA9F5989-AEC0-47BB-9023-1F1B68EFED06}" dt="2023-07-14T07:59:08.915" v="730" actId="478"/>
          <ac:picMkLst>
            <pc:docMk/>
            <pc:sldMk cId="699031072" sldId="433"/>
            <ac:picMk id="8" creationId="{6C5EC084-A062-A48F-997B-4DA4E9C6BDC9}"/>
          </ac:picMkLst>
        </pc:picChg>
        <pc:picChg chg="add mod">
          <ac:chgData name="Lynda Abbes" userId="1c924483-3944-42b2-8e51-1cac2ab6a872" providerId="ADAL" clId="{DA9F5989-AEC0-47BB-9023-1F1B68EFED06}" dt="2023-07-14T08:03:22.879" v="774" actId="1038"/>
          <ac:picMkLst>
            <pc:docMk/>
            <pc:sldMk cId="699031072" sldId="433"/>
            <ac:picMk id="9" creationId="{BCB62E21-72C7-238B-8B0B-C8DEB03ABE68}"/>
          </ac:picMkLst>
        </pc:picChg>
        <pc:picChg chg="add mod">
          <ac:chgData name="Lynda Abbes" userId="1c924483-3944-42b2-8e51-1cac2ab6a872" providerId="ADAL" clId="{DA9F5989-AEC0-47BB-9023-1F1B68EFED06}" dt="2023-07-14T08:03:50.846" v="782" actId="14100"/>
          <ac:picMkLst>
            <pc:docMk/>
            <pc:sldMk cId="699031072" sldId="433"/>
            <ac:picMk id="10" creationId="{7268B53A-9A12-3ABE-D175-EE25D1AD86D5}"/>
          </ac:picMkLst>
        </pc:picChg>
        <pc:picChg chg="del">
          <ac:chgData name="Lynda Abbes" userId="1c924483-3944-42b2-8e51-1cac2ab6a872" providerId="ADAL" clId="{DA9F5989-AEC0-47BB-9023-1F1B68EFED06}" dt="2023-07-14T07:59:09.517" v="731" actId="478"/>
          <ac:picMkLst>
            <pc:docMk/>
            <pc:sldMk cId="699031072" sldId="433"/>
            <ac:picMk id="11" creationId="{615D3D4B-F0B8-626B-9F46-E9CC19C145C6}"/>
          </ac:picMkLst>
        </pc:picChg>
      </pc:sldChg>
      <pc:sldChg chg="addSp delSp modSp mod">
        <pc:chgData name="Lynda Abbes" userId="1c924483-3944-42b2-8e51-1cac2ab6a872" providerId="ADAL" clId="{DA9F5989-AEC0-47BB-9023-1F1B68EFED06}" dt="2023-07-14T09:37:21.429" v="1260" actId="1036"/>
        <pc:sldMkLst>
          <pc:docMk/>
          <pc:sldMk cId="2008671564" sldId="437"/>
        </pc:sldMkLst>
        <pc:spChg chg="mod">
          <ac:chgData name="Lynda Abbes" userId="1c924483-3944-42b2-8e51-1cac2ab6a872" providerId="ADAL" clId="{DA9F5989-AEC0-47BB-9023-1F1B68EFED06}" dt="2023-07-14T09:37:19.257" v="1259" actId="1076"/>
          <ac:spMkLst>
            <pc:docMk/>
            <pc:sldMk cId="2008671564" sldId="437"/>
            <ac:spMk id="7" creationId="{943F87D9-81C5-447C-81B1-4F298E54D0D4}"/>
          </ac:spMkLst>
        </pc:spChg>
        <pc:graphicFrameChg chg="add del mod">
          <ac:chgData name="Lynda Abbes" userId="1c924483-3944-42b2-8e51-1cac2ab6a872" providerId="ADAL" clId="{DA9F5989-AEC0-47BB-9023-1F1B68EFED06}" dt="2023-07-14T09:37:09.017" v="1255" actId="478"/>
          <ac:graphicFrameMkLst>
            <pc:docMk/>
            <pc:sldMk cId="2008671564" sldId="437"/>
            <ac:graphicFrameMk id="2" creationId="{00000000-0008-0000-0000-000008000000}"/>
          </ac:graphicFrameMkLst>
        </pc:graphicFrameChg>
        <pc:picChg chg="del">
          <ac:chgData name="Lynda Abbes" userId="1c924483-3944-42b2-8e51-1cac2ab6a872" providerId="ADAL" clId="{DA9F5989-AEC0-47BB-9023-1F1B68EFED06}" dt="2023-07-14T09:35:51.755" v="1232" actId="478"/>
          <ac:picMkLst>
            <pc:docMk/>
            <pc:sldMk cId="2008671564" sldId="437"/>
            <ac:picMk id="3" creationId="{C2001F51-A985-5082-64BC-D5B27A618F1A}"/>
          </ac:picMkLst>
        </pc:picChg>
        <pc:picChg chg="add mod">
          <ac:chgData name="Lynda Abbes" userId="1c924483-3944-42b2-8e51-1cac2ab6a872" providerId="ADAL" clId="{DA9F5989-AEC0-47BB-9023-1F1B68EFED06}" dt="2023-07-14T09:37:21.429" v="1260" actId="1036"/>
          <ac:picMkLst>
            <pc:docMk/>
            <pc:sldMk cId="2008671564" sldId="437"/>
            <ac:picMk id="4" creationId="{3483F8DA-24E7-D84D-57EE-020B6A78C92A}"/>
          </ac:picMkLst>
        </pc:picChg>
      </pc:sldChg>
      <pc:sldChg chg="addSp delSp modSp mod">
        <pc:chgData name="Lynda Abbes" userId="1c924483-3944-42b2-8e51-1cac2ab6a872" providerId="ADAL" clId="{DA9F5989-AEC0-47BB-9023-1F1B68EFED06}" dt="2023-07-14T09:44:56.781" v="1281" actId="1582"/>
        <pc:sldMkLst>
          <pc:docMk/>
          <pc:sldMk cId="2312230214" sldId="439"/>
        </pc:sldMkLst>
        <pc:spChg chg="del">
          <ac:chgData name="Lynda Abbes" userId="1c924483-3944-42b2-8e51-1cac2ab6a872" providerId="ADAL" clId="{DA9F5989-AEC0-47BB-9023-1F1B68EFED06}" dt="2023-07-14T09:38:09.681" v="1262" actId="478"/>
          <ac:spMkLst>
            <pc:docMk/>
            <pc:sldMk cId="2312230214" sldId="439"/>
            <ac:spMk id="3" creationId="{422785C8-123E-E53B-3CAD-95F450E9FBDF}"/>
          </ac:spMkLst>
        </pc:spChg>
        <pc:graphicFrameChg chg="add del mod">
          <ac:chgData name="Lynda Abbes" userId="1c924483-3944-42b2-8e51-1cac2ab6a872" providerId="ADAL" clId="{DA9F5989-AEC0-47BB-9023-1F1B68EFED06}" dt="2023-07-14T09:44:47.804" v="1278" actId="478"/>
          <ac:graphicFrameMkLst>
            <pc:docMk/>
            <pc:sldMk cId="2312230214" sldId="439"/>
            <ac:graphicFrameMk id="4" creationId="{00000000-0008-0000-0000-000006000000}"/>
          </ac:graphicFrameMkLst>
        </pc:graphicFrameChg>
        <pc:picChg chg="del">
          <ac:chgData name="Lynda Abbes" userId="1c924483-3944-42b2-8e51-1cac2ab6a872" providerId="ADAL" clId="{DA9F5989-AEC0-47BB-9023-1F1B68EFED06}" dt="2023-07-14T09:38:07.561" v="1261" actId="478"/>
          <ac:picMkLst>
            <pc:docMk/>
            <pc:sldMk cId="2312230214" sldId="439"/>
            <ac:picMk id="2" creationId="{7E9EF016-15B0-F4FB-5D6E-021FE1FD4DF1}"/>
          </ac:picMkLst>
        </pc:picChg>
        <pc:picChg chg="add mod">
          <ac:chgData name="Lynda Abbes" userId="1c924483-3944-42b2-8e51-1cac2ab6a872" providerId="ADAL" clId="{DA9F5989-AEC0-47BB-9023-1F1B68EFED06}" dt="2023-07-14T09:44:56.781" v="1281" actId="1582"/>
          <ac:picMkLst>
            <pc:docMk/>
            <pc:sldMk cId="2312230214" sldId="439"/>
            <ac:picMk id="5" creationId="{5A4340D6-A584-C0A7-2B06-824DC92CD408}"/>
          </ac:picMkLst>
        </pc:picChg>
      </pc:sldChg>
      <pc:sldChg chg="addSp delSp modSp mod">
        <pc:chgData name="Lynda Abbes" userId="1c924483-3944-42b2-8e51-1cac2ab6a872" providerId="ADAL" clId="{DA9F5989-AEC0-47BB-9023-1F1B68EFED06}" dt="2023-07-14T09:48:31.753" v="1302" actId="1582"/>
        <pc:sldMkLst>
          <pc:docMk/>
          <pc:sldMk cId="1890968149" sldId="441"/>
        </pc:sldMkLst>
        <pc:spChg chg="del">
          <ac:chgData name="Lynda Abbes" userId="1c924483-3944-42b2-8e51-1cac2ab6a872" providerId="ADAL" clId="{DA9F5989-AEC0-47BB-9023-1F1B68EFED06}" dt="2023-07-14T09:46:54.624" v="1283" actId="478"/>
          <ac:spMkLst>
            <pc:docMk/>
            <pc:sldMk cId="1890968149" sldId="441"/>
            <ac:spMk id="2" creationId="{D77DA309-6F75-A931-B830-7CB0E13D93D5}"/>
          </ac:spMkLst>
        </pc:spChg>
        <pc:graphicFrameChg chg="add del mod">
          <ac:chgData name="Lynda Abbes" userId="1c924483-3944-42b2-8e51-1cac2ab6a872" providerId="ADAL" clId="{DA9F5989-AEC0-47BB-9023-1F1B68EFED06}" dt="2023-07-14T09:48:22.652" v="1299" actId="478"/>
          <ac:graphicFrameMkLst>
            <pc:docMk/>
            <pc:sldMk cId="1890968149" sldId="441"/>
            <ac:graphicFrameMk id="3" creationId="{00000000-0008-0000-0000-000007000000}"/>
          </ac:graphicFrameMkLst>
        </pc:graphicFrameChg>
        <pc:picChg chg="del">
          <ac:chgData name="Lynda Abbes" userId="1c924483-3944-42b2-8e51-1cac2ab6a872" providerId="ADAL" clId="{DA9F5989-AEC0-47BB-9023-1F1B68EFED06}" dt="2023-07-14T09:46:49.462" v="1282" actId="478"/>
          <ac:picMkLst>
            <pc:docMk/>
            <pc:sldMk cId="1890968149" sldId="441"/>
            <ac:picMk id="4" creationId="{BCCF5CAB-6701-A20D-1F8D-A25E7AD8408E}"/>
          </ac:picMkLst>
        </pc:picChg>
        <pc:picChg chg="add mod">
          <ac:chgData name="Lynda Abbes" userId="1c924483-3944-42b2-8e51-1cac2ab6a872" providerId="ADAL" clId="{DA9F5989-AEC0-47BB-9023-1F1B68EFED06}" dt="2023-07-14T09:48:31.753" v="1302" actId="1582"/>
          <ac:picMkLst>
            <pc:docMk/>
            <pc:sldMk cId="1890968149" sldId="441"/>
            <ac:picMk id="6" creationId="{B9BEB8DB-2BA8-32E0-1EA1-CF6AD88282BD}"/>
          </ac:picMkLst>
        </pc:picChg>
      </pc:sldChg>
      <pc:sldChg chg="del">
        <pc:chgData name="Lynda Abbes" userId="1c924483-3944-42b2-8e51-1cac2ab6a872" providerId="ADAL" clId="{DA9F5989-AEC0-47BB-9023-1F1B68EFED06}" dt="2023-07-14T09:49:17.330" v="1310" actId="47"/>
        <pc:sldMkLst>
          <pc:docMk/>
          <pc:sldMk cId="957967696" sldId="444"/>
        </pc:sldMkLst>
      </pc:sldChg>
      <pc:sldChg chg="addSp delSp modSp mod">
        <pc:chgData name="Lynda Abbes" userId="1c924483-3944-42b2-8e51-1cac2ab6a872" providerId="ADAL" clId="{DA9F5989-AEC0-47BB-9023-1F1B68EFED06}" dt="2023-07-14T10:22:54.475" v="1433"/>
        <pc:sldMkLst>
          <pc:docMk/>
          <pc:sldMk cId="1743501120" sldId="456"/>
        </pc:sldMkLst>
        <pc:graphicFrameChg chg="add mod">
          <ac:chgData name="Lynda Abbes" userId="1c924483-3944-42b2-8e51-1cac2ab6a872" providerId="ADAL" clId="{DA9F5989-AEC0-47BB-9023-1F1B68EFED06}" dt="2023-07-14T10:22:54.475" v="1433"/>
          <ac:graphicFrameMkLst>
            <pc:docMk/>
            <pc:sldMk cId="1743501120" sldId="456"/>
            <ac:graphicFrameMk id="2" creationId="{00000000-0008-0000-0100-000008000000}"/>
          </ac:graphicFrameMkLst>
        </pc:graphicFrameChg>
        <pc:picChg chg="del">
          <ac:chgData name="Lynda Abbes" userId="1c924483-3944-42b2-8e51-1cac2ab6a872" providerId="ADAL" clId="{DA9F5989-AEC0-47BB-9023-1F1B68EFED06}" dt="2023-07-14T10:16:45.903" v="1422" actId="478"/>
          <ac:picMkLst>
            <pc:docMk/>
            <pc:sldMk cId="1743501120" sldId="456"/>
            <ac:picMk id="3" creationId="{D562770A-2FAD-CA17-FB99-BB79171A2FEE}"/>
          </ac:picMkLst>
        </pc:picChg>
      </pc:sldChg>
      <pc:sldChg chg="addSp delSp modSp mod">
        <pc:chgData name="Lynda Abbes" userId="1c924483-3944-42b2-8e51-1cac2ab6a872" providerId="ADAL" clId="{DA9F5989-AEC0-47BB-9023-1F1B68EFED06}" dt="2023-07-14T10:24:53.002" v="1488" actId="1076"/>
        <pc:sldMkLst>
          <pc:docMk/>
          <pc:sldMk cId="3756992390" sldId="458"/>
        </pc:sldMkLst>
        <pc:spChg chg="add mod">
          <ac:chgData name="Lynda Abbes" userId="1c924483-3944-42b2-8e51-1cac2ab6a872" providerId="ADAL" clId="{DA9F5989-AEC0-47BB-9023-1F1B68EFED06}" dt="2023-07-14T10:24:11.267" v="1448" actId="208"/>
          <ac:spMkLst>
            <pc:docMk/>
            <pc:sldMk cId="3756992390" sldId="458"/>
            <ac:spMk id="5" creationId="{DC014345-4552-BBD3-C882-945F962AAC07}"/>
          </ac:spMkLst>
        </pc:spChg>
        <pc:spChg chg="add mod">
          <ac:chgData name="Lynda Abbes" userId="1c924483-3944-42b2-8e51-1cac2ab6a872" providerId="ADAL" clId="{DA9F5989-AEC0-47BB-9023-1F1B68EFED06}" dt="2023-07-14T10:24:53.002" v="1488" actId="1076"/>
          <ac:spMkLst>
            <pc:docMk/>
            <pc:sldMk cId="3756992390" sldId="458"/>
            <ac:spMk id="6" creationId="{9E9D2E4B-C6E3-5396-502A-A87B9B320BC6}"/>
          </ac:spMkLst>
        </pc:spChg>
        <pc:graphicFrameChg chg="add mod">
          <ac:chgData name="Lynda Abbes" userId="1c924483-3944-42b2-8e51-1cac2ab6a872" providerId="ADAL" clId="{DA9F5989-AEC0-47BB-9023-1F1B68EFED06}" dt="2023-07-14T10:23:36.515" v="1441" actId="14100"/>
          <ac:graphicFrameMkLst>
            <pc:docMk/>
            <pc:sldMk cId="3756992390" sldId="458"/>
            <ac:graphicFrameMk id="2" creationId="{00000000-0008-0000-0100-000013000000}"/>
          </ac:graphicFrameMkLst>
        </pc:graphicFrameChg>
        <pc:graphicFrameChg chg="add mod">
          <ac:chgData name="Lynda Abbes" userId="1c924483-3944-42b2-8e51-1cac2ab6a872" providerId="ADAL" clId="{DA9F5989-AEC0-47BB-9023-1F1B68EFED06}" dt="2023-07-14T10:24:17.240" v="1449"/>
          <ac:graphicFrameMkLst>
            <pc:docMk/>
            <pc:sldMk cId="3756992390" sldId="458"/>
            <ac:graphicFrameMk id="4" creationId="{00000000-0008-0000-0100-000015000000}"/>
          </ac:graphicFrameMkLst>
        </pc:graphicFrameChg>
        <pc:picChg chg="del">
          <ac:chgData name="Lynda Abbes" userId="1c924483-3944-42b2-8e51-1cac2ab6a872" providerId="ADAL" clId="{DA9F5989-AEC0-47BB-9023-1F1B68EFED06}" dt="2023-07-14T10:23:05.379" v="1434" actId="478"/>
          <ac:picMkLst>
            <pc:docMk/>
            <pc:sldMk cId="3756992390" sldId="458"/>
            <ac:picMk id="3" creationId="{15452C9E-2A07-E832-A2C8-F4A5B87E20EE}"/>
          </ac:picMkLst>
        </pc:picChg>
      </pc:sldChg>
      <pc:sldChg chg="addSp delSp modSp mod">
        <pc:chgData name="Lynda Abbes" userId="1c924483-3944-42b2-8e51-1cac2ab6a872" providerId="ADAL" clId="{DA9F5989-AEC0-47BB-9023-1F1B68EFED06}" dt="2023-07-14T10:29:27.761" v="1501" actId="1076"/>
        <pc:sldMkLst>
          <pc:docMk/>
          <pc:sldMk cId="1041973863" sldId="460"/>
        </pc:sldMkLst>
        <pc:graphicFrameChg chg="del">
          <ac:chgData name="Lynda Abbes" userId="1c924483-3944-42b2-8e51-1cac2ab6a872" providerId="ADAL" clId="{DA9F5989-AEC0-47BB-9023-1F1B68EFED06}" dt="2023-07-14T10:25:49.475" v="1489" actId="478"/>
          <ac:graphicFrameMkLst>
            <pc:docMk/>
            <pc:sldMk cId="1041973863" sldId="460"/>
            <ac:graphicFrameMk id="2" creationId="{00000000-0008-0000-0100-000018000000}"/>
          </ac:graphicFrameMkLst>
        </pc:graphicFrameChg>
        <pc:graphicFrameChg chg="add del mod">
          <ac:chgData name="Lynda Abbes" userId="1c924483-3944-42b2-8e51-1cac2ab6a872" providerId="ADAL" clId="{DA9F5989-AEC0-47BB-9023-1F1B68EFED06}" dt="2023-07-14T10:29:23.904" v="1499" actId="478"/>
          <ac:graphicFrameMkLst>
            <pc:docMk/>
            <pc:sldMk cId="1041973863" sldId="460"/>
            <ac:graphicFrameMk id="3" creationId="{00000000-0008-0000-0100-000018000000}"/>
          </ac:graphicFrameMkLst>
        </pc:graphicFrameChg>
        <pc:picChg chg="add mod">
          <ac:chgData name="Lynda Abbes" userId="1c924483-3944-42b2-8e51-1cac2ab6a872" providerId="ADAL" clId="{DA9F5989-AEC0-47BB-9023-1F1B68EFED06}" dt="2023-07-14T10:29:27.761" v="1501" actId="1076"/>
          <ac:picMkLst>
            <pc:docMk/>
            <pc:sldMk cId="1041973863" sldId="460"/>
            <ac:picMk id="5" creationId="{8929A253-9C48-C586-AF4B-386FBA3873F1}"/>
          </ac:picMkLst>
        </pc:picChg>
      </pc:sldChg>
      <pc:sldChg chg="addSp delSp modSp add del mod">
        <pc:chgData name="Lynda Abbes" userId="1c924483-3944-42b2-8e51-1cac2ab6a872" providerId="ADAL" clId="{DA9F5989-AEC0-47BB-9023-1F1B68EFED06}" dt="2023-07-14T08:37:12.244" v="880" actId="6549"/>
        <pc:sldMkLst>
          <pc:docMk/>
          <pc:sldMk cId="1648716813" sldId="468"/>
        </pc:sldMkLst>
        <pc:spChg chg="mod">
          <ac:chgData name="Lynda Abbes" userId="1c924483-3944-42b2-8e51-1cac2ab6a872" providerId="ADAL" clId="{DA9F5989-AEC0-47BB-9023-1F1B68EFED06}" dt="2023-07-14T08:32:38.925" v="838" actId="1076"/>
          <ac:spMkLst>
            <pc:docMk/>
            <pc:sldMk cId="1648716813" sldId="468"/>
            <ac:spMk id="5" creationId="{AD192697-7B70-451F-85B0-2FF0A9594A71}"/>
          </ac:spMkLst>
        </pc:spChg>
        <pc:graphicFrameChg chg="add del mod">
          <ac:chgData name="Lynda Abbes" userId="1c924483-3944-42b2-8e51-1cac2ab6a872" providerId="ADAL" clId="{DA9F5989-AEC0-47BB-9023-1F1B68EFED06}" dt="2023-07-14T08:31:24.316" v="814" actId="478"/>
          <ac:graphicFrameMkLst>
            <pc:docMk/>
            <pc:sldMk cId="1648716813" sldId="468"/>
            <ac:graphicFrameMk id="2" creationId="{F807D9EF-92EA-41C7-24A1-E29BBF88FD29}"/>
          </ac:graphicFrameMkLst>
        </pc:graphicFrameChg>
        <pc:graphicFrameChg chg="del mod modGraphic">
          <ac:chgData name="Lynda Abbes" userId="1c924483-3944-42b2-8e51-1cac2ab6a872" providerId="ADAL" clId="{DA9F5989-AEC0-47BB-9023-1F1B68EFED06}" dt="2023-07-14T08:34:14.965" v="844" actId="478"/>
          <ac:graphicFrameMkLst>
            <pc:docMk/>
            <pc:sldMk cId="1648716813" sldId="468"/>
            <ac:graphicFrameMk id="4" creationId="{8E12F867-BC3C-36B5-FE20-0C6F865AE27E}"/>
          </ac:graphicFrameMkLst>
        </pc:graphicFrameChg>
        <pc:graphicFrameChg chg="add del mod">
          <ac:chgData name="Lynda Abbes" userId="1c924483-3944-42b2-8e51-1cac2ab6a872" providerId="ADAL" clId="{DA9F5989-AEC0-47BB-9023-1F1B68EFED06}" dt="2023-07-14T08:32:25.027" v="834" actId="478"/>
          <ac:graphicFrameMkLst>
            <pc:docMk/>
            <pc:sldMk cId="1648716813" sldId="468"/>
            <ac:graphicFrameMk id="6" creationId="{F807D9EF-92EA-41C7-24A1-E29BBF88FD29}"/>
          </ac:graphicFrameMkLst>
        </pc:graphicFrameChg>
        <pc:graphicFrameChg chg="add mod modGraphic">
          <ac:chgData name="Lynda Abbes" userId="1c924483-3944-42b2-8e51-1cac2ab6a872" providerId="ADAL" clId="{DA9F5989-AEC0-47BB-9023-1F1B68EFED06}" dt="2023-07-14T08:37:12.244" v="880" actId="6549"/>
          <ac:graphicFrameMkLst>
            <pc:docMk/>
            <pc:sldMk cId="1648716813" sldId="468"/>
            <ac:graphicFrameMk id="8" creationId="{299A7F15-6753-5432-0F27-FE64B43A0430}"/>
          </ac:graphicFrameMkLst>
        </pc:graphicFrameChg>
        <pc:graphicFrameChg chg="add del mod">
          <ac:chgData name="Lynda Abbes" userId="1c924483-3944-42b2-8e51-1cac2ab6a872" providerId="ADAL" clId="{DA9F5989-AEC0-47BB-9023-1F1B68EFED06}" dt="2023-07-14T08:36:56.962" v="875" actId="478"/>
          <ac:graphicFrameMkLst>
            <pc:docMk/>
            <pc:sldMk cId="1648716813" sldId="468"/>
            <ac:graphicFrameMk id="9" creationId="{F807D9EF-92EA-41C7-24A1-E29BBF88FD29}"/>
          </ac:graphicFrameMkLst>
        </pc:graphicFrameChg>
        <pc:picChg chg="del">
          <ac:chgData name="Lynda Abbes" userId="1c924483-3944-42b2-8e51-1cac2ab6a872" providerId="ADAL" clId="{DA9F5989-AEC0-47BB-9023-1F1B68EFED06}" dt="2023-07-14T08:29:18.895" v="809" actId="478"/>
          <ac:picMkLst>
            <pc:docMk/>
            <pc:sldMk cId="1648716813" sldId="468"/>
            <ac:picMk id="3" creationId="{C69402E0-5640-75FF-0552-95E6B3B759BA}"/>
          </ac:picMkLst>
        </pc:picChg>
        <pc:picChg chg="add del mod">
          <ac:chgData name="Lynda Abbes" userId="1c924483-3944-42b2-8e51-1cac2ab6a872" providerId="ADAL" clId="{DA9F5989-AEC0-47BB-9023-1F1B68EFED06}" dt="2023-07-14T08:34:53.584" v="848" actId="478"/>
          <ac:picMkLst>
            <pc:docMk/>
            <pc:sldMk cId="1648716813" sldId="468"/>
            <ac:picMk id="7" creationId="{8C7542F2-E3FD-881B-07C7-AF78FEF6C530}"/>
          </ac:picMkLst>
        </pc:picChg>
        <pc:picChg chg="add mod">
          <ac:chgData name="Lynda Abbes" userId="1c924483-3944-42b2-8e51-1cac2ab6a872" providerId="ADAL" clId="{DA9F5989-AEC0-47BB-9023-1F1B68EFED06}" dt="2023-07-14T08:37:05.787" v="879" actId="1035"/>
          <ac:picMkLst>
            <pc:docMk/>
            <pc:sldMk cId="1648716813" sldId="468"/>
            <ac:picMk id="10" creationId="{9DF91831-047D-9087-813D-10B0780FD501}"/>
          </ac:picMkLst>
        </pc:picChg>
      </pc:sldChg>
      <pc:sldChg chg="addSp delSp modSp add del mod">
        <pc:chgData name="Lynda Abbes" userId="1c924483-3944-42b2-8e51-1cac2ab6a872" providerId="ADAL" clId="{DA9F5989-AEC0-47BB-9023-1F1B68EFED06}" dt="2023-07-14T08:42:05.187" v="924" actId="1076"/>
        <pc:sldMkLst>
          <pc:docMk/>
          <pc:sldMk cId="3765080371" sldId="471"/>
        </pc:sldMkLst>
        <pc:spChg chg="mod">
          <ac:chgData name="Lynda Abbes" userId="1c924483-3944-42b2-8e51-1cac2ab6a872" providerId="ADAL" clId="{DA9F5989-AEC0-47BB-9023-1F1B68EFED06}" dt="2023-07-14T08:42:05.187" v="924" actId="1076"/>
          <ac:spMkLst>
            <pc:docMk/>
            <pc:sldMk cId="3765080371" sldId="471"/>
            <ac:spMk id="2" creationId="{39DB998C-2D45-13EE-B4E2-AFCD8E90475C}"/>
          </ac:spMkLst>
        </pc:spChg>
        <pc:graphicFrameChg chg="add mod modGraphic">
          <ac:chgData name="Lynda Abbes" userId="1c924483-3944-42b2-8e51-1cac2ab6a872" providerId="ADAL" clId="{DA9F5989-AEC0-47BB-9023-1F1B68EFED06}" dt="2023-07-14T08:38:51.606" v="887" actId="14100"/>
          <ac:graphicFrameMkLst>
            <pc:docMk/>
            <pc:sldMk cId="3765080371" sldId="471"/>
            <ac:graphicFrameMk id="3" creationId="{FFC5C9C2-362C-55DA-AD9E-D760B023D1FE}"/>
          </ac:graphicFrameMkLst>
        </pc:graphicFrameChg>
        <pc:graphicFrameChg chg="add del mod">
          <ac:chgData name="Lynda Abbes" userId="1c924483-3944-42b2-8e51-1cac2ab6a872" providerId="ADAL" clId="{DA9F5989-AEC0-47BB-9023-1F1B68EFED06}" dt="2023-07-14T08:41:50.799" v="920" actId="478"/>
          <ac:graphicFrameMkLst>
            <pc:docMk/>
            <pc:sldMk cId="3765080371" sldId="471"/>
            <ac:graphicFrameMk id="4" creationId="{19A6D7AC-B3BD-6C53-BBAE-F13A66EC5841}"/>
          </ac:graphicFrameMkLst>
        </pc:graphicFrameChg>
        <pc:graphicFrameChg chg="del">
          <ac:chgData name="Lynda Abbes" userId="1c924483-3944-42b2-8e51-1cac2ab6a872" providerId="ADAL" clId="{DA9F5989-AEC0-47BB-9023-1F1B68EFED06}" dt="2023-07-14T08:38:35.620" v="881" actId="478"/>
          <ac:graphicFrameMkLst>
            <pc:docMk/>
            <pc:sldMk cId="3765080371" sldId="471"/>
            <ac:graphicFrameMk id="5" creationId="{E051CC58-F454-B534-2EC8-5B3564A0AE3C}"/>
          </ac:graphicFrameMkLst>
        </pc:graphicFrameChg>
        <pc:picChg chg="del">
          <ac:chgData name="Lynda Abbes" userId="1c924483-3944-42b2-8e51-1cac2ab6a872" providerId="ADAL" clId="{DA9F5989-AEC0-47BB-9023-1F1B68EFED06}" dt="2023-07-14T08:38:57.300" v="888" actId="478"/>
          <ac:picMkLst>
            <pc:docMk/>
            <pc:sldMk cId="3765080371" sldId="471"/>
            <ac:picMk id="6" creationId="{A36E1470-56E2-2C52-A252-96C261EA3E5C}"/>
          </ac:picMkLst>
        </pc:picChg>
        <pc:picChg chg="add mod">
          <ac:chgData name="Lynda Abbes" userId="1c924483-3944-42b2-8e51-1cac2ab6a872" providerId="ADAL" clId="{DA9F5989-AEC0-47BB-9023-1F1B68EFED06}" dt="2023-07-14T08:42:01.621" v="923" actId="1582"/>
          <ac:picMkLst>
            <pc:docMk/>
            <pc:sldMk cId="3765080371" sldId="471"/>
            <ac:picMk id="7" creationId="{A91CD89A-1173-1981-E8DE-80268A1871FD}"/>
          </ac:picMkLst>
        </pc:picChg>
      </pc:sldChg>
      <pc:sldChg chg="del">
        <pc:chgData name="Lynda Abbes" userId="1c924483-3944-42b2-8e51-1cac2ab6a872" providerId="ADAL" clId="{DA9F5989-AEC0-47BB-9023-1F1B68EFED06}" dt="2023-07-14T08:09:38.889" v="803" actId="47"/>
        <pc:sldMkLst>
          <pc:docMk/>
          <pc:sldMk cId="561183263" sldId="474"/>
        </pc:sldMkLst>
      </pc:sldChg>
      <pc:sldChg chg="add del">
        <pc:chgData name="Lynda Abbes" userId="1c924483-3944-42b2-8e51-1cac2ab6a872" providerId="ADAL" clId="{DA9F5989-AEC0-47BB-9023-1F1B68EFED06}" dt="2023-07-14T12:51:19.752" v="2087"/>
        <pc:sldMkLst>
          <pc:docMk/>
          <pc:sldMk cId="355751394" sldId="551"/>
        </pc:sldMkLst>
      </pc:sldChg>
      <pc:sldChg chg="add del">
        <pc:chgData name="Lynda Abbes" userId="1c924483-3944-42b2-8e51-1cac2ab6a872" providerId="ADAL" clId="{DA9F5989-AEC0-47BB-9023-1F1B68EFED06}" dt="2023-07-14T12:51:19.752" v="2087"/>
        <pc:sldMkLst>
          <pc:docMk/>
          <pc:sldMk cId="1711585293" sldId="552"/>
        </pc:sldMkLst>
      </pc:sldChg>
      <pc:sldChg chg="addSp delSp modSp mod">
        <pc:chgData name="Lynda Abbes" userId="1c924483-3944-42b2-8e51-1cac2ab6a872" providerId="ADAL" clId="{DA9F5989-AEC0-47BB-9023-1F1B68EFED06}" dt="2023-07-14T11:04:40.872" v="1835" actId="1076"/>
        <pc:sldMkLst>
          <pc:docMk/>
          <pc:sldMk cId="2034784451" sldId="558"/>
        </pc:sldMkLst>
        <pc:graphicFrameChg chg="add del mod">
          <ac:chgData name="Lynda Abbes" userId="1c924483-3944-42b2-8e51-1cac2ab6a872" providerId="ADAL" clId="{DA9F5989-AEC0-47BB-9023-1F1B68EFED06}" dt="2023-07-14T11:04:36.913" v="1833" actId="478"/>
          <ac:graphicFrameMkLst>
            <pc:docMk/>
            <pc:sldMk cId="2034784451" sldId="558"/>
            <ac:graphicFrameMk id="2" creationId="{00000000-0008-0000-0100-000005000000}"/>
          </ac:graphicFrameMkLst>
        </pc:graphicFrameChg>
        <pc:graphicFrameChg chg="add del mod">
          <ac:chgData name="Lynda Abbes" userId="1c924483-3944-42b2-8e51-1cac2ab6a872" providerId="ADAL" clId="{DA9F5989-AEC0-47BB-9023-1F1B68EFED06}" dt="2023-07-14T11:04:16.974" v="1827" actId="478"/>
          <ac:graphicFrameMkLst>
            <pc:docMk/>
            <pc:sldMk cId="2034784451" sldId="558"/>
            <ac:graphicFrameMk id="3" creationId="{00000000-0008-0000-0100-00000A000000}"/>
          </ac:graphicFrameMkLst>
        </pc:graphicFrameChg>
        <pc:graphicFrameChg chg="add del mod">
          <ac:chgData name="Lynda Abbes" userId="1c924483-3944-42b2-8e51-1cac2ab6a872" providerId="ADAL" clId="{DA9F5989-AEC0-47BB-9023-1F1B68EFED06}" dt="2023-07-14T11:03:18.403" v="1822" actId="478"/>
          <ac:graphicFrameMkLst>
            <pc:docMk/>
            <pc:sldMk cId="2034784451" sldId="558"/>
            <ac:graphicFrameMk id="6" creationId="{00000000-0008-0000-0100-00000E000000}"/>
          </ac:graphicFrameMkLst>
        </pc:graphicFrameChg>
        <pc:graphicFrameChg chg="del">
          <ac:chgData name="Lynda Abbes" userId="1c924483-3944-42b2-8e51-1cac2ab6a872" providerId="ADAL" clId="{DA9F5989-AEC0-47BB-9023-1F1B68EFED06}" dt="2023-07-14T11:01:15.513" v="1792" actId="478"/>
          <ac:graphicFrameMkLst>
            <pc:docMk/>
            <pc:sldMk cId="2034784451" sldId="558"/>
            <ac:graphicFrameMk id="7" creationId="{00000000-0008-0000-0100-000005000000}"/>
          </ac:graphicFrameMkLst>
        </pc:graphicFrameChg>
        <pc:picChg chg="add mod">
          <ac:chgData name="Lynda Abbes" userId="1c924483-3944-42b2-8e51-1cac2ab6a872" providerId="ADAL" clId="{DA9F5989-AEC0-47BB-9023-1F1B68EFED06}" dt="2023-07-14T11:03:42.719" v="1826" actId="1076"/>
          <ac:picMkLst>
            <pc:docMk/>
            <pc:sldMk cId="2034784451" sldId="558"/>
            <ac:picMk id="8" creationId="{2A6F890A-A3A6-9659-F81E-D2D05DF72258}"/>
          </ac:picMkLst>
        </pc:picChg>
        <pc:picChg chg="add mod">
          <ac:chgData name="Lynda Abbes" userId="1c924483-3944-42b2-8e51-1cac2ab6a872" providerId="ADAL" clId="{DA9F5989-AEC0-47BB-9023-1F1B68EFED06}" dt="2023-07-14T11:04:32.319" v="1832" actId="14100"/>
          <ac:picMkLst>
            <pc:docMk/>
            <pc:sldMk cId="2034784451" sldId="558"/>
            <ac:picMk id="9" creationId="{497997B8-D520-EF03-C4E1-067DAC91852E}"/>
          </ac:picMkLst>
        </pc:picChg>
        <pc:picChg chg="add mod">
          <ac:chgData name="Lynda Abbes" userId="1c924483-3944-42b2-8e51-1cac2ab6a872" providerId="ADAL" clId="{DA9F5989-AEC0-47BB-9023-1F1B68EFED06}" dt="2023-07-14T11:04:40.872" v="1835" actId="1076"/>
          <ac:picMkLst>
            <pc:docMk/>
            <pc:sldMk cId="2034784451" sldId="558"/>
            <ac:picMk id="10" creationId="{49968290-046A-471F-93DA-CD45BB170CA3}"/>
          </ac:picMkLst>
        </pc:picChg>
        <pc:picChg chg="del">
          <ac:chgData name="Lynda Abbes" userId="1c924483-3944-42b2-8e51-1cac2ab6a872" providerId="ADAL" clId="{DA9F5989-AEC0-47BB-9023-1F1B68EFED06}" dt="2023-07-14T11:01:16.684" v="1793" actId="478"/>
          <ac:picMkLst>
            <pc:docMk/>
            <pc:sldMk cId="2034784451" sldId="558"/>
            <ac:picMk id="12" creationId="{6DFA7203-50E8-E3A1-3D6C-3194F2E9C3DA}"/>
          </ac:picMkLst>
        </pc:picChg>
        <pc:picChg chg="del">
          <ac:chgData name="Lynda Abbes" userId="1c924483-3944-42b2-8e51-1cac2ab6a872" providerId="ADAL" clId="{DA9F5989-AEC0-47BB-9023-1F1B68EFED06}" dt="2023-07-14T11:01:17.201" v="1794" actId="478"/>
          <ac:picMkLst>
            <pc:docMk/>
            <pc:sldMk cId="2034784451" sldId="558"/>
            <ac:picMk id="14" creationId="{0AD4110C-78F5-5818-68BB-07849799C401}"/>
          </ac:picMkLst>
        </pc:picChg>
      </pc:sldChg>
      <pc:sldChg chg="addSp delSp modSp mod">
        <pc:chgData name="Lynda Abbes" userId="1c924483-3944-42b2-8e51-1cac2ab6a872" providerId="ADAL" clId="{DA9F5989-AEC0-47BB-9023-1F1B68EFED06}" dt="2023-07-13T15:55:46.963" v="284" actId="1037"/>
        <pc:sldMkLst>
          <pc:docMk/>
          <pc:sldMk cId="846067352" sldId="559"/>
        </pc:sldMkLst>
        <pc:graphicFrameChg chg="del mod">
          <ac:chgData name="Lynda Abbes" userId="1c924483-3944-42b2-8e51-1cac2ab6a872" providerId="ADAL" clId="{DA9F5989-AEC0-47BB-9023-1F1B68EFED06}" dt="2023-07-13T13:57:19.479" v="153" actId="478"/>
          <ac:graphicFrameMkLst>
            <pc:docMk/>
            <pc:sldMk cId="846067352" sldId="559"/>
            <ac:graphicFrameMk id="2" creationId="{B125FD7F-063A-41DA-9787-6024A020112F}"/>
          </ac:graphicFrameMkLst>
        </pc:graphicFrameChg>
        <pc:graphicFrameChg chg="del">
          <ac:chgData name="Lynda Abbes" userId="1c924483-3944-42b2-8e51-1cac2ab6a872" providerId="ADAL" clId="{DA9F5989-AEC0-47BB-9023-1F1B68EFED06}" dt="2023-07-13T13:57:22.026" v="154" actId="478"/>
          <ac:graphicFrameMkLst>
            <pc:docMk/>
            <pc:sldMk cId="846067352" sldId="559"/>
            <ac:graphicFrameMk id="3" creationId="{C1C54651-EEC7-4811-8E42-3A60CFFEEAB6}"/>
          </ac:graphicFrameMkLst>
        </pc:graphicFrameChg>
        <pc:graphicFrameChg chg="del">
          <ac:chgData name="Lynda Abbes" userId="1c924483-3944-42b2-8e51-1cac2ab6a872" providerId="ADAL" clId="{DA9F5989-AEC0-47BB-9023-1F1B68EFED06}" dt="2023-07-13T13:57:23.091" v="155" actId="478"/>
          <ac:graphicFrameMkLst>
            <pc:docMk/>
            <pc:sldMk cId="846067352" sldId="559"/>
            <ac:graphicFrameMk id="4" creationId="{BC51BC2E-9425-40A3-BA10-626411AF20AA}"/>
          </ac:graphicFrameMkLst>
        </pc:graphicFrameChg>
        <pc:graphicFrameChg chg="add mod">
          <ac:chgData name="Lynda Abbes" userId="1c924483-3944-42b2-8e51-1cac2ab6a872" providerId="ADAL" clId="{DA9F5989-AEC0-47BB-9023-1F1B68EFED06}" dt="2023-07-13T13:58:18.049" v="174" actId="14100"/>
          <ac:graphicFrameMkLst>
            <pc:docMk/>
            <pc:sldMk cId="846067352" sldId="559"/>
            <ac:graphicFrameMk id="6" creationId="{B125FD7F-063A-41DA-9787-6024A020112F}"/>
          </ac:graphicFrameMkLst>
        </pc:graphicFrameChg>
        <pc:graphicFrameChg chg="add mod">
          <ac:chgData name="Lynda Abbes" userId="1c924483-3944-42b2-8e51-1cac2ab6a872" providerId="ADAL" clId="{DA9F5989-AEC0-47BB-9023-1F1B68EFED06}" dt="2023-07-13T13:58:57.609" v="190" actId="14100"/>
          <ac:graphicFrameMkLst>
            <pc:docMk/>
            <pc:sldMk cId="846067352" sldId="559"/>
            <ac:graphicFrameMk id="7" creationId="{C1C54651-EEC7-4811-8E42-3A60CFFEEAB6}"/>
          </ac:graphicFrameMkLst>
        </pc:graphicFrameChg>
        <pc:graphicFrameChg chg="add mod">
          <ac:chgData name="Lynda Abbes" userId="1c924483-3944-42b2-8e51-1cac2ab6a872" providerId="ADAL" clId="{DA9F5989-AEC0-47BB-9023-1F1B68EFED06}" dt="2023-07-13T13:59:10.446" v="194" actId="14100"/>
          <ac:graphicFrameMkLst>
            <pc:docMk/>
            <pc:sldMk cId="846067352" sldId="559"/>
            <ac:graphicFrameMk id="9" creationId="{BC51BC2E-9425-40A3-BA10-626411AF20AA}"/>
          </ac:graphicFrameMkLst>
        </pc:graphicFrameChg>
        <pc:graphicFrameChg chg="add mod">
          <ac:chgData name="Lynda Abbes" userId="1c924483-3944-42b2-8e51-1cac2ab6a872" providerId="ADAL" clId="{DA9F5989-AEC0-47BB-9023-1F1B68EFED06}" dt="2023-07-13T14:00:24.090" v="217" actId="403"/>
          <ac:graphicFrameMkLst>
            <pc:docMk/>
            <pc:sldMk cId="846067352" sldId="559"/>
            <ac:graphicFrameMk id="10" creationId="{4B65E810-E931-4BF5-85DB-F9B7E3BDCAE6}"/>
          </ac:graphicFrameMkLst>
        </pc:graphicFrameChg>
        <pc:graphicFrameChg chg="add mod">
          <ac:chgData name="Lynda Abbes" userId="1c924483-3944-42b2-8e51-1cac2ab6a872" providerId="ADAL" clId="{DA9F5989-AEC0-47BB-9023-1F1B68EFED06}" dt="2023-07-13T14:00:28.135" v="218" actId="403"/>
          <ac:graphicFrameMkLst>
            <pc:docMk/>
            <pc:sldMk cId="846067352" sldId="559"/>
            <ac:graphicFrameMk id="11" creationId="{AEB0804F-9B46-4A0E-B8F5-4F99B2C116EF}"/>
          </ac:graphicFrameMkLst>
        </pc:graphicFrameChg>
        <pc:picChg chg="add mod">
          <ac:chgData name="Lynda Abbes" userId="1c924483-3944-42b2-8e51-1cac2ab6a872" providerId="ADAL" clId="{DA9F5989-AEC0-47BB-9023-1F1B68EFED06}" dt="2023-07-13T15:55:46.963" v="284" actId="1037"/>
          <ac:picMkLst>
            <pc:docMk/>
            <pc:sldMk cId="846067352" sldId="559"/>
            <ac:picMk id="12" creationId="{6A406B88-841E-4F7B-055A-9023711144AD}"/>
          </ac:picMkLst>
        </pc:picChg>
      </pc:sldChg>
      <pc:sldChg chg="addSp delSp modSp mod">
        <pc:chgData name="Lynda Abbes" userId="1c924483-3944-42b2-8e51-1cac2ab6a872" providerId="ADAL" clId="{DA9F5989-AEC0-47BB-9023-1F1B68EFED06}" dt="2023-07-13T12:51:05.443" v="38" actId="20577"/>
        <pc:sldMkLst>
          <pc:docMk/>
          <pc:sldMk cId="3159442598" sldId="563"/>
        </pc:sldMkLst>
        <pc:graphicFrameChg chg="add mod">
          <ac:chgData name="Lynda Abbes" userId="1c924483-3944-42b2-8e51-1cac2ab6a872" providerId="ADAL" clId="{DA9F5989-AEC0-47BB-9023-1F1B68EFED06}" dt="2023-07-13T12:43:40.879" v="13"/>
          <ac:graphicFrameMkLst>
            <pc:docMk/>
            <pc:sldMk cId="3159442598" sldId="563"/>
            <ac:graphicFrameMk id="2" creationId="{9987E6C8-E0B1-45F9-BCD1-D643C2CF98F6}"/>
          </ac:graphicFrameMkLst>
        </pc:graphicFrameChg>
        <pc:graphicFrameChg chg="modGraphic">
          <ac:chgData name="Lynda Abbes" userId="1c924483-3944-42b2-8e51-1cac2ab6a872" providerId="ADAL" clId="{DA9F5989-AEC0-47BB-9023-1F1B68EFED06}" dt="2023-07-13T12:51:05.443" v="38" actId="20577"/>
          <ac:graphicFrameMkLst>
            <pc:docMk/>
            <pc:sldMk cId="3159442598" sldId="563"/>
            <ac:graphicFrameMk id="4" creationId="{71562CFD-5836-B8BA-7C03-E68A2B24064A}"/>
          </ac:graphicFrameMkLst>
        </pc:graphicFrameChg>
        <pc:graphicFrameChg chg="add del mod">
          <ac:chgData name="Lynda Abbes" userId="1c924483-3944-42b2-8e51-1cac2ab6a872" providerId="ADAL" clId="{DA9F5989-AEC0-47BB-9023-1F1B68EFED06}" dt="2023-07-13T12:50:04.022" v="23" actId="478"/>
          <ac:graphicFrameMkLst>
            <pc:docMk/>
            <pc:sldMk cId="3159442598" sldId="563"/>
            <ac:graphicFrameMk id="6" creationId="{9987E6C8-E0B1-45F9-BCD1-D643C2CF98F6}"/>
          </ac:graphicFrameMkLst>
        </pc:graphicFrameChg>
        <pc:picChg chg="del">
          <ac:chgData name="Lynda Abbes" userId="1c924483-3944-42b2-8e51-1cac2ab6a872" providerId="ADAL" clId="{DA9F5989-AEC0-47BB-9023-1F1B68EFED06}" dt="2023-07-13T12:43:19.539" v="7" actId="478"/>
          <ac:picMkLst>
            <pc:docMk/>
            <pc:sldMk cId="3159442598" sldId="563"/>
            <ac:picMk id="3" creationId="{634F0A3E-6753-D003-2471-629724290720}"/>
          </ac:picMkLst>
        </pc:picChg>
        <pc:picChg chg="add mod">
          <ac:chgData name="Lynda Abbes" userId="1c924483-3944-42b2-8e51-1cac2ab6a872" providerId="ADAL" clId="{DA9F5989-AEC0-47BB-9023-1F1B68EFED06}" dt="2023-07-13T12:50:08.753" v="25" actId="1076"/>
          <ac:picMkLst>
            <pc:docMk/>
            <pc:sldMk cId="3159442598" sldId="563"/>
            <ac:picMk id="8" creationId="{BA5E8F42-E042-2ADB-7D94-C46893A33747}"/>
          </ac:picMkLst>
        </pc:picChg>
      </pc:sldChg>
      <pc:sldChg chg="addSp delSp modSp mod">
        <pc:chgData name="Lynda Abbes" userId="1c924483-3944-42b2-8e51-1cac2ab6a872" providerId="ADAL" clId="{DA9F5989-AEC0-47BB-9023-1F1B68EFED06}" dt="2023-07-13T15:56:07.444" v="291" actId="1035"/>
        <pc:sldMkLst>
          <pc:docMk/>
          <pc:sldMk cId="2863599522" sldId="564"/>
        </pc:sldMkLst>
        <pc:graphicFrameChg chg="modGraphic">
          <ac:chgData name="Lynda Abbes" userId="1c924483-3944-42b2-8e51-1cac2ab6a872" providerId="ADAL" clId="{DA9F5989-AEC0-47BB-9023-1F1B68EFED06}" dt="2023-07-13T14:31:41.802" v="238" actId="20577"/>
          <ac:graphicFrameMkLst>
            <pc:docMk/>
            <pc:sldMk cId="2863599522" sldId="564"/>
            <ac:graphicFrameMk id="2" creationId="{3EABF5E1-0BEE-D415-E989-A32A9475671B}"/>
          </ac:graphicFrameMkLst>
        </pc:graphicFrameChg>
        <pc:graphicFrameChg chg="modGraphic">
          <ac:chgData name="Lynda Abbes" userId="1c924483-3944-42b2-8e51-1cac2ab6a872" providerId="ADAL" clId="{DA9F5989-AEC0-47BB-9023-1F1B68EFED06}" dt="2023-07-13T14:31:46.416" v="242" actId="20577"/>
          <ac:graphicFrameMkLst>
            <pc:docMk/>
            <pc:sldMk cId="2863599522" sldId="564"/>
            <ac:graphicFrameMk id="3" creationId="{A9D0B6E6-AE5B-2D5F-1974-67D61C05CFCB}"/>
          </ac:graphicFrameMkLst>
        </pc:graphicFrameChg>
        <pc:graphicFrameChg chg="del">
          <ac:chgData name="Lynda Abbes" userId="1c924483-3944-42b2-8e51-1cac2ab6a872" providerId="ADAL" clId="{DA9F5989-AEC0-47BB-9023-1F1B68EFED06}" dt="2023-07-13T13:53:43.223" v="138" actId="478"/>
          <ac:graphicFrameMkLst>
            <pc:docMk/>
            <pc:sldMk cId="2863599522" sldId="564"/>
            <ac:graphicFrameMk id="4" creationId="{3F2D541C-6502-42D1-BCF9-FB52BC044F83}"/>
          </ac:graphicFrameMkLst>
        </pc:graphicFrameChg>
        <pc:graphicFrameChg chg="del">
          <ac:chgData name="Lynda Abbes" userId="1c924483-3944-42b2-8e51-1cac2ab6a872" providerId="ADAL" clId="{DA9F5989-AEC0-47BB-9023-1F1B68EFED06}" dt="2023-07-13T13:53:44.257" v="139" actId="478"/>
          <ac:graphicFrameMkLst>
            <pc:docMk/>
            <pc:sldMk cId="2863599522" sldId="564"/>
            <ac:graphicFrameMk id="6" creationId="{EFA4E2CC-B6C3-44DA-B611-BB913018A439}"/>
          </ac:graphicFrameMkLst>
        </pc:graphicFrameChg>
        <pc:graphicFrameChg chg="add mod">
          <ac:chgData name="Lynda Abbes" userId="1c924483-3944-42b2-8e51-1cac2ab6a872" providerId="ADAL" clId="{DA9F5989-AEC0-47BB-9023-1F1B68EFED06}" dt="2023-07-13T13:54:30.072" v="150" actId="14100"/>
          <ac:graphicFrameMkLst>
            <pc:docMk/>
            <pc:sldMk cId="2863599522" sldId="564"/>
            <ac:graphicFrameMk id="7" creationId="{EFA4E2CC-B6C3-44DA-B611-BB913018A439}"/>
          </ac:graphicFrameMkLst>
        </pc:graphicFrameChg>
        <pc:graphicFrameChg chg="add mod">
          <ac:chgData name="Lynda Abbes" userId="1c924483-3944-42b2-8e51-1cac2ab6a872" providerId="ADAL" clId="{DA9F5989-AEC0-47BB-9023-1F1B68EFED06}" dt="2023-07-13T13:54:35.353" v="151" actId="14100"/>
          <ac:graphicFrameMkLst>
            <pc:docMk/>
            <pc:sldMk cId="2863599522" sldId="564"/>
            <ac:graphicFrameMk id="9" creationId="{3F2D541C-6502-42D1-BCF9-FB52BC044F83}"/>
          </ac:graphicFrameMkLst>
        </pc:graphicFrameChg>
        <pc:picChg chg="add mod">
          <ac:chgData name="Lynda Abbes" userId="1c924483-3944-42b2-8e51-1cac2ab6a872" providerId="ADAL" clId="{DA9F5989-AEC0-47BB-9023-1F1B68EFED06}" dt="2023-07-13T15:56:07.444" v="291" actId="1035"/>
          <ac:picMkLst>
            <pc:docMk/>
            <pc:sldMk cId="2863599522" sldId="564"/>
            <ac:picMk id="10" creationId="{238FA4B9-DDFB-37BE-6D84-D64B05FE0060}"/>
          </ac:picMkLst>
        </pc:picChg>
      </pc:sldChg>
      <pc:sldChg chg="addSp delSp modSp mod">
        <pc:chgData name="Lynda Abbes" userId="1c924483-3944-42b2-8e51-1cac2ab6a872" providerId="ADAL" clId="{DA9F5989-AEC0-47BB-9023-1F1B68EFED06}" dt="2023-07-13T15:56:58.457" v="325" actId="1037"/>
        <pc:sldMkLst>
          <pc:docMk/>
          <pc:sldMk cId="3778653989" sldId="565"/>
        </pc:sldMkLst>
        <pc:graphicFrameChg chg="del">
          <ac:chgData name="Lynda Abbes" userId="1c924483-3944-42b2-8e51-1cac2ab6a872" providerId="ADAL" clId="{DA9F5989-AEC0-47BB-9023-1F1B68EFED06}" dt="2023-07-13T15:51:34.480" v="253" actId="478"/>
          <ac:graphicFrameMkLst>
            <pc:docMk/>
            <pc:sldMk cId="3778653989" sldId="565"/>
            <ac:graphicFrameMk id="2" creationId="{185E4025-D282-416A-A704-7B6A03F238D9}"/>
          </ac:graphicFrameMkLst>
        </pc:graphicFrameChg>
        <pc:graphicFrameChg chg="del">
          <ac:chgData name="Lynda Abbes" userId="1c924483-3944-42b2-8e51-1cac2ab6a872" providerId="ADAL" clId="{DA9F5989-AEC0-47BB-9023-1F1B68EFED06}" dt="2023-07-13T15:51:35.298" v="254" actId="478"/>
          <ac:graphicFrameMkLst>
            <pc:docMk/>
            <pc:sldMk cId="3778653989" sldId="565"/>
            <ac:graphicFrameMk id="3" creationId="{90EBD034-9BAC-470E-908C-9CD2938945E4}"/>
          </ac:graphicFrameMkLst>
        </pc:graphicFrameChg>
        <pc:graphicFrameChg chg="del">
          <ac:chgData name="Lynda Abbes" userId="1c924483-3944-42b2-8e51-1cac2ab6a872" providerId="ADAL" clId="{DA9F5989-AEC0-47BB-9023-1F1B68EFED06}" dt="2023-07-13T15:51:36.185" v="255" actId="478"/>
          <ac:graphicFrameMkLst>
            <pc:docMk/>
            <pc:sldMk cId="3778653989" sldId="565"/>
            <ac:graphicFrameMk id="4" creationId="{59B39D7C-F931-4760-8E45-98BBF9367CD8}"/>
          </ac:graphicFrameMkLst>
        </pc:graphicFrameChg>
        <pc:graphicFrameChg chg="add mod">
          <ac:chgData name="Lynda Abbes" userId="1c924483-3944-42b2-8e51-1cac2ab6a872" providerId="ADAL" clId="{DA9F5989-AEC0-47BB-9023-1F1B68EFED06}" dt="2023-07-13T15:52:35.085" v="275" actId="14100"/>
          <ac:graphicFrameMkLst>
            <pc:docMk/>
            <pc:sldMk cId="3778653989" sldId="565"/>
            <ac:graphicFrameMk id="6" creationId="{185E4025-D282-416A-A704-7B6A03F238D9}"/>
          </ac:graphicFrameMkLst>
        </pc:graphicFrameChg>
        <pc:graphicFrameChg chg="add mod">
          <ac:chgData name="Lynda Abbes" userId="1c924483-3944-42b2-8e51-1cac2ab6a872" providerId="ADAL" clId="{DA9F5989-AEC0-47BB-9023-1F1B68EFED06}" dt="2023-07-13T15:54:58.617" v="279" actId="404"/>
          <ac:graphicFrameMkLst>
            <pc:docMk/>
            <pc:sldMk cId="3778653989" sldId="565"/>
            <ac:graphicFrameMk id="7" creationId="{90EBD034-9BAC-470E-908C-9CD2938945E4}"/>
          </ac:graphicFrameMkLst>
        </pc:graphicFrameChg>
        <pc:graphicFrameChg chg="add mod">
          <ac:chgData name="Lynda Abbes" userId="1c924483-3944-42b2-8e51-1cac2ab6a872" providerId="ADAL" clId="{DA9F5989-AEC0-47BB-9023-1F1B68EFED06}" dt="2023-07-13T15:52:15.362" v="271" actId="14100"/>
          <ac:graphicFrameMkLst>
            <pc:docMk/>
            <pc:sldMk cId="3778653989" sldId="565"/>
            <ac:graphicFrameMk id="8" creationId="{59B39D7C-F931-4760-8E45-98BBF9367CD8}"/>
          </ac:graphicFrameMkLst>
        </pc:graphicFrameChg>
        <pc:picChg chg="add mod">
          <ac:chgData name="Lynda Abbes" userId="1c924483-3944-42b2-8e51-1cac2ab6a872" providerId="ADAL" clId="{DA9F5989-AEC0-47BB-9023-1F1B68EFED06}" dt="2023-07-13T15:56:58.457" v="325" actId="1037"/>
          <ac:picMkLst>
            <pc:docMk/>
            <pc:sldMk cId="3778653989" sldId="565"/>
            <ac:picMk id="9" creationId="{F76C7CEC-BB79-760A-350D-FABC9D8ADBD3}"/>
          </ac:picMkLst>
        </pc:picChg>
      </pc:sldChg>
      <pc:sldChg chg="addSp delSp modSp mod">
        <pc:chgData name="Lynda Abbes" userId="1c924483-3944-42b2-8e51-1cac2ab6a872" providerId="ADAL" clId="{DA9F5989-AEC0-47BB-9023-1F1B68EFED06}" dt="2023-07-13T20:20:33.459" v="385" actId="14100"/>
        <pc:sldMkLst>
          <pc:docMk/>
          <pc:sldMk cId="1809658340" sldId="566"/>
        </pc:sldMkLst>
        <pc:spChg chg="mod">
          <ac:chgData name="Lynda Abbes" userId="1c924483-3944-42b2-8e51-1cac2ab6a872" providerId="ADAL" clId="{DA9F5989-AEC0-47BB-9023-1F1B68EFED06}" dt="2023-07-13T16:04:28.468" v="352" actId="1076"/>
          <ac:spMkLst>
            <pc:docMk/>
            <pc:sldMk cId="1809658340" sldId="566"/>
            <ac:spMk id="8" creationId="{9C9A8ECA-2399-489C-9316-41820E16FF6A}"/>
          </ac:spMkLst>
        </pc:spChg>
        <pc:graphicFrameChg chg="del">
          <ac:chgData name="Lynda Abbes" userId="1c924483-3944-42b2-8e51-1cac2ab6a872" providerId="ADAL" clId="{DA9F5989-AEC0-47BB-9023-1F1B68EFED06}" dt="2023-07-13T16:00:13.882" v="330" actId="478"/>
          <ac:graphicFrameMkLst>
            <pc:docMk/>
            <pc:sldMk cId="1809658340" sldId="566"/>
            <ac:graphicFrameMk id="2" creationId="{57F6876B-F791-1759-672A-FAD456B652AD}"/>
          </ac:graphicFrameMkLst>
        </pc:graphicFrameChg>
        <pc:graphicFrameChg chg="add mod modGraphic">
          <ac:chgData name="Lynda Abbes" userId="1c924483-3944-42b2-8e51-1cac2ab6a872" providerId="ADAL" clId="{DA9F5989-AEC0-47BB-9023-1F1B68EFED06}" dt="2023-07-13T20:20:33.459" v="385" actId="14100"/>
          <ac:graphicFrameMkLst>
            <pc:docMk/>
            <pc:sldMk cId="1809658340" sldId="566"/>
            <ac:graphicFrameMk id="3" creationId="{D36CE574-AF54-E08C-D203-240D25704EFF}"/>
          </ac:graphicFrameMkLst>
        </pc:graphicFrameChg>
        <pc:graphicFrameChg chg="add del mod">
          <ac:chgData name="Lynda Abbes" userId="1c924483-3944-42b2-8e51-1cac2ab6a872" providerId="ADAL" clId="{DA9F5989-AEC0-47BB-9023-1F1B68EFED06}" dt="2023-07-13T16:03:34.204" v="348" actId="478"/>
          <ac:graphicFrameMkLst>
            <pc:docMk/>
            <pc:sldMk cId="1809658340" sldId="566"/>
            <ac:graphicFrameMk id="4" creationId="{74F9A418-DE84-2FF5-F90F-1518DE646717}"/>
          </ac:graphicFrameMkLst>
        </pc:graphicFrameChg>
        <pc:picChg chg="del">
          <ac:chgData name="Lynda Abbes" userId="1c924483-3944-42b2-8e51-1cac2ab6a872" providerId="ADAL" clId="{DA9F5989-AEC0-47BB-9023-1F1B68EFED06}" dt="2023-07-13T15:59:50.589" v="326" actId="478"/>
          <ac:picMkLst>
            <pc:docMk/>
            <pc:sldMk cId="1809658340" sldId="566"/>
            <ac:picMk id="6" creationId="{363AF1DE-88BC-597F-793C-E8DF3E868856}"/>
          </ac:picMkLst>
        </pc:picChg>
        <pc:picChg chg="add mod">
          <ac:chgData name="Lynda Abbes" userId="1c924483-3944-42b2-8e51-1cac2ab6a872" providerId="ADAL" clId="{DA9F5989-AEC0-47BB-9023-1F1B68EFED06}" dt="2023-07-13T16:03:49.325" v="351" actId="1582"/>
          <ac:picMkLst>
            <pc:docMk/>
            <pc:sldMk cId="1809658340" sldId="566"/>
            <ac:picMk id="7" creationId="{97D83A20-9BC0-A44E-0DFE-E3AC961A7C88}"/>
          </ac:picMkLst>
        </pc:picChg>
      </pc:sldChg>
      <pc:sldChg chg="addSp delSp modSp mod">
        <pc:chgData name="Lynda Abbes" userId="1c924483-3944-42b2-8e51-1cac2ab6a872" providerId="ADAL" clId="{DA9F5989-AEC0-47BB-9023-1F1B68EFED06}" dt="2023-07-13T20:20:17.886" v="382" actId="255"/>
        <pc:sldMkLst>
          <pc:docMk/>
          <pc:sldMk cId="18826645" sldId="567"/>
        </pc:sldMkLst>
        <pc:graphicFrameChg chg="add del mod">
          <ac:chgData name="Lynda Abbes" userId="1c924483-3944-42b2-8e51-1cac2ab6a872" providerId="ADAL" clId="{DA9F5989-AEC0-47BB-9023-1F1B68EFED06}" dt="2023-07-13T20:20:04.626" v="379" actId="478"/>
          <ac:graphicFrameMkLst>
            <pc:docMk/>
            <pc:sldMk cId="18826645" sldId="567"/>
            <ac:graphicFrameMk id="3" creationId="{2EFBFEE8-C176-3321-A88D-01044BC22CB2}"/>
          </ac:graphicFrameMkLst>
        </pc:graphicFrameChg>
        <pc:graphicFrameChg chg="del">
          <ac:chgData name="Lynda Abbes" userId="1c924483-3944-42b2-8e51-1cac2ab6a872" providerId="ADAL" clId="{DA9F5989-AEC0-47BB-9023-1F1B68EFED06}" dt="2023-07-13T16:05:33.618" v="353" actId="478"/>
          <ac:graphicFrameMkLst>
            <pc:docMk/>
            <pc:sldMk cId="18826645" sldId="567"/>
            <ac:graphicFrameMk id="3" creationId="{92780102-248C-A32A-D0EB-263AAC9F3AB1}"/>
          </ac:graphicFrameMkLst>
        </pc:graphicFrameChg>
        <pc:graphicFrameChg chg="add mod modGraphic">
          <ac:chgData name="Lynda Abbes" userId="1c924483-3944-42b2-8e51-1cac2ab6a872" providerId="ADAL" clId="{DA9F5989-AEC0-47BB-9023-1F1B68EFED06}" dt="2023-07-13T20:20:17.886" v="382" actId="255"/>
          <ac:graphicFrameMkLst>
            <pc:docMk/>
            <pc:sldMk cId="18826645" sldId="567"/>
            <ac:graphicFrameMk id="4" creationId="{863FF59E-D13F-9EE8-BED3-E8421E032EC0}"/>
          </ac:graphicFrameMkLst>
        </pc:graphicFrameChg>
        <pc:picChg chg="add mod">
          <ac:chgData name="Lynda Abbes" userId="1c924483-3944-42b2-8e51-1cac2ab6a872" providerId="ADAL" clId="{DA9F5989-AEC0-47BB-9023-1F1B68EFED06}" dt="2023-07-13T20:20:09.646" v="380" actId="1076"/>
          <ac:picMkLst>
            <pc:docMk/>
            <pc:sldMk cId="18826645" sldId="567"/>
            <ac:picMk id="6" creationId="{D9603135-6F81-AE2D-01DC-F002D98C8414}"/>
          </ac:picMkLst>
        </pc:picChg>
        <pc:picChg chg="del">
          <ac:chgData name="Lynda Abbes" userId="1c924483-3944-42b2-8e51-1cac2ab6a872" providerId="ADAL" clId="{DA9F5989-AEC0-47BB-9023-1F1B68EFED06}" dt="2023-07-13T16:05:34.620" v="354" actId="478"/>
          <ac:picMkLst>
            <pc:docMk/>
            <pc:sldMk cId="18826645" sldId="567"/>
            <ac:picMk id="9" creationId="{49FAA3F1-BCC5-A92A-8B69-6582DF45B784}"/>
          </ac:picMkLst>
        </pc:picChg>
      </pc:sldChg>
      <pc:sldChg chg="addSp delSp modSp mod">
        <pc:chgData name="Lynda Abbes" userId="1c924483-3944-42b2-8e51-1cac2ab6a872" providerId="ADAL" clId="{DA9F5989-AEC0-47BB-9023-1F1B68EFED06}" dt="2023-07-13T21:22:10.511" v="577" actId="27918"/>
        <pc:sldMkLst>
          <pc:docMk/>
          <pc:sldMk cId="1908900642" sldId="568"/>
        </pc:sldMkLst>
        <pc:graphicFrameChg chg="del mod">
          <ac:chgData name="Lynda Abbes" userId="1c924483-3944-42b2-8e51-1cac2ab6a872" providerId="ADAL" clId="{DA9F5989-AEC0-47BB-9023-1F1B68EFED06}" dt="2023-07-13T20:24:00.402" v="387" actId="478"/>
          <ac:graphicFrameMkLst>
            <pc:docMk/>
            <pc:sldMk cId="1908900642" sldId="568"/>
            <ac:graphicFrameMk id="2" creationId="{97D4926B-3828-4630-B9BF-9CB0E022FF70}"/>
          </ac:graphicFrameMkLst>
        </pc:graphicFrameChg>
        <pc:graphicFrameChg chg="del">
          <ac:chgData name="Lynda Abbes" userId="1c924483-3944-42b2-8e51-1cac2ab6a872" providerId="ADAL" clId="{DA9F5989-AEC0-47BB-9023-1F1B68EFED06}" dt="2023-07-13T20:24:02.007" v="388" actId="478"/>
          <ac:graphicFrameMkLst>
            <pc:docMk/>
            <pc:sldMk cId="1908900642" sldId="568"/>
            <ac:graphicFrameMk id="4" creationId="{A7B9A630-F637-422F-B7FA-C5F5E540E40C}"/>
          </ac:graphicFrameMkLst>
        </pc:graphicFrameChg>
        <pc:graphicFrameChg chg="del">
          <ac:chgData name="Lynda Abbes" userId="1c924483-3944-42b2-8e51-1cac2ab6a872" providerId="ADAL" clId="{DA9F5989-AEC0-47BB-9023-1F1B68EFED06}" dt="2023-07-13T20:24:03.597" v="389" actId="478"/>
          <ac:graphicFrameMkLst>
            <pc:docMk/>
            <pc:sldMk cId="1908900642" sldId="568"/>
            <ac:graphicFrameMk id="7" creationId="{F7627C7C-EF6C-420B-B3BA-9C0C55B103EC}"/>
          </ac:graphicFrameMkLst>
        </pc:graphicFrameChg>
        <pc:graphicFrameChg chg="del modGraphic">
          <ac:chgData name="Lynda Abbes" userId="1c924483-3944-42b2-8e51-1cac2ab6a872" providerId="ADAL" clId="{DA9F5989-AEC0-47BB-9023-1F1B68EFED06}" dt="2023-07-13T21:06:14.294" v="541" actId="478"/>
          <ac:graphicFrameMkLst>
            <pc:docMk/>
            <pc:sldMk cId="1908900642" sldId="568"/>
            <ac:graphicFrameMk id="10" creationId="{2B18C386-6676-49D4-2BB5-AC2B63D971E7}"/>
          </ac:graphicFrameMkLst>
        </pc:graphicFrameChg>
        <pc:graphicFrameChg chg="del">
          <ac:chgData name="Lynda Abbes" userId="1c924483-3944-42b2-8e51-1cac2ab6a872" providerId="ADAL" clId="{DA9F5989-AEC0-47BB-9023-1F1B68EFED06}" dt="2023-07-13T21:04:21.675" v="539" actId="478"/>
          <ac:graphicFrameMkLst>
            <pc:docMk/>
            <pc:sldMk cId="1908900642" sldId="568"/>
            <ac:graphicFrameMk id="12" creationId="{FEAC455F-2811-8867-EB6A-0098EA194037}"/>
          </ac:graphicFrameMkLst>
        </pc:graphicFrameChg>
        <pc:graphicFrameChg chg="add mod">
          <ac:chgData name="Lynda Abbes" userId="1c924483-3944-42b2-8e51-1cac2ab6a872" providerId="ADAL" clId="{DA9F5989-AEC0-47BB-9023-1F1B68EFED06}" dt="2023-07-13T20:24:38.072" v="404" actId="14100"/>
          <ac:graphicFrameMkLst>
            <pc:docMk/>
            <pc:sldMk cId="1908900642" sldId="568"/>
            <ac:graphicFrameMk id="13" creationId="{97D4926B-3828-4630-B9BF-9CB0E022FF70}"/>
          </ac:graphicFrameMkLst>
        </pc:graphicFrameChg>
        <pc:graphicFrameChg chg="add mod">
          <ac:chgData name="Lynda Abbes" userId="1c924483-3944-42b2-8e51-1cac2ab6a872" providerId="ADAL" clId="{DA9F5989-AEC0-47BB-9023-1F1B68EFED06}" dt="2023-07-13T21:06:20.514" v="543" actId="14100"/>
          <ac:graphicFrameMkLst>
            <pc:docMk/>
            <pc:sldMk cId="1908900642" sldId="568"/>
            <ac:graphicFrameMk id="15" creationId="{A7B9A630-F637-422F-B7FA-C5F5E540E40C}"/>
          </ac:graphicFrameMkLst>
        </pc:graphicFrameChg>
        <pc:graphicFrameChg chg="add mod">
          <ac:chgData name="Lynda Abbes" userId="1c924483-3944-42b2-8e51-1cac2ab6a872" providerId="ADAL" clId="{DA9F5989-AEC0-47BB-9023-1F1B68EFED06}" dt="2023-07-13T21:04:28.292" v="540" actId="14100"/>
          <ac:graphicFrameMkLst>
            <pc:docMk/>
            <pc:sldMk cId="1908900642" sldId="568"/>
            <ac:graphicFrameMk id="16" creationId="{F7627C7C-EF6C-420B-B3BA-9C0C55B103EC}"/>
          </ac:graphicFrameMkLst>
        </pc:graphicFrameChg>
      </pc:sldChg>
      <pc:sldChg chg="addSp delSp modSp mod">
        <pc:chgData name="Lynda Abbes" userId="1c924483-3944-42b2-8e51-1cac2ab6a872" providerId="ADAL" clId="{DA9F5989-AEC0-47BB-9023-1F1B68EFED06}" dt="2023-07-13T21:01:43.038" v="525" actId="14100"/>
        <pc:sldMkLst>
          <pc:docMk/>
          <pc:sldMk cId="0" sldId="569"/>
        </pc:sldMkLst>
        <pc:graphicFrameChg chg="add mod modGraphic">
          <ac:chgData name="Lynda Abbes" userId="1c924483-3944-42b2-8e51-1cac2ab6a872" providerId="ADAL" clId="{DA9F5989-AEC0-47BB-9023-1F1B68EFED06}" dt="2023-07-13T21:01:43.038" v="525" actId="14100"/>
          <ac:graphicFrameMkLst>
            <pc:docMk/>
            <pc:sldMk cId="0" sldId="569"/>
            <ac:graphicFrameMk id="2" creationId="{70A28BFB-A77B-9487-7098-D54D12E8171C}"/>
          </ac:graphicFrameMkLst>
        </pc:graphicFrameChg>
        <pc:graphicFrameChg chg="del">
          <ac:chgData name="Lynda Abbes" userId="1c924483-3944-42b2-8e51-1cac2ab6a872" providerId="ADAL" clId="{DA9F5989-AEC0-47BB-9023-1F1B68EFED06}" dt="2023-07-13T20:47:43.281" v="465" actId="478"/>
          <ac:graphicFrameMkLst>
            <pc:docMk/>
            <pc:sldMk cId="0" sldId="569"/>
            <ac:graphicFrameMk id="3" creationId="{12BA73B1-A4C0-FB37-A76E-A51A26D5A736}"/>
          </ac:graphicFrameMkLst>
        </pc:graphicFrameChg>
        <pc:graphicFrameChg chg="add del mod">
          <ac:chgData name="Lynda Abbes" userId="1c924483-3944-42b2-8e51-1cac2ab6a872" providerId="ADAL" clId="{DA9F5989-AEC0-47BB-9023-1F1B68EFED06}" dt="2023-07-13T20:56:05.601" v="509" actId="478"/>
          <ac:graphicFrameMkLst>
            <pc:docMk/>
            <pc:sldMk cId="0" sldId="569"/>
            <ac:graphicFrameMk id="7" creationId="{A6DCBF94-2443-2BF3-A712-4FA85A16E640}"/>
          </ac:graphicFrameMkLst>
        </pc:graphicFrameChg>
        <pc:graphicFrameChg chg="add del mod">
          <ac:chgData name="Lynda Abbes" userId="1c924483-3944-42b2-8e51-1cac2ab6a872" providerId="ADAL" clId="{DA9F5989-AEC0-47BB-9023-1F1B68EFED06}" dt="2023-07-13T21:01:22.156" v="520" actId="478"/>
          <ac:graphicFrameMkLst>
            <pc:docMk/>
            <pc:sldMk cId="0" sldId="569"/>
            <ac:graphicFrameMk id="9" creationId="{3800D5AA-0B5B-70C0-B7D5-3FE2AD644F1E}"/>
          </ac:graphicFrameMkLst>
        </pc:graphicFrameChg>
        <pc:picChg chg="del">
          <ac:chgData name="Lynda Abbes" userId="1c924483-3944-42b2-8e51-1cac2ab6a872" providerId="ADAL" clId="{DA9F5989-AEC0-47BB-9023-1F1B68EFED06}" dt="2023-07-13T21:00:49.671" v="514" actId="478"/>
          <ac:picMkLst>
            <pc:docMk/>
            <pc:sldMk cId="0" sldId="569"/>
            <ac:picMk id="6" creationId="{B7AABEAE-DECC-C10A-7848-7380F63EAA27}"/>
          </ac:picMkLst>
        </pc:picChg>
        <pc:picChg chg="add mod">
          <ac:chgData name="Lynda Abbes" userId="1c924483-3944-42b2-8e51-1cac2ab6a872" providerId="ADAL" clId="{DA9F5989-AEC0-47BB-9023-1F1B68EFED06}" dt="2023-07-13T21:01:38.488" v="523" actId="1582"/>
          <ac:picMkLst>
            <pc:docMk/>
            <pc:sldMk cId="0" sldId="569"/>
            <ac:picMk id="10" creationId="{8D13C1D7-7BDD-A626-E252-E202F7694E0F}"/>
          </ac:picMkLst>
        </pc:picChg>
      </pc:sldChg>
      <pc:sldChg chg="addSp delSp modSp mod">
        <pc:chgData name="Lynda Abbes" userId="1c924483-3944-42b2-8e51-1cac2ab6a872" providerId="ADAL" clId="{DA9F5989-AEC0-47BB-9023-1F1B68EFED06}" dt="2023-07-13T21:03:39.201" v="537" actId="14100"/>
        <pc:sldMkLst>
          <pc:docMk/>
          <pc:sldMk cId="2126575892" sldId="570"/>
        </pc:sldMkLst>
        <pc:spChg chg="add del mod">
          <ac:chgData name="Lynda Abbes" userId="1c924483-3944-42b2-8e51-1cac2ab6a872" providerId="ADAL" clId="{DA9F5989-AEC0-47BB-9023-1F1B68EFED06}" dt="2023-07-13T20:57:26.388" v="511" actId="478"/>
          <ac:spMkLst>
            <pc:docMk/>
            <pc:sldMk cId="2126575892" sldId="570"/>
            <ac:spMk id="6" creationId="{2EF7BAEE-A5C9-104F-5F60-CFBE036FCF55}"/>
          </ac:spMkLst>
        </pc:spChg>
        <pc:graphicFrameChg chg="add mod modGraphic">
          <ac:chgData name="Lynda Abbes" userId="1c924483-3944-42b2-8e51-1cac2ab6a872" providerId="ADAL" clId="{DA9F5989-AEC0-47BB-9023-1F1B68EFED06}" dt="2023-07-13T20:53:50.942" v="506" actId="255"/>
          <ac:graphicFrameMkLst>
            <pc:docMk/>
            <pc:sldMk cId="2126575892" sldId="570"/>
            <ac:graphicFrameMk id="2" creationId="{2B82B8F2-B05C-D911-0492-7D33EB727248}"/>
          </ac:graphicFrameMkLst>
        </pc:graphicFrameChg>
        <pc:graphicFrameChg chg="del">
          <ac:chgData name="Lynda Abbes" userId="1c924483-3944-42b2-8e51-1cac2ab6a872" providerId="ADAL" clId="{DA9F5989-AEC0-47BB-9023-1F1B68EFED06}" dt="2023-07-13T20:49:34.787" v="485" actId="478"/>
          <ac:graphicFrameMkLst>
            <pc:docMk/>
            <pc:sldMk cId="2126575892" sldId="570"/>
            <ac:graphicFrameMk id="3" creationId="{D29DBFAC-914F-9C13-815D-46EC48B7B647}"/>
          </ac:graphicFrameMkLst>
        </pc:graphicFrameChg>
        <pc:graphicFrameChg chg="add mod">
          <ac:chgData name="Lynda Abbes" userId="1c924483-3944-42b2-8e51-1cac2ab6a872" providerId="ADAL" clId="{DA9F5989-AEC0-47BB-9023-1F1B68EFED06}" dt="2023-07-13T20:57:54.043" v="513" actId="1076"/>
          <ac:graphicFrameMkLst>
            <pc:docMk/>
            <pc:sldMk cId="2126575892" sldId="570"/>
            <ac:graphicFrameMk id="7" creationId="{63DB366A-D232-C8A4-A207-D58DFE1815B9}"/>
          </ac:graphicFrameMkLst>
        </pc:graphicFrameChg>
        <pc:graphicFrameChg chg="add del mod">
          <ac:chgData name="Lynda Abbes" userId="1c924483-3944-42b2-8e51-1cac2ab6a872" providerId="ADAL" clId="{DA9F5989-AEC0-47BB-9023-1F1B68EFED06}" dt="2023-07-13T21:03:25.007" v="533" actId="478"/>
          <ac:graphicFrameMkLst>
            <pc:docMk/>
            <pc:sldMk cId="2126575892" sldId="570"/>
            <ac:graphicFrameMk id="8" creationId="{D3DB6026-FF5E-4F0A-FE6E-365B51555E15}"/>
          </ac:graphicFrameMkLst>
        </pc:graphicFrameChg>
        <pc:graphicFrameChg chg="del">
          <ac:chgData name="Lynda Abbes" userId="1c924483-3944-42b2-8e51-1cac2ab6a872" providerId="ADAL" clId="{DA9F5989-AEC0-47BB-9023-1F1B68EFED06}" dt="2023-07-13T20:57:23.766" v="510" actId="478"/>
          <ac:graphicFrameMkLst>
            <pc:docMk/>
            <pc:sldMk cId="2126575892" sldId="570"/>
            <ac:graphicFrameMk id="13" creationId="{496E2F2A-A603-D844-D816-FE21F48D24E6}"/>
          </ac:graphicFrameMkLst>
        </pc:graphicFrameChg>
        <pc:picChg chg="del">
          <ac:chgData name="Lynda Abbes" userId="1c924483-3944-42b2-8e51-1cac2ab6a872" providerId="ADAL" clId="{DA9F5989-AEC0-47BB-9023-1F1B68EFED06}" dt="2023-07-13T21:01:53.786" v="526" actId="478"/>
          <ac:picMkLst>
            <pc:docMk/>
            <pc:sldMk cId="2126575892" sldId="570"/>
            <ac:picMk id="9" creationId="{0E9DFA0F-6534-0F7D-4081-07B8AF4D5B10}"/>
          </ac:picMkLst>
        </pc:picChg>
        <pc:picChg chg="add mod">
          <ac:chgData name="Lynda Abbes" userId="1c924483-3944-42b2-8e51-1cac2ab6a872" providerId="ADAL" clId="{DA9F5989-AEC0-47BB-9023-1F1B68EFED06}" dt="2023-07-13T21:03:39.201" v="537" actId="14100"/>
          <ac:picMkLst>
            <pc:docMk/>
            <pc:sldMk cId="2126575892" sldId="570"/>
            <ac:picMk id="11" creationId="{51E469B4-FA5E-F1C4-83F1-F522403073C0}"/>
          </ac:picMkLst>
        </pc:picChg>
      </pc:sldChg>
      <pc:sldChg chg="del">
        <pc:chgData name="Lynda Abbes" userId="1c924483-3944-42b2-8e51-1cac2ab6a872" providerId="ADAL" clId="{DA9F5989-AEC0-47BB-9023-1F1B68EFED06}" dt="2023-07-14T08:06:44.890" v="792" actId="47"/>
        <pc:sldMkLst>
          <pc:docMk/>
          <pc:sldMk cId="1177514183" sldId="571"/>
        </pc:sldMkLst>
      </pc:sldChg>
      <pc:sldChg chg="add del">
        <pc:chgData name="Lynda Abbes" userId="1c924483-3944-42b2-8e51-1cac2ab6a872" providerId="ADAL" clId="{DA9F5989-AEC0-47BB-9023-1F1B68EFED06}" dt="2023-07-14T08:06:28.390" v="790"/>
        <pc:sldMkLst>
          <pc:docMk/>
          <pc:sldMk cId="1877928921" sldId="573"/>
        </pc:sldMkLst>
      </pc:sldChg>
      <pc:sldChg chg="del">
        <pc:chgData name="Lynda Abbes" userId="1c924483-3944-42b2-8e51-1cac2ab6a872" providerId="ADAL" clId="{DA9F5989-AEC0-47BB-9023-1F1B68EFED06}" dt="2023-07-14T08:07:50.630" v="801" actId="47"/>
        <pc:sldMkLst>
          <pc:docMk/>
          <pc:sldMk cId="105624894" sldId="574"/>
        </pc:sldMkLst>
      </pc:sldChg>
      <pc:sldChg chg="add del">
        <pc:chgData name="Lynda Abbes" userId="1c924483-3944-42b2-8e51-1cac2ab6a872" providerId="ADAL" clId="{DA9F5989-AEC0-47BB-9023-1F1B68EFED06}" dt="2023-07-14T08:06:28.390" v="790"/>
        <pc:sldMkLst>
          <pc:docMk/>
          <pc:sldMk cId="1387418192" sldId="575"/>
        </pc:sldMkLst>
      </pc:sldChg>
      <pc:sldChg chg="add">
        <pc:chgData name="Lynda Abbes" userId="1c924483-3944-42b2-8e51-1cac2ab6a872" providerId="ADAL" clId="{DA9F5989-AEC0-47BB-9023-1F1B68EFED06}" dt="2023-07-14T08:07:26.521" v="799"/>
        <pc:sldMkLst>
          <pc:docMk/>
          <pc:sldMk cId="4149129279" sldId="577"/>
        </pc:sldMkLst>
      </pc:sldChg>
      <pc:sldChg chg="add">
        <pc:chgData name="Lynda Abbes" userId="1c924483-3944-42b2-8e51-1cac2ab6a872" providerId="ADAL" clId="{DA9F5989-AEC0-47BB-9023-1F1B68EFED06}" dt="2023-07-14T08:07:26.521" v="799"/>
        <pc:sldMkLst>
          <pc:docMk/>
          <pc:sldMk cId="1189405467" sldId="578"/>
        </pc:sldMkLst>
      </pc:sldChg>
      <pc:sldChg chg="add">
        <pc:chgData name="Lynda Abbes" userId="1c924483-3944-42b2-8e51-1cac2ab6a872" providerId="ADAL" clId="{DA9F5989-AEC0-47BB-9023-1F1B68EFED06}" dt="2023-07-14T08:07:26.521" v="799"/>
        <pc:sldMkLst>
          <pc:docMk/>
          <pc:sldMk cId="3178275670" sldId="579"/>
        </pc:sldMkLst>
      </pc:sldChg>
      <pc:sldChg chg="add">
        <pc:chgData name="Lynda Abbes" userId="1c924483-3944-42b2-8e51-1cac2ab6a872" providerId="ADAL" clId="{DA9F5989-AEC0-47BB-9023-1F1B68EFED06}" dt="2023-07-14T08:07:26.521" v="799"/>
        <pc:sldMkLst>
          <pc:docMk/>
          <pc:sldMk cId="2542630695" sldId="580"/>
        </pc:sldMkLst>
      </pc:sldChg>
      <pc:sldChg chg="add">
        <pc:chgData name="Lynda Abbes" userId="1c924483-3944-42b2-8e51-1cac2ab6a872" providerId="ADAL" clId="{DA9F5989-AEC0-47BB-9023-1F1B68EFED06}" dt="2023-07-14T08:06:28.390" v="790"/>
        <pc:sldMkLst>
          <pc:docMk/>
          <pc:sldMk cId="2981849649" sldId="581"/>
        </pc:sldMkLst>
      </pc:sldChg>
      <pc:sldChg chg="del">
        <pc:chgData name="Lynda Abbes" userId="1c924483-3944-42b2-8e51-1cac2ab6a872" providerId="ADAL" clId="{DA9F5989-AEC0-47BB-9023-1F1B68EFED06}" dt="2023-07-14T11:01:01.142" v="1791" actId="47"/>
        <pc:sldMkLst>
          <pc:docMk/>
          <pc:sldMk cId="3671016643" sldId="588"/>
        </pc:sldMkLst>
      </pc:sldChg>
      <pc:sldChg chg="addSp delSp modSp mod">
        <pc:chgData name="Lynda Abbes" userId="1c924483-3944-42b2-8e51-1cac2ab6a872" providerId="ADAL" clId="{DA9F5989-AEC0-47BB-9023-1F1B68EFED06}" dt="2023-07-13T15:56:28.608" v="310" actId="1037"/>
        <pc:sldMkLst>
          <pc:docMk/>
          <pc:sldMk cId="4132151011" sldId="589"/>
        </pc:sldMkLst>
        <pc:graphicFrameChg chg="add mod">
          <ac:chgData name="Lynda Abbes" userId="1c924483-3944-42b2-8e51-1cac2ab6a872" providerId="ADAL" clId="{DA9F5989-AEC0-47BB-9023-1F1B68EFED06}" dt="2023-07-13T13:06:59.985" v="43"/>
          <ac:graphicFrameMkLst>
            <pc:docMk/>
            <pc:sldMk cId="4132151011" sldId="589"/>
            <ac:graphicFrameMk id="2" creationId="{CE606409-4C37-AC8C-DB5A-BDEABE9B5EA0}"/>
          </ac:graphicFrameMkLst>
        </pc:graphicFrameChg>
        <pc:graphicFrameChg chg="add mod">
          <ac:chgData name="Lynda Abbes" userId="1c924483-3944-42b2-8e51-1cac2ab6a872" providerId="ADAL" clId="{DA9F5989-AEC0-47BB-9023-1F1B68EFED06}" dt="2023-07-13T13:12:28.227" v="98" actId="14100"/>
          <ac:graphicFrameMkLst>
            <pc:docMk/>
            <pc:sldMk cId="4132151011" sldId="589"/>
            <ac:graphicFrameMk id="3" creationId="{CE606409-4C37-AC8C-DB5A-BDEABE9B5EA0}"/>
          </ac:graphicFrameMkLst>
        </pc:graphicFrameChg>
        <pc:graphicFrameChg chg="add del mod">
          <ac:chgData name="Lynda Abbes" userId="1c924483-3944-42b2-8e51-1cac2ab6a872" providerId="ADAL" clId="{DA9F5989-AEC0-47BB-9023-1F1B68EFED06}" dt="2023-07-13T13:08:07.133" v="58" actId="478"/>
          <ac:graphicFrameMkLst>
            <pc:docMk/>
            <pc:sldMk cId="4132151011" sldId="589"/>
            <ac:graphicFrameMk id="4" creationId="{5FF517CA-7EF0-CBF8-A3AE-ECB2432DC4E7}"/>
          </ac:graphicFrameMkLst>
        </pc:graphicFrameChg>
        <pc:graphicFrameChg chg="add mod">
          <ac:chgData name="Lynda Abbes" userId="1c924483-3944-42b2-8e51-1cac2ab6a872" providerId="ADAL" clId="{DA9F5989-AEC0-47BB-9023-1F1B68EFED06}" dt="2023-07-13T13:16:18.674" v="116" actId="403"/>
          <ac:graphicFrameMkLst>
            <pc:docMk/>
            <pc:sldMk cId="4132151011" sldId="589"/>
            <ac:graphicFrameMk id="5" creationId="{5FF517CA-7EF0-CBF8-A3AE-ECB2432DC4E7}"/>
          </ac:graphicFrameMkLst>
        </pc:graphicFrameChg>
        <pc:graphicFrameChg chg="add del mod">
          <ac:chgData name="Lynda Abbes" userId="1c924483-3944-42b2-8e51-1cac2ab6a872" providerId="ADAL" clId="{DA9F5989-AEC0-47BB-9023-1F1B68EFED06}" dt="2023-07-13T13:10:33.596" v="75" actId="478"/>
          <ac:graphicFrameMkLst>
            <pc:docMk/>
            <pc:sldMk cId="4132151011" sldId="589"/>
            <ac:graphicFrameMk id="6" creationId="{172182D5-BC91-1B8F-8487-0662E2C4BF9E}"/>
          </ac:graphicFrameMkLst>
        </pc:graphicFrameChg>
        <pc:graphicFrameChg chg="add del mod">
          <ac:chgData name="Lynda Abbes" userId="1c924483-3944-42b2-8e51-1cac2ab6a872" providerId="ADAL" clId="{DA9F5989-AEC0-47BB-9023-1F1B68EFED06}" dt="2023-07-13T13:20:03.839" v="117" actId="478"/>
          <ac:graphicFrameMkLst>
            <pc:docMk/>
            <pc:sldMk cId="4132151011" sldId="589"/>
            <ac:graphicFrameMk id="7" creationId="{172182D5-BC91-1B8F-8487-0662E2C4BF9E}"/>
          </ac:graphicFrameMkLst>
        </pc:graphicFrameChg>
        <pc:graphicFrameChg chg="add mod">
          <ac:chgData name="Lynda Abbes" userId="1c924483-3944-42b2-8e51-1cac2ab6a872" providerId="ADAL" clId="{DA9F5989-AEC0-47BB-9023-1F1B68EFED06}" dt="2023-07-13T13:33:51.242" v="133" actId="403"/>
          <ac:graphicFrameMkLst>
            <pc:docMk/>
            <pc:sldMk cId="4132151011" sldId="589"/>
            <ac:graphicFrameMk id="10" creationId="{015B1129-0B71-A43D-7739-4A469BE4F901}"/>
          </ac:graphicFrameMkLst>
        </pc:graphicFrameChg>
        <pc:graphicFrameChg chg="add del mod">
          <ac:chgData name="Lynda Abbes" userId="1c924483-3944-42b2-8e51-1cac2ab6a872" providerId="ADAL" clId="{DA9F5989-AEC0-47BB-9023-1F1B68EFED06}" dt="2023-07-13T13:33:22.149" v="124" actId="478"/>
          <ac:graphicFrameMkLst>
            <pc:docMk/>
            <pc:sldMk cId="4132151011" sldId="589"/>
            <ac:graphicFrameMk id="12" creationId="{1476C734-F16B-45CE-9F24-05944BDCFC0E}"/>
          </ac:graphicFrameMkLst>
        </pc:graphicFrameChg>
        <pc:graphicFrameChg chg="add mod">
          <ac:chgData name="Lynda Abbes" userId="1c924483-3944-42b2-8e51-1cac2ab6a872" providerId="ADAL" clId="{DA9F5989-AEC0-47BB-9023-1F1B68EFED06}" dt="2023-07-13T13:14:40.267" v="110" actId="207"/>
          <ac:graphicFrameMkLst>
            <pc:docMk/>
            <pc:sldMk cId="4132151011" sldId="589"/>
            <ac:graphicFrameMk id="13" creationId="{E391D527-CB31-484E-AE9E-CEC256754E85}"/>
          </ac:graphicFrameMkLst>
        </pc:graphicFrameChg>
        <pc:graphicFrameChg chg="add mod">
          <ac:chgData name="Lynda Abbes" userId="1c924483-3944-42b2-8e51-1cac2ab6a872" providerId="ADAL" clId="{DA9F5989-AEC0-47BB-9023-1F1B68EFED06}" dt="2023-07-13T13:20:27.705" v="123" actId="207"/>
          <ac:graphicFrameMkLst>
            <pc:docMk/>
            <pc:sldMk cId="4132151011" sldId="589"/>
            <ac:graphicFrameMk id="14" creationId="{172182D5-BC91-1B8F-8487-0662E2C4BF9E}"/>
          </ac:graphicFrameMkLst>
        </pc:graphicFrameChg>
        <pc:graphicFrameChg chg="add mod">
          <ac:chgData name="Lynda Abbes" userId="1c924483-3944-42b2-8e51-1cac2ab6a872" providerId="ADAL" clId="{DA9F5989-AEC0-47BB-9023-1F1B68EFED06}" dt="2023-07-13T13:33:48.512" v="132" actId="403"/>
          <ac:graphicFrameMkLst>
            <pc:docMk/>
            <pc:sldMk cId="4132151011" sldId="589"/>
            <ac:graphicFrameMk id="15" creationId="{1476C734-F16B-45CE-9F24-05944BDCFC0E}"/>
          </ac:graphicFrameMkLst>
        </pc:graphicFrameChg>
        <pc:picChg chg="del">
          <ac:chgData name="Lynda Abbes" userId="1c924483-3944-42b2-8e51-1cac2ab6a872" providerId="ADAL" clId="{DA9F5989-AEC0-47BB-9023-1F1B68EFED06}" dt="2023-07-13T13:06:52.764" v="39" actId="478"/>
          <ac:picMkLst>
            <pc:docMk/>
            <pc:sldMk cId="4132151011" sldId="589"/>
            <ac:picMk id="8" creationId="{273E1B46-BB3E-25DD-50BA-4FF2E9F801C2}"/>
          </ac:picMkLst>
        </pc:picChg>
        <pc:picChg chg="add mod">
          <ac:chgData name="Lynda Abbes" userId="1c924483-3944-42b2-8e51-1cac2ab6a872" providerId="ADAL" clId="{DA9F5989-AEC0-47BB-9023-1F1B68EFED06}" dt="2023-07-13T15:56:28.608" v="310" actId="1037"/>
          <ac:picMkLst>
            <pc:docMk/>
            <pc:sldMk cId="4132151011" sldId="589"/>
            <ac:picMk id="16" creationId="{B7C75E4A-A100-9FC5-DC6F-215FDB80AD9A}"/>
          </ac:picMkLst>
        </pc:picChg>
      </pc:sldChg>
      <pc:sldChg chg="addSp delSp modSp mod">
        <pc:chgData name="Lynda Abbes" userId="1c924483-3944-42b2-8e51-1cac2ab6a872" providerId="ADAL" clId="{DA9F5989-AEC0-47BB-9023-1F1B68EFED06}" dt="2023-07-13T21:38:03.521" v="580" actId="27918"/>
        <pc:sldMkLst>
          <pc:docMk/>
          <pc:sldMk cId="1069815078" sldId="590"/>
        </pc:sldMkLst>
        <pc:graphicFrameChg chg="add mod">
          <ac:chgData name="Lynda Abbes" userId="1c924483-3944-42b2-8e51-1cac2ab6a872" providerId="ADAL" clId="{DA9F5989-AEC0-47BB-9023-1F1B68EFED06}" dt="2023-07-13T20:45:41.034" v="461" actId="14100"/>
          <ac:graphicFrameMkLst>
            <pc:docMk/>
            <pc:sldMk cId="1069815078" sldId="590"/>
            <ac:graphicFrameMk id="3" creationId="{BE06E2DA-9F9E-4E2E-9296-0A906833D5F8}"/>
          </ac:graphicFrameMkLst>
        </pc:graphicFrameChg>
        <pc:graphicFrameChg chg="add mod">
          <ac:chgData name="Lynda Abbes" userId="1c924483-3944-42b2-8e51-1cac2ab6a872" providerId="ADAL" clId="{DA9F5989-AEC0-47BB-9023-1F1B68EFED06}" dt="2023-07-13T20:45:49.177" v="464" actId="14100"/>
          <ac:graphicFrameMkLst>
            <pc:docMk/>
            <pc:sldMk cId="1069815078" sldId="590"/>
            <ac:graphicFrameMk id="5" creationId="{F61F5BC9-4B21-4EFA-BB68-DDA060A52069}"/>
          </ac:graphicFrameMkLst>
        </pc:graphicFrameChg>
        <pc:graphicFrameChg chg="add mod">
          <ac:chgData name="Lynda Abbes" userId="1c924483-3944-42b2-8e51-1cac2ab6a872" providerId="ADAL" clId="{DA9F5989-AEC0-47BB-9023-1F1B68EFED06}" dt="2023-07-13T20:45:44.879" v="463" actId="1036"/>
          <ac:graphicFrameMkLst>
            <pc:docMk/>
            <pc:sldMk cId="1069815078" sldId="590"/>
            <ac:graphicFrameMk id="6" creationId="{811E963A-B35B-4D45-9C6C-33D9C6EF9D36}"/>
          </ac:graphicFrameMkLst>
        </pc:graphicFrameChg>
        <pc:graphicFrameChg chg="del">
          <ac:chgData name="Lynda Abbes" userId="1c924483-3944-42b2-8e51-1cac2ab6a872" providerId="ADAL" clId="{DA9F5989-AEC0-47BB-9023-1F1B68EFED06}" dt="2023-07-13T20:44:22.828" v="437" actId="478"/>
          <ac:graphicFrameMkLst>
            <pc:docMk/>
            <pc:sldMk cId="1069815078" sldId="590"/>
            <ac:graphicFrameMk id="9" creationId="{BE06E2DA-9F9E-4E2E-9296-0A906833D5F8}"/>
          </ac:graphicFrameMkLst>
        </pc:graphicFrameChg>
        <pc:graphicFrameChg chg="del">
          <ac:chgData name="Lynda Abbes" userId="1c924483-3944-42b2-8e51-1cac2ab6a872" providerId="ADAL" clId="{DA9F5989-AEC0-47BB-9023-1F1B68EFED06}" dt="2023-07-13T20:44:24.396" v="438" actId="478"/>
          <ac:graphicFrameMkLst>
            <pc:docMk/>
            <pc:sldMk cId="1069815078" sldId="590"/>
            <ac:graphicFrameMk id="10" creationId="{F61F5BC9-4B21-4EFA-BB68-DDA060A52069}"/>
          </ac:graphicFrameMkLst>
        </pc:graphicFrameChg>
        <pc:graphicFrameChg chg="del">
          <ac:chgData name="Lynda Abbes" userId="1c924483-3944-42b2-8e51-1cac2ab6a872" providerId="ADAL" clId="{DA9F5989-AEC0-47BB-9023-1F1B68EFED06}" dt="2023-07-13T20:44:25.970" v="439" actId="478"/>
          <ac:graphicFrameMkLst>
            <pc:docMk/>
            <pc:sldMk cId="1069815078" sldId="590"/>
            <ac:graphicFrameMk id="11" creationId="{811E963A-B35B-4D45-9C6C-33D9C6EF9D36}"/>
          </ac:graphicFrameMkLst>
        </pc:graphicFrameChg>
      </pc:sldChg>
      <pc:sldChg chg="addSp delSp modSp mod">
        <pc:chgData name="Lynda Abbes" userId="1c924483-3944-42b2-8e51-1cac2ab6a872" providerId="ADAL" clId="{DA9F5989-AEC0-47BB-9023-1F1B68EFED06}" dt="2023-07-14T09:52:20.609" v="1328" actId="1582"/>
        <pc:sldMkLst>
          <pc:docMk/>
          <pc:sldMk cId="379604746" sldId="604"/>
        </pc:sldMkLst>
        <pc:spChg chg="mod">
          <ac:chgData name="Lynda Abbes" userId="1c924483-3944-42b2-8e51-1cac2ab6a872" providerId="ADAL" clId="{DA9F5989-AEC0-47BB-9023-1F1B68EFED06}" dt="2023-07-14T09:52:16.079" v="1327" actId="1076"/>
          <ac:spMkLst>
            <pc:docMk/>
            <pc:sldMk cId="379604746" sldId="604"/>
            <ac:spMk id="5" creationId="{64D3E01D-20DA-07E8-4B3F-846119485FF4}"/>
          </ac:spMkLst>
        </pc:spChg>
        <pc:graphicFrameChg chg="add del mod">
          <ac:chgData name="Lynda Abbes" userId="1c924483-3944-42b2-8e51-1cac2ab6a872" providerId="ADAL" clId="{DA9F5989-AEC0-47BB-9023-1F1B68EFED06}" dt="2023-07-14T09:52:08.865" v="1324" actId="478"/>
          <ac:graphicFrameMkLst>
            <pc:docMk/>
            <pc:sldMk cId="379604746" sldId="604"/>
            <ac:graphicFrameMk id="2" creationId="{00000000-0008-0000-0000-000005000000}"/>
          </ac:graphicFrameMkLst>
        </pc:graphicFrameChg>
        <pc:picChg chg="del">
          <ac:chgData name="Lynda Abbes" userId="1c924483-3944-42b2-8e51-1cac2ab6a872" providerId="ADAL" clId="{DA9F5989-AEC0-47BB-9023-1F1B68EFED06}" dt="2023-07-14T09:49:25.284" v="1312" actId="478"/>
          <ac:picMkLst>
            <pc:docMk/>
            <pc:sldMk cId="379604746" sldId="604"/>
            <ac:picMk id="3" creationId="{85530534-FE89-8E34-8C6C-D0A33FA1E68D}"/>
          </ac:picMkLst>
        </pc:picChg>
        <pc:picChg chg="add mod">
          <ac:chgData name="Lynda Abbes" userId="1c924483-3944-42b2-8e51-1cac2ab6a872" providerId="ADAL" clId="{DA9F5989-AEC0-47BB-9023-1F1B68EFED06}" dt="2023-07-14T09:52:20.609" v="1328" actId="1582"/>
          <ac:picMkLst>
            <pc:docMk/>
            <pc:sldMk cId="379604746" sldId="604"/>
            <ac:picMk id="4" creationId="{D9893A97-E695-9ACC-4F1F-AE7375851889}"/>
          </ac:picMkLst>
        </pc:picChg>
      </pc:sldChg>
      <pc:sldChg chg="addSp delSp modSp mod">
        <pc:chgData name="Lynda Abbes" userId="1c924483-3944-42b2-8e51-1cac2ab6a872" providerId="ADAL" clId="{DA9F5989-AEC0-47BB-9023-1F1B68EFED06}" dt="2023-07-14T09:54:06.962" v="1348" actId="1582"/>
        <pc:sldMkLst>
          <pc:docMk/>
          <pc:sldMk cId="2633788627" sldId="605"/>
        </pc:sldMkLst>
        <pc:graphicFrameChg chg="add del mod">
          <ac:chgData name="Lynda Abbes" userId="1c924483-3944-42b2-8e51-1cac2ab6a872" providerId="ADAL" clId="{DA9F5989-AEC0-47BB-9023-1F1B68EFED06}" dt="2023-07-14T09:53:56.446" v="1345" actId="478"/>
          <ac:graphicFrameMkLst>
            <pc:docMk/>
            <pc:sldMk cId="2633788627" sldId="605"/>
            <ac:graphicFrameMk id="2" creationId="{00000000-0008-0000-0000-000009000000}"/>
          </ac:graphicFrameMkLst>
        </pc:graphicFrameChg>
        <pc:picChg chg="del">
          <ac:chgData name="Lynda Abbes" userId="1c924483-3944-42b2-8e51-1cac2ab6a872" providerId="ADAL" clId="{DA9F5989-AEC0-47BB-9023-1F1B68EFED06}" dt="2023-07-14T09:53:14.476" v="1329" actId="478"/>
          <ac:picMkLst>
            <pc:docMk/>
            <pc:sldMk cId="2633788627" sldId="605"/>
            <ac:picMk id="3" creationId="{A1B2AD46-BF77-2BE1-BB2A-5179D10F694F}"/>
          </ac:picMkLst>
        </pc:picChg>
        <pc:picChg chg="add mod">
          <ac:chgData name="Lynda Abbes" userId="1c924483-3944-42b2-8e51-1cac2ab6a872" providerId="ADAL" clId="{DA9F5989-AEC0-47BB-9023-1F1B68EFED06}" dt="2023-07-14T09:54:06.962" v="1348" actId="1582"/>
          <ac:picMkLst>
            <pc:docMk/>
            <pc:sldMk cId="2633788627" sldId="605"/>
            <ac:picMk id="4" creationId="{61E74900-340B-E893-0442-BA26A2F880C6}"/>
          </ac:picMkLst>
        </pc:picChg>
      </pc:sldChg>
      <pc:sldChg chg="addSp delSp modSp mod">
        <pc:chgData name="Lynda Abbes" userId="1c924483-3944-42b2-8e51-1cac2ab6a872" providerId="ADAL" clId="{DA9F5989-AEC0-47BB-9023-1F1B68EFED06}" dt="2023-07-14T10:03:33.797" v="1399"/>
        <pc:sldMkLst>
          <pc:docMk/>
          <pc:sldMk cId="3072412429" sldId="606"/>
        </pc:sldMkLst>
        <pc:spChg chg="del">
          <ac:chgData name="Lynda Abbes" userId="1c924483-3944-42b2-8e51-1cac2ab6a872" providerId="ADAL" clId="{DA9F5989-AEC0-47BB-9023-1F1B68EFED06}" dt="2023-07-14T09:54:28.413" v="1352" actId="478"/>
          <ac:spMkLst>
            <pc:docMk/>
            <pc:sldMk cId="3072412429" sldId="606"/>
            <ac:spMk id="2" creationId="{B59EE663-7A20-1587-7396-FC2B31A10E3F}"/>
          </ac:spMkLst>
        </pc:spChg>
        <pc:spChg chg="del">
          <ac:chgData name="Lynda Abbes" userId="1c924483-3944-42b2-8e51-1cac2ab6a872" providerId="ADAL" clId="{DA9F5989-AEC0-47BB-9023-1F1B68EFED06}" dt="2023-07-14T09:54:26.321" v="1351" actId="478"/>
          <ac:spMkLst>
            <pc:docMk/>
            <pc:sldMk cId="3072412429" sldId="606"/>
            <ac:spMk id="3" creationId="{48DE571F-A54A-6931-447D-114187055208}"/>
          </ac:spMkLst>
        </pc:spChg>
        <pc:spChg chg="add mod">
          <ac:chgData name="Lynda Abbes" userId="1c924483-3944-42b2-8e51-1cac2ab6a872" providerId="ADAL" clId="{DA9F5989-AEC0-47BB-9023-1F1B68EFED06}" dt="2023-07-14T10:03:33.797" v="1399"/>
          <ac:spMkLst>
            <pc:docMk/>
            <pc:sldMk cId="3072412429" sldId="606"/>
            <ac:spMk id="7" creationId="{62B5C982-8ACB-628B-1107-237916342317}"/>
          </ac:spMkLst>
        </pc:spChg>
        <pc:graphicFrameChg chg="add del mod">
          <ac:chgData name="Lynda Abbes" userId="1c924483-3944-42b2-8e51-1cac2ab6a872" providerId="ADAL" clId="{DA9F5989-AEC0-47BB-9023-1F1B68EFED06}" dt="2023-07-14T09:58:42.925" v="1373" actId="478"/>
          <ac:graphicFrameMkLst>
            <pc:docMk/>
            <pc:sldMk cId="3072412429" sldId="606"/>
            <ac:graphicFrameMk id="4" creationId="{00000000-0008-0000-0000-000006000000}"/>
          </ac:graphicFrameMkLst>
        </pc:graphicFrameChg>
        <pc:picChg chg="add mod">
          <ac:chgData name="Lynda Abbes" userId="1c924483-3944-42b2-8e51-1cac2ab6a872" providerId="ADAL" clId="{DA9F5989-AEC0-47BB-9023-1F1B68EFED06}" dt="2023-07-14T09:58:54.526" v="1377" actId="1582"/>
          <ac:picMkLst>
            <pc:docMk/>
            <pc:sldMk cId="3072412429" sldId="606"/>
            <ac:picMk id="5" creationId="{685AE0F3-85D6-AC08-BB1B-6E519830D610}"/>
          </ac:picMkLst>
        </pc:picChg>
        <pc:picChg chg="del mod">
          <ac:chgData name="Lynda Abbes" userId="1c924483-3944-42b2-8e51-1cac2ab6a872" providerId="ADAL" clId="{DA9F5989-AEC0-47BB-9023-1F1B68EFED06}" dt="2023-07-14T09:54:23.929" v="1350" actId="478"/>
          <ac:picMkLst>
            <pc:docMk/>
            <pc:sldMk cId="3072412429" sldId="606"/>
            <ac:picMk id="9" creationId="{DED3AC73-7DEC-891C-ADF4-69D0CD09645C}"/>
          </ac:picMkLst>
        </pc:picChg>
      </pc:sldChg>
      <pc:sldChg chg="del">
        <pc:chgData name="Lynda Abbes" userId="1c924483-3944-42b2-8e51-1cac2ab6a872" providerId="ADAL" clId="{DA9F5989-AEC0-47BB-9023-1F1B68EFED06}" dt="2023-07-14T11:00:58.380" v="1790" actId="47"/>
        <pc:sldMkLst>
          <pc:docMk/>
          <pc:sldMk cId="4044596918" sldId="607"/>
        </pc:sldMkLst>
      </pc:sldChg>
      <pc:sldChg chg="addSp delSp modSp mod">
        <pc:chgData name="Lynda Abbes" userId="1c924483-3944-42b2-8e51-1cac2ab6a872" providerId="ADAL" clId="{DA9F5989-AEC0-47BB-9023-1F1B68EFED06}" dt="2023-07-14T11:25:07.185" v="1868" actId="20577"/>
        <pc:sldMkLst>
          <pc:docMk/>
          <pc:sldMk cId="3586381948" sldId="613"/>
        </pc:sldMkLst>
        <pc:graphicFrameChg chg="add del mod">
          <ac:chgData name="Lynda Abbes" userId="1c924483-3944-42b2-8e51-1cac2ab6a872" providerId="ADAL" clId="{DA9F5989-AEC0-47BB-9023-1F1B68EFED06}" dt="2023-07-14T11:24:01.693" v="1845" actId="478"/>
          <ac:graphicFrameMkLst>
            <pc:docMk/>
            <pc:sldMk cId="3586381948" sldId="613"/>
            <ac:graphicFrameMk id="3" creationId="{FD324C08-4339-2A23-4179-1DA4715B98F7}"/>
          </ac:graphicFrameMkLst>
        </pc:graphicFrameChg>
        <pc:graphicFrameChg chg="add mod modGraphic">
          <ac:chgData name="Lynda Abbes" userId="1c924483-3944-42b2-8e51-1cac2ab6a872" providerId="ADAL" clId="{DA9F5989-AEC0-47BB-9023-1F1B68EFED06}" dt="2023-07-14T11:25:07.185" v="1868" actId="20577"/>
          <ac:graphicFrameMkLst>
            <pc:docMk/>
            <pc:sldMk cId="3586381948" sldId="613"/>
            <ac:graphicFrameMk id="7" creationId="{2DD1C9E2-4154-1F23-2D02-611D5DF19A36}"/>
          </ac:graphicFrameMkLst>
        </pc:graphicFrameChg>
        <pc:graphicFrameChg chg="del">
          <ac:chgData name="Lynda Abbes" userId="1c924483-3944-42b2-8e51-1cac2ab6a872" providerId="ADAL" clId="{DA9F5989-AEC0-47BB-9023-1F1B68EFED06}" dt="2023-07-14T11:24:14.226" v="1849" actId="478"/>
          <ac:graphicFrameMkLst>
            <pc:docMk/>
            <pc:sldMk cId="3586381948" sldId="613"/>
            <ac:graphicFrameMk id="9" creationId="{4B027E07-11C4-4A96-6EB3-7BA153CF6989}"/>
          </ac:graphicFrameMkLst>
        </pc:graphicFrameChg>
        <pc:picChg chg="add mod">
          <ac:chgData name="Lynda Abbes" userId="1c924483-3944-42b2-8e51-1cac2ab6a872" providerId="ADAL" clId="{DA9F5989-AEC0-47BB-9023-1F1B68EFED06}" dt="2023-07-14T11:24:11.672" v="1848" actId="1582"/>
          <ac:picMkLst>
            <pc:docMk/>
            <pc:sldMk cId="3586381948" sldId="613"/>
            <ac:picMk id="4" creationId="{8AEF4D26-A2B2-0057-55BC-9D664FB242FA}"/>
          </ac:picMkLst>
        </pc:picChg>
        <pc:picChg chg="del">
          <ac:chgData name="Lynda Abbes" userId="1c924483-3944-42b2-8e51-1cac2ab6a872" providerId="ADAL" clId="{DA9F5989-AEC0-47BB-9023-1F1B68EFED06}" dt="2023-07-14T11:23:41.422" v="1836" actId="478"/>
          <ac:picMkLst>
            <pc:docMk/>
            <pc:sldMk cId="3586381948" sldId="613"/>
            <ac:picMk id="6" creationId="{929884CC-6FAD-C532-E5A6-510DB64412FF}"/>
          </ac:picMkLst>
        </pc:picChg>
      </pc:sldChg>
      <pc:sldChg chg="addSp delSp modSp mod">
        <pc:chgData name="Lynda Abbes" userId="1c924483-3944-42b2-8e51-1cac2ab6a872" providerId="ADAL" clId="{DA9F5989-AEC0-47BB-9023-1F1B68EFED06}" dt="2023-07-14T11:27:48.377" v="1942" actId="1038"/>
        <pc:sldMkLst>
          <pc:docMk/>
          <pc:sldMk cId="1787932720" sldId="614"/>
        </pc:sldMkLst>
        <pc:graphicFrameChg chg="add del mod">
          <ac:chgData name="Lynda Abbes" userId="1c924483-3944-42b2-8e51-1cac2ab6a872" providerId="ADAL" clId="{DA9F5989-AEC0-47BB-9023-1F1B68EFED06}" dt="2023-07-14T10:35:02.432" v="1537" actId="478"/>
          <ac:graphicFrameMkLst>
            <pc:docMk/>
            <pc:sldMk cId="1787932720" sldId="614"/>
            <ac:graphicFrameMk id="2" creationId="{A925D656-6382-3938-62C4-5B449193088A}"/>
          </ac:graphicFrameMkLst>
        </pc:graphicFrameChg>
        <pc:graphicFrameChg chg="add del mod modGraphic">
          <ac:chgData name="Lynda Abbes" userId="1c924483-3944-42b2-8e51-1cac2ab6a872" providerId="ADAL" clId="{DA9F5989-AEC0-47BB-9023-1F1B68EFED06}" dt="2023-07-14T11:25:22.118" v="1870" actId="478"/>
          <ac:graphicFrameMkLst>
            <pc:docMk/>
            <pc:sldMk cId="1787932720" sldId="614"/>
            <ac:graphicFrameMk id="3" creationId="{6747C675-CB6C-39EE-1A38-9F4AB28913A8}"/>
          </ac:graphicFrameMkLst>
        </pc:graphicFrameChg>
        <pc:graphicFrameChg chg="add del mod">
          <ac:chgData name="Lynda Abbes" userId="1c924483-3944-42b2-8e51-1cac2ab6a872" providerId="ADAL" clId="{DA9F5989-AEC0-47BB-9023-1F1B68EFED06}" dt="2023-07-14T10:36:24.060" v="1557" actId="478"/>
          <ac:graphicFrameMkLst>
            <pc:docMk/>
            <pc:sldMk cId="1787932720" sldId="614"/>
            <ac:graphicFrameMk id="5" creationId="{CF34B451-3264-7E63-00E4-CAAD34BA11A2}"/>
          </ac:graphicFrameMkLst>
        </pc:graphicFrameChg>
        <pc:graphicFrameChg chg="add del mod modGraphic">
          <ac:chgData name="Lynda Abbes" userId="1c924483-3944-42b2-8e51-1cac2ab6a872" providerId="ADAL" clId="{DA9F5989-AEC0-47BB-9023-1F1B68EFED06}" dt="2023-07-14T11:25:23.722" v="1872" actId="478"/>
          <ac:graphicFrameMkLst>
            <pc:docMk/>
            <pc:sldMk cId="1787932720" sldId="614"/>
            <ac:graphicFrameMk id="8" creationId="{A56A3D2E-1A0A-28B8-2947-EA557EAFBFD4}"/>
          </ac:graphicFrameMkLst>
        </pc:graphicFrameChg>
        <pc:graphicFrameChg chg="del mod">
          <ac:chgData name="Lynda Abbes" userId="1c924483-3944-42b2-8e51-1cac2ab6a872" providerId="ADAL" clId="{DA9F5989-AEC0-47BB-9023-1F1B68EFED06}" dt="2023-07-14T10:38:35.874" v="1575" actId="478"/>
          <ac:graphicFrameMkLst>
            <pc:docMk/>
            <pc:sldMk cId="1787932720" sldId="614"/>
            <ac:graphicFrameMk id="10" creationId="{089CAD70-ABE3-4464-9604-383E3201D477}"/>
          </ac:graphicFrameMkLst>
        </pc:graphicFrameChg>
        <pc:graphicFrameChg chg="add del mod">
          <ac:chgData name="Lynda Abbes" userId="1c924483-3944-42b2-8e51-1cac2ab6a872" providerId="ADAL" clId="{DA9F5989-AEC0-47BB-9023-1F1B68EFED06}" dt="2023-07-14T11:26:15.261" v="1897" actId="478"/>
          <ac:graphicFrameMkLst>
            <pc:docMk/>
            <pc:sldMk cId="1787932720" sldId="614"/>
            <ac:graphicFrameMk id="12" creationId="{A925D656-6382-3938-62C4-5B449193088A}"/>
          </ac:graphicFrameMkLst>
        </pc:graphicFrameChg>
        <pc:graphicFrameChg chg="add mod modGraphic">
          <ac:chgData name="Lynda Abbes" userId="1c924483-3944-42b2-8e51-1cac2ab6a872" providerId="ADAL" clId="{DA9F5989-AEC0-47BB-9023-1F1B68EFED06}" dt="2023-07-14T11:26:35.421" v="1904" actId="1076"/>
          <ac:graphicFrameMkLst>
            <pc:docMk/>
            <pc:sldMk cId="1787932720" sldId="614"/>
            <ac:graphicFrameMk id="13" creationId="{79466765-3284-D811-4C7A-349038225F68}"/>
          </ac:graphicFrameMkLst>
        </pc:graphicFrameChg>
        <pc:graphicFrameChg chg="del">
          <ac:chgData name="Lynda Abbes" userId="1c924483-3944-42b2-8e51-1cac2ab6a872" providerId="ADAL" clId="{DA9F5989-AEC0-47BB-9023-1F1B68EFED06}" dt="2023-07-14T10:33:56.351" v="1503" actId="478"/>
          <ac:graphicFrameMkLst>
            <pc:docMk/>
            <pc:sldMk cId="1787932720" sldId="614"/>
            <ac:graphicFrameMk id="15" creationId="{F69AABC7-461D-7E61-09FD-5C1E70B1F88B}"/>
          </ac:graphicFrameMkLst>
        </pc:graphicFrameChg>
        <pc:graphicFrameChg chg="del">
          <ac:chgData name="Lynda Abbes" userId="1c924483-3944-42b2-8e51-1cac2ab6a872" providerId="ADAL" clId="{DA9F5989-AEC0-47BB-9023-1F1B68EFED06}" dt="2023-07-14T10:33:57.771" v="1506" actId="478"/>
          <ac:graphicFrameMkLst>
            <pc:docMk/>
            <pc:sldMk cId="1787932720" sldId="614"/>
            <ac:graphicFrameMk id="16" creationId="{EF47D195-F31E-C1B5-AFCD-C77A863DC9CD}"/>
          </ac:graphicFrameMkLst>
        </pc:graphicFrameChg>
        <pc:graphicFrameChg chg="add del mod">
          <ac:chgData name="Lynda Abbes" userId="1c924483-3944-42b2-8e51-1cac2ab6a872" providerId="ADAL" clId="{DA9F5989-AEC0-47BB-9023-1F1B68EFED06}" dt="2023-07-14T11:27:27.166" v="1930" actId="478"/>
          <ac:graphicFrameMkLst>
            <pc:docMk/>
            <pc:sldMk cId="1787932720" sldId="614"/>
            <ac:graphicFrameMk id="17" creationId="{CF34B451-3264-7E63-00E4-CAAD34BA11A2}"/>
          </ac:graphicFrameMkLst>
        </pc:graphicFrameChg>
        <pc:graphicFrameChg chg="del mod">
          <ac:chgData name="Lynda Abbes" userId="1c924483-3944-42b2-8e51-1cac2ab6a872" providerId="ADAL" clId="{DA9F5989-AEC0-47BB-9023-1F1B68EFED06}" dt="2023-07-14T10:38:39.184" v="1576" actId="478"/>
          <ac:graphicFrameMkLst>
            <pc:docMk/>
            <pc:sldMk cId="1787932720" sldId="614"/>
            <ac:graphicFrameMk id="19" creationId="{AE28666A-3BCC-4EDD-74F8-9112536D5B15}"/>
          </ac:graphicFrameMkLst>
        </pc:graphicFrameChg>
        <pc:graphicFrameChg chg="add mod modGraphic">
          <ac:chgData name="Lynda Abbes" userId="1c924483-3944-42b2-8e51-1cac2ab6a872" providerId="ADAL" clId="{DA9F5989-AEC0-47BB-9023-1F1B68EFED06}" dt="2023-07-14T11:27:46.641" v="1939" actId="1076"/>
          <ac:graphicFrameMkLst>
            <pc:docMk/>
            <pc:sldMk cId="1787932720" sldId="614"/>
            <ac:graphicFrameMk id="20" creationId="{89398FC4-AE5C-CE60-B5DE-8059BFBDCE54}"/>
          </ac:graphicFrameMkLst>
        </pc:graphicFrameChg>
        <pc:picChg chg="add del mod">
          <ac:chgData name="Lynda Abbes" userId="1c924483-3944-42b2-8e51-1cac2ab6a872" providerId="ADAL" clId="{DA9F5989-AEC0-47BB-9023-1F1B68EFED06}" dt="2023-07-14T11:25:20.954" v="1869" actId="478"/>
          <ac:picMkLst>
            <pc:docMk/>
            <pc:sldMk cId="1787932720" sldId="614"/>
            <ac:picMk id="4" creationId="{69314C7D-1216-5147-26F5-1EEBD1235AF0}"/>
          </ac:picMkLst>
        </pc:picChg>
        <pc:picChg chg="add del mod">
          <ac:chgData name="Lynda Abbes" userId="1c924483-3944-42b2-8e51-1cac2ab6a872" providerId="ADAL" clId="{DA9F5989-AEC0-47BB-9023-1F1B68EFED06}" dt="2023-07-14T11:25:22.704" v="1871" actId="478"/>
          <ac:picMkLst>
            <pc:docMk/>
            <pc:sldMk cId="1787932720" sldId="614"/>
            <ac:picMk id="9" creationId="{19425F41-1E3D-96D7-7F71-223D15FFC650}"/>
          </ac:picMkLst>
        </pc:picChg>
        <pc:picChg chg="del">
          <ac:chgData name="Lynda Abbes" userId="1c924483-3944-42b2-8e51-1cac2ab6a872" providerId="ADAL" clId="{DA9F5989-AEC0-47BB-9023-1F1B68EFED06}" dt="2023-07-14T10:33:54.825" v="1502" actId="478"/>
          <ac:picMkLst>
            <pc:docMk/>
            <pc:sldMk cId="1787932720" sldId="614"/>
            <ac:picMk id="11" creationId="{C1D88466-310D-11DA-4BB5-E0D2BB4B8A79}"/>
          </ac:picMkLst>
        </pc:picChg>
        <pc:picChg chg="add mod">
          <ac:chgData name="Lynda Abbes" userId="1c924483-3944-42b2-8e51-1cac2ab6a872" providerId="ADAL" clId="{DA9F5989-AEC0-47BB-9023-1F1B68EFED06}" dt="2023-07-14T11:26:32.143" v="1903" actId="1076"/>
          <ac:picMkLst>
            <pc:docMk/>
            <pc:sldMk cId="1787932720" sldId="614"/>
            <ac:picMk id="14" creationId="{D8BE0486-B070-ADF8-E161-5332D9F7554F}"/>
          </ac:picMkLst>
        </pc:picChg>
        <pc:picChg chg="del mod">
          <ac:chgData name="Lynda Abbes" userId="1c924483-3944-42b2-8e51-1cac2ab6a872" providerId="ADAL" clId="{DA9F5989-AEC0-47BB-9023-1F1B68EFED06}" dt="2023-07-14T10:33:56.999" v="1505" actId="478"/>
          <ac:picMkLst>
            <pc:docMk/>
            <pc:sldMk cId="1787932720" sldId="614"/>
            <ac:picMk id="18" creationId="{9AB04617-C62C-0B24-90C5-91409840967D}"/>
          </ac:picMkLst>
        </pc:picChg>
        <pc:picChg chg="add mod">
          <ac:chgData name="Lynda Abbes" userId="1c924483-3944-42b2-8e51-1cac2ab6a872" providerId="ADAL" clId="{DA9F5989-AEC0-47BB-9023-1F1B68EFED06}" dt="2023-07-14T11:27:48.377" v="1942" actId="1038"/>
          <ac:picMkLst>
            <pc:docMk/>
            <pc:sldMk cId="1787932720" sldId="614"/>
            <ac:picMk id="21" creationId="{963A3BA0-575D-18F4-4210-3A6371A5CB3E}"/>
          </ac:picMkLst>
        </pc:picChg>
      </pc:sldChg>
      <pc:sldChg chg="del">
        <pc:chgData name="Lynda Abbes" userId="1c924483-3944-42b2-8e51-1cac2ab6a872" providerId="ADAL" clId="{DA9F5989-AEC0-47BB-9023-1F1B68EFED06}" dt="2023-07-14T08:06:54.754" v="798" actId="47"/>
        <pc:sldMkLst>
          <pc:docMk/>
          <pc:sldMk cId="3707701214" sldId="615"/>
        </pc:sldMkLst>
      </pc:sldChg>
      <pc:sldChg chg="del">
        <pc:chgData name="Lynda Abbes" userId="1c924483-3944-42b2-8e51-1cac2ab6a872" providerId="ADAL" clId="{DA9F5989-AEC0-47BB-9023-1F1B68EFED06}" dt="2023-07-14T08:06:53.181" v="797" actId="47"/>
        <pc:sldMkLst>
          <pc:docMk/>
          <pc:sldMk cId="2687401832" sldId="616"/>
        </pc:sldMkLst>
      </pc:sldChg>
      <pc:sldChg chg="del">
        <pc:chgData name="Lynda Abbes" userId="1c924483-3944-42b2-8e51-1cac2ab6a872" providerId="ADAL" clId="{DA9F5989-AEC0-47BB-9023-1F1B68EFED06}" dt="2023-07-14T08:07:52.250" v="802" actId="47"/>
        <pc:sldMkLst>
          <pc:docMk/>
          <pc:sldMk cId="3613518146" sldId="617"/>
        </pc:sldMkLst>
      </pc:sldChg>
      <pc:sldChg chg="addSp delSp modSp new mod">
        <pc:chgData name="Lynda Abbes" userId="1c924483-3944-42b2-8e51-1cac2ab6a872" providerId="ADAL" clId="{DA9F5989-AEC0-47BB-9023-1F1B68EFED06}" dt="2023-07-14T09:49:01.638" v="1307" actId="14734"/>
        <pc:sldMkLst>
          <pc:docMk/>
          <pc:sldMk cId="3907655066" sldId="618"/>
        </pc:sldMkLst>
        <pc:spChg chg="del">
          <ac:chgData name="Lynda Abbes" userId="1c924483-3944-42b2-8e51-1cac2ab6a872" providerId="ADAL" clId="{DA9F5989-AEC0-47BB-9023-1F1B68EFED06}" dt="2023-07-13T22:02:32.849" v="586" actId="478"/>
          <ac:spMkLst>
            <pc:docMk/>
            <pc:sldMk cId="3907655066" sldId="618"/>
            <ac:spMk id="2" creationId="{DEF43C4B-AD9E-0597-0D53-E600278A7C73}"/>
          </ac:spMkLst>
        </pc:spChg>
        <pc:spChg chg="del">
          <ac:chgData name="Lynda Abbes" userId="1c924483-3944-42b2-8e51-1cac2ab6a872" providerId="ADAL" clId="{DA9F5989-AEC0-47BB-9023-1F1B68EFED06}" dt="2023-07-13T22:02:31.329" v="585" actId="478"/>
          <ac:spMkLst>
            <pc:docMk/>
            <pc:sldMk cId="3907655066" sldId="618"/>
            <ac:spMk id="3" creationId="{43AF2312-688D-DF0B-EDB9-B2B4BEFC4939}"/>
          </ac:spMkLst>
        </pc:spChg>
        <pc:spChg chg="add del">
          <ac:chgData name="Lynda Abbes" userId="1c924483-3944-42b2-8e51-1cac2ab6a872" providerId="ADAL" clId="{DA9F5989-AEC0-47BB-9023-1F1B68EFED06}" dt="2023-07-13T22:02:23.590" v="583" actId="478"/>
          <ac:spMkLst>
            <pc:docMk/>
            <pc:sldMk cId="3907655066" sldId="618"/>
            <ac:spMk id="5" creationId="{876013E8-D642-A988-0F5E-30735F6E0D74}"/>
          </ac:spMkLst>
        </pc:spChg>
        <pc:spChg chg="add mod">
          <ac:chgData name="Lynda Abbes" userId="1c924483-3944-42b2-8e51-1cac2ab6a872" providerId="ADAL" clId="{DA9F5989-AEC0-47BB-9023-1F1B68EFED06}" dt="2023-07-13T22:02:25.526" v="584"/>
          <ac:spMkLst>
            <pc:docMk/>
            <pc:sldMk cId="3907655066" sldId="618"/>
            <ac:spMk id="6" creationId="{A2E31CFA-B943-CA29-5B09-0D3E506FDA2F}"/>
          </ac:spMkLst>
        </pc:spChg>
        <pc:graphicFrameChg chg="add mod modGraphic">
          <ac:chgData name="Lynda Abbes" userId="1c924483-3944-42b2-8e51-1cac2ab6a872" providerId="ADAL" clId="{DA9F5989-AEC0-47BB-9023-1F1B68EFED06}" dt="2023-07-14T09:49:01.638" v="1307" actId="14734"/>
          <ac:graphicFrameMkLst>
            <pc:docMk/>
            <pc:sldMk cId="3907655066" sldId="618"/>
            <ac:graphicFrameMk id="7" creationId="{07837ED4-387D-FDAD-7900-6761812938E6}"/>
          </ac:graphicFrameMkLst>
        </pc:graphicFrameChg>
      </pc:sldChg>
      <pc:sldChg chg="addSp delSp modSp new mod">
        <pc:chgData name="Lynda Abbes" userId="1c924483-3944-42b2-8e51-1cac2ab6a872" providerId="ADAL" clId="{DA9F5989-AEC0-47BB-9023-1F1B68EFED06}" dt="2023-07-13T22:05:01.761" v="607" actId="33524"/>
        <pc:sldMkLst>
          <pc:docMk/>
          <pc:sldMk cId="929047842" sldId="619"/>
        </pc:sldMkLst>
        <pc:spChg chg="del">
          <ac:chgData name="Lynda Abbes" userId="1c924483-3944-42b2-8e51-1cac2ab6a872" providerId="ADAL" clId="{DA9F5989-AEC0-47BB-9023-1F1B68EFED06}" dt="2023-07-13T22:03:36.381" v="591" actId="478"/>
          <ac:spMkLst>
            <pc:docMk/>
            <pc:sldMk cId="929047842" sldId="619"/>
            <ac:spMk id="2" creationId="{7FE42F7E-23E5-A824-236C-440F98B9744F}"/>
          </ac:spMkLst>
        </pc:spChg>
        <pc:spChg chg="del">
          <ac:chgData name="Lynda Abbes" userId="1c924483-3944-42b2-8e51-1cac2ab6a872" providerId="ADAL" clId="{DA9F5989-AEC0-47BB-9023-1F1B68EFED06}" dt="2023-07-13T22:03:39.391" v="592" actId="478"/>
          <ac:spMkLst>
            <pc:docMk/>
            <pc:sldMk cId="929047842" sldId="619"/>
            <ac:spMk id="3" creationId="{C8835F4B-B228-458A-70FA-B1C611648E14}"/>
          </ac:spMkLst>
        </pc:spChg>
        <pc:spChg chg="add mod">
          <ac:chgData name="Lynda Abbes" userId="1c924483-3944-42b2-8e51-1cac2ab6a872" providerId="ADAL" clId="{DA9F5989-AEC0-47BB-9023-1F1B68EFED06}" dt="2023-07-13T22:03:53.484" v="596" actId="1076"/>
          <ac:spMkLst>
            <pc:docMk/>
            <pc:sldMk cId="929047842" sldId="619"/>
            <ac:spMk id="4" creationId="{4F345D6C-CFFE-1B74-C1AD-A0EB377619CC}"/>
          </ac:spMkLst>
        </pc:spChg>
        <pc:graphicFrameChg chg="add mod modGraphic">
          <ac:chgData name="Lynda Abbes" userId="1c924483-3944-42b2-8e51-1cac2ab6a872" providerId="ADAL" clId="{DA9F5989-AEC0-47BB-9023-1F1B68EFED06}" dt="2023-07-13T22:05:01.761" v="607" actId="33524"/>
          <ac:graphicFrameMkLst>
            <pc:docMk/>
            <pc:sldMk cId="929047842" sldId="619"/>
            <ac:graphicFrameMk id="5" creationId="{DA4B05FC-A1BA-9F62-519B-2E19FC9E805F}"/>
          </ac:graphicFrameMkLst>
        </pc:graphicFrameChg>
        <pc:picChg chg="add mod">
          <ac:chgData name="Lynda Abbes" userId="1c924483-3944-42b2-8e51-1cac2ab6a872" providerId="ADAL" clId="{DA9F5989-AEC0-47BB-9023-1F1B68EFED06}" dt="2023-07-13T22:04:00.491" v="597"/>
          <ac:picMkLst>
            <pc:docMk/>
            <pc:sldMk cId="929047842" sldId="619"/>
            <ac:picMk id="6" creationId="{313619E1-7A0D-7F8E-683B-FDE8C155B310}"/>
          </ac:picMkLst>
        </pc:picChg>
      </pc:sldChg>
      <pc:sldChg chg="add">
        <pc:chgData name="Lynda Abbes" userId="1c924483-3944-42b2-8e51-1cac2ab6a872" providerId="ADAL" clId="{DA9F5989-AEC0-47BB-9023-1F1B68EFED06}" dt="2023-07-14T08:07:26.521" v="799"/>
        <pc:sldMkLst>
          <pc:docMk/>
          <pc:sldMk cId="2031588436" sldId="620"/>
        </pc:sldMkLst>
      </pc:sldChg>
      <pc:sldChg chg="add">
        <pc:chgData name="Lynda Abbes" userId="1c924483-3944-42b2-8e51-1cac2ab6a872" providerId="ADAL" clId="{DA9F5989-AEC0-47BB-9023-1F1B68EFED06}" dt="2023-07-14T08:07:26.521" v="799"/>
        <pc:sldMkLst>
          <pc:docMk/>
          <pc:sldMk cId="3441595551" sldId="621"/>
        </pc:sldMkLst>
      </pc:sldChg>
      <pc:sldChg chg="add">
        <pc:chgData name="Lynda Abbes" userId="1c924483-3944-42b2-8e51-1cac2ab6a872" providerId="ADAL" clId="{DA9F5989-AEC0-47BB-9023-1F1B68EFED06}" dt="2023-07-14T08:07:26.521" v="799"/>
        <pc:sldMkLst>
          <pc:docMk/>
          <pc:sldMk cId="2393415954" sldId="622"/>
        </pc:sldMkLst>
      </pc:sldChg>
      <pc:sldChg chg="add">
        <pc:chgData name="Lynda Abbes" userId="1c924483-3944-42b2-8e51-1cac2ab6a872" providerId="ADAL" clId="{DA9F5989-AEC0-47BB-9023-1F1B68EFED06}" dt="2023-07-14T08:07:26.521" v="799"/>
        <pc:sldMkLst>
          <pc:docMk/>
          <pc:sldMk cId="3707701214" sldId="623"/>
        </pc:sldMkLst>
      </pc:sldChg>
      <pc:sldChg chg="addSp delSp modSp add mod">
        <pc:chgData name="Lynda Abbes" userId="1c924483-3944-42b2-8e51-1cac2ab6a872" providerId="ADAL" clId="{DA9F5989-AEC0-47BB-9023-1F1B68EFED06}" dt="2023-07-14T08:52:55.658" v="1042" actId="1036"/>
        <pc:sldMkLst>
          <pc:docMk/>
          <pc:sldMk cId="4041639289" sldId="624"/>
        </pc:sldMkLst>
        <pc:graphicFrameChg chg="add mod modGraphic">
          <ac:chgData name="Lynda Abbes" userId="1c924483-3944-42b2-8e51-1cac2ab6a872" providerId="ADAL" clId="{DA9F5989-AEC0-47BB-9023-1F1B68EFED06}" dt="2023-07-14T08:52:55.658" v="1042" actId="1036"/>
          <ac:graphicFrameMkLst>
            <pc:docMk/>
            <pc:sldMk cId="4041639289" sldId="624"/>
            <ac:graphicFrameMk id="2" creationId="{58A2291A-1FE2-ABA4-59AF-2345EC2D37E2}"/>
          </ac:graphicFrameMkLst>
        </pc:graphicFrameChg>
        <pc:graphicFrameChg chg="add del mod">
          <ac:chgData name="Lynda Abbes" userId="1c924483-3944-42b2-8e51-1cac2ab6a872" providerId="ADAL" clId="{DA9F5989-AEC0-47BB-9023-1F1B68EFED06}" dt="2023-07-14T08:52:40.268" v="1037" actId="478"/>
          <ac:graphicFrameMkLst>
            <pc:docMk/>
            <pc:sldMk cId="4041639289" sldId="624"/>
            <ac:graphicFrameMk id="3" creationId="{024D9B30-A569-E3DA-A37F-EC1758CFBBEA}"/>
          </ac:graphicFrameMkLst>
        </pc:graphicFrameChg>
        <pc:graphicFrameChg chg="del">
          <ac:chgData name="Lynda Abbes" userId="1c924483-3944-42b2-8e51-1cac2ab6a872" providerId="ADAL" clId="{DA9F5989-AEC0-47BB-9023-1F1B68EFED06}" dt="2023-07-14T08:51:21.159" v="1012" actId="478"/>
          <ac:graphicFrameMkLst>
            <pc:docMk/>
            <pc:sldMk cId="4041639289" sldId="624"/>
            <ac:graphicFrameMk id="5" creationId="{5626F56C-7B4F-C22B-C6C4-28C980ECA32F}"/>
          </ac:graphicFrameMkLst>
        </pc:graphicFrameChg>
        <pc:picChg chg="del">
          <ac:chgData name="Lynda Abbes" userId="1c924483-3944-42b2-8e51-1cac2ab6a872" providerId="ADAL" clId="{DA9F5989-AEC0-47BB-9023-1F1B68EFED06}" dt="2023-07-14T08:51:55.065" v="1017" actId="478"/>
          <ac:picMkLst>
            <pc:docMk/>
            <pc:sldMk cId="4041639289" sldId="624"/>
            <ac:picMk id="4" creationId="{83FDB8C4-1A66-339F-DA68-F4DBEBF7B57C}"/>
          </ac:picMkLst>
        </pc:picChg>
        <pc:picChg chg="add mod">
          <ac:chgData name="Lynda Abbes" userId="1c924483-3944-42b2-8e51-1cac2ab6a872" providerId="ADAL" clId="{DA9F5989-AEC0-47BB-9023-1F1B68EFED06}" dt="2023-07-14T08:52:49.918" v="1040" actId="1582"/>
          <ac:picMkLst>
            <pc:docMk/>
            <pc:sldMk cId="4041639289" sldId="624"/>
            <ac:picMk id="6" creationId="{48B55C3F-2511-A186-19A3-E0D2A2CF690D}"/>
          </ac:picMkLst>
        </pc:picChg>
      </pc:sldChg>
      <pc:sldChg chg="addSp delSp modSp add mod">
        <pc:chgData name="Lynda Abbes" userId="1c924483-3944-42b2-8e51-1cac2ab6a872" providerId="ADAL" clId="{DA9F5989-AEC0-47BB-9023-1F1B68EFED06}" dt="2023-07-14T08:56:19.258" v="1077" actId="1582"/>
        <pc:sldMkLst>
          <pc:docMk/>
          <pc:sldMk cId="2115192887" sldId="628"/>
        </pc:sldMkLst>
        <pc:graphicFrameChg chg="add mod modGraphic">
          <ac:chgData name="Lynda Abbes" userId="1c924483-3944-42b2-8e51-1cac2ab6a872" providerId="ADAL" clId="{DA9F5989-AEC0-47BB-9023-1F1B68EFED06}" dt="2023-07-14T08:54:04.825" v="1048" actId="6549"/>
          <ac:graphicFrameMkLst>
            <pc:docMk/>
            <pc:sldMk cId="2115192887" sldId="628"/>
            <ac:graphicFrameMk id="2" creationId="{353111D5-B717-230D-2902-473041F96984}"/>
          </ac:graphicFrameMkLst>
        </pc:graphicFrameChg>
        <pc:graphicFrameChg chg="add del mod">
          <ac:chgData name="Lynda Abbes" userId="1c924483-3944-42b2-8e51-1cac2ab6a872" providerId="ADAL" clId="{DA9F5989-AEC0-47BB-9023-1F1B68EFED06}" dt="2023-07-14T08:56:10.051" v="1074" actId="478"/>
          <ac:graphicFrameMkLst>
            <pc:docMk/>
            <pc:sldMk cId="2115192887" sldId="628"/>
            <ac:graphicFrameMk id="3" creationId="{6A16122A-ECB3-3379-A692-B4ED2ED13643}"/>
          </ac:graphicFrameMkLst>
        </pc:graphicFrameChg>
        <pc:graphicFrameChg chg="del modGraphic">
          <ac:chgData name="Lynda Abbes" userId="1c924483-3944-42b2-8e51-1cac2ab6a872" providerId="ADAL" clId="{DA9F5989-AEC0-47BB-9023-1F1B68EFED06}" dt="2023-07-14T08:53:54.640" v="1044" actId="478"/>
          <ac:graphicFrameMkLst>
            <pc:docMk/>
            <pc:sldMk cId="2115192887" sldId="628"/>
            <ac:graphicFrameMk id="9" creationId="{2EEAEA62-615D-E657-8639-496A9C8A4207}"/>
          </ac:graphicFrameMkLst>
        </pc:graphicFrameChg>
        <pc:picChg chg="add mod">
          <ac:chgData name="Lynda Abbes" userId="1c924483-3944-42b2-8e51-1cac2ab6a872" providerId="ADAL" clId="{DA9F5989-AEC0-47BB-9023-1F1B68EFED06}" dt="2023-07-14T08:56:19.258" v="1077" actId="1582"/>
          <ac:picMkLst>
            <pc:docMk/>
            <pc:sldMk cId="2115192887" sldId="628"/>
            <ac:picMk id="4" creationId="{4F4884C5-15F5-42ED-06CF-180D842B007F}"/>
          </ac:picMkLst>
        </pc:picChg>
        <pc:picChg chg="del">
          <ac:chgData name="Lynda Abbes" userId="1c924483-3944-42b2-8e51-1cac2ab6a872" providerId="ADAL" clId="{DA9F5989-AEC0-47BB-9023-1F1B68EFED06}" dt="2023-07-14T08:54:45.362" v="1049" actId="478"/>
          <ac:picMkLst>
            <pc:docMk/>
            <pc:sldMk cId="2115192887" sldId="628"/>
            <ac:picMk id="8" creationId="{C7DAEA41-E697-DAEA-020D-C66F9B36BDBB}"/>
          </ac:picMkLst>
        </pc:picChg>
      </pc:sldChg>
      <pc:sldChg chg="addSp delSp modSp add mod">
        <pc:chgData name="Lynda Abbes" userId="1c924483-3944-42b2-8e51-1cac2ab6a872" providerId="ADAL" clId="{DA9F5989-AEC0-47BB-9023-1F1B68EFED06}" dt="2023-07-14T09:16:22.090" v="1196" actId="6549"/>
        <pc:sldMkLst>
          <pc:docMk/>
          <pc:sldMk cId="3242508868" sldId="629"/>
        </pc:sldMkLst>
        <pc:spChg chg="add mod">
          <ac:chgData name="Lynda Abbes" userId="1c924483-3944-42b2-8e51-1cac2ab6a872" providerId="ADAL" clId="{DA9F5989-AEC0-47BB-9023-1F1B68EFED06}" dt="2023-07-14T09:04:51.097" v="1100" actId="1076"/>
          <ac:spMkLst>
            <pc:docMk/>
            <pc:sldMk cId="3242508868" sldId="629"/>
            <ac:spMk id="5" creationId="{C4F950A5-C29A-99DD-7D22-00B915343FC7}"/>
          </ac:spMkLst>
        </pc:spChg>
        <pc:graphicFrameChg chg="add del mod">
          <ac:chgData name="Lynda Abbes" userId="1c924483-3944-42b2-8e51-1cac2ab6a872" providerId="ADAL" clId="{DA9F5989-AEC0-47BB-9023-1F1B68EFED06}" dt="2023-07-14T09:07:47.388" v="1154" actId="478"/>
          <ac:graphicFrameMkLst>
            <pc:docMk/>
            <pc:sldMk cId="3242508868" sldId="629"/>
            <ac:graphicFrameMk id="2" creationId="{BE1E09EA-A6CB-4852-A690-495648BBE857}"/>
          </ac:graphicFrameMkLst>
        </pc:graphicFrameChg>
        <pc:graphicFrameChg chg="add del mod">
          <ac:chgData name="Lynda Abbes" userId="1c924483-3944-42b2-8e51-1cac2ab6a872" providerId="ADAL" clId="{DA9F5989-AEC0-47BB-9023-1F1B68EFED06}" dt="2023-07-14T09:07:57.298" v="1157" actId="478"/>
          <ac:graphicFrameMkLst>
            <pc:docMk/>
            <pc:sldMk cId="3242508868" sldId="629"/>
            <ac:graphicFrameMk id="3" creationId="{C556F53D-9F2A-4A59-A6EE-FB07BDDD7B85}"/>
          </ac:graphicFrameMkLst>
        </pc:graphicFrameChg>
        <pc:graphicFrameChg chg="del modGraphic">
          <ac:chgData name="Lynda Abbes" userId="1c924483-3944-42b2-8e51-1cac2ab6a872" providerId="ADAL" clId="{DA9F5989-AEC0-47BB-9023-1F1B68EFED06}" dt="2023-07-14T09:07:18.484" v="1142" actId="478"/>
          <ac:graphicFrameMkLst>
            <pc:docMk/>
            <pc:sldMk cId="3242508868" sldId="629"/>
            <ac:graphicFrameMk id="4" creationId="{E44A77CE-6DD3-C5D6-B26E-D435F3AF7EF1}"/>
          </ac:graphicFrameMkLst>
        </pc:graphicFrameChg>
        <pc:graphicFrameChg chg="add del mod">
          <ac:chgData name="Lynda Abbes" userId="1c924483-3944-42b2-8e51-1cac2ab6a872" providerId="ADAL" clId="{DA9F5989-AEC0-47BB-9023-1F1B68EFED06}" dt="2023-07-14T09:08:44.410" v="1173" actId="478"/>
          <ac:graphicFrameMkLst>
            <pc:docMk/>
            <pc:sldMk cId="3242508868" sldId="629"/>
            <ac:graphicFrameMk id="8" creationId="{BE1E09EA-A6CB-4852-A690-495648BBE857}"/>
          </ac:graphicFrameMkLst>
        </pc:graphicFrameChg>
        <pc:graphicFrameChg chg="add del mod">
          <ac:chgData name="Lynda Abbes" userId="1c924483-3944-42b2-8e51-1cac2ab6a872" providerId="ADAL" clId="{DA9F5989-AEC0-47BB-9023-1F1B68EFED06}" dt="2023-07-14T09:10:16.703" v="1188" actId="478"/>
          <ac:graphicFrameMkLst>
            <pc:docMk/>
            <pc:sldMk cId="3242508868" sldId="629"/>
            <ac:graphicFrameMk id="9" creationId="{C556F53D-9F2A-4A59-A6EE-FB07BDDD7B85}"/>
          </ac:graphicFrameMkLst>
        </pc:graphicFrameChg>
        <pc:graphicFrameChg chg="add mod modGraphic">
          <ac:chgData name="Lynda Abbes" userId="1c924483-3944-42b2-8e51-1cac2ab6a872" providerId="ADAL" clId="{DA9F5989-AEC0-47BB-9023-1F1B68EFED06}" dt="2023-07-14T09:16:22.090" v="1196" actId="6549"/>
          <ac:graphicFrameMkLst>
            <pc:docMk/>
            <pc:sldMk cId="3242508868" sldId="629"/>
            <ac:graphicFrameMk id="12" creationId="{95B547C4-3DC0-E880-C508-59D31F095C8B}"/>
          </ac:graphicFrameMkLst>
        </pc:graphicFrameChg>
        <pc:picChg chg="add mod">
          <ac:chgData name="Lynda Abbes" userId="1c924483-3944-42b2-8e51-1cac2ab6a872" providerId="ADAL" clId="{DA9F5989-AEC0-47BB-9023-1F1B68EFED06}" dt="2023-07-14T09:11:17.887" v="1192" actId="14100"/>
          <ac:picMkLst>
            <pc:docMk/>
            <pc:sldMk cId="3242508868" sldId="629"/>
            <ac:picMk id="6" creationId="{2536CEFE-DD57-109C-6C60-A0B392DB1665}"/>
          </ac:picMkLst>
        </pc:picChg>
        <pc:picChg chg="add del mod">
          <ac:chgData name="Lynda Abbes" userId="1c924483-3944-42b2-8e51-1cac2ab6a872" providerId="ADAL" clId="{DA9F5989-AEC0-47BB-9023-1F1B68EFED06}" dt="2023-07-14T09:08:39.491" v="1169" actId="478"/>
          <ac:picMkLst>
            <pc:docMk/>
            <pc:sldMk cId="3242508868" sldId="629"/>
            <ac:picMk id="7" creationId="{31D6F459-25F0-3148-B2BB-5C902BC92B9B}"/>
          </ac:picMkLst>
        </pc:picChg>
        <pc:picChg chg="del">
          <ac:chgData name="Lynda Abbes" userId="1c924483-3944-42b2-8e51-1cac2ab6a872" providerId="ADAL" clId="{DA9F5989-AEC0-47BB-9023-1F1B68EFED06}" dt="2023-07-14T09:04:34.174" v="1078" actId="478"/>
          <ac:picMkLst>
            <pc:docMk/>
            <pc:sldMk cId="3242508868" sldId="629"/>
            <ac:picMk id="10" creationId="{64D8645C-B45F-AE8B-4374-B962357127C9}"/>
          </ac:picMkLst>
        </pc:picChg>
        <pc:picChg chg="add mod">
          <ac:chgData name="Lynda Abbes" userId="1c924483-3944-42b2-8e51-1cac2ab6a872" providerId="ADAL" clId="{DA9F5989-AEC0-47BB-9023-1F1B68EFED06}" dt="2023-07-14T09:10:28.237" v="1191" actId="1582"/>
          <ac:picMkLst>
            <pc:docMk/>
            <pc:sldMk cId="3242508868" sldId="629"/>
            <ac:picMk id="11" creationId="{E8A88357-0F67-207F-8FB1-A7EEE9E366C2}"/>
          </ac:picMkLst>
        </pc:picChg>
      </pc:sldChg>
      <pc:sldChg chg="addSp delSp modSp new mod">
        <pc:chgData name="Lynda Abbes" userId="1c924483-3944-42b2-8e51-1cac2ab6a872" providerId="ADAL" clId="{DA9F5989-AEC0-47BB-9023-1F1B68EFED06}" dt="2023-07-14T10:04:21.204" v="1418" actId="1076"/>
        <pc:sldMkLst>
          <pc:docMk/>
          <pc:sldMk cId="568080863" sldId="630"/>
        </pc:sldMkLst>
        <pc:spChg chg="del">
          <ac:chgData name="Lynda Abbes" userId="1c924483-3944-42b2-8e51-1cac2ab6a872" providerId="ADAL" clId="{DA9F5989-AEC0-47BB-9023-1F1B68EFED06}" dt="2023-07-14T10:03:36.375" v="1400" actId="478"/>
          <ac:spMkLst>
            <pc:docMk/>
            <pc:sldMk cId="568080863" sldId="630"/>
            <ac:spMk id="2" creationId="{B22EAFD5-6100-A6CE-4A16-893FD94218DE}"/>
          </ac:spMkLst>
        </pc:spChg>
        <pc:spChg chg="del">
          <ac:chgData name="Lynda Abbes" userId="1c924483-3944-42b2-8e51-1cac2ab6a872" providerId="ADAL" clId="{DA9F5989-AEC0-47BB-9023-1F1B68EFED06}" dt="2023-07-14T10:02:56.847" v="1380" actId="478"/>
          <ac:spMkLst>
            <pc:docMk/>
            <pc:sldMk cId="568080863" sldId="630"/>
            <ac:spMk id="3" creationId="{1C116545-C34E-299B-771D-7E771CE74A63}"/>
          </ac:spMkLst>
        </pc:spChg>
        <pc:spChg chg="add mod">
          <ac:chgData name="Lynda Abbes" userId="1c924483-3944-42b2-8e51-1cac2ab6a872" providerId="ADAL" clId="{DA9F5989-AEC0-47BB-9023-1F1B68EFED06}" dt="2023-07-14T10:04:21.204" v="1418" actId="1076"/>
          <ac:spMkLst>
            <pc:docMk/>
            <pc:sldMk cId="568080863" sldId="630"/>
            <ac:spMk id="6" creationId="{9E4BEA25-304D-4B8D-1F41-931709BC3721}"/>
          </ac:spMkLst>
        </pc:spChg>
        <pc:graphicFrameChg chg="add del mod">
          <ac:chgData name="Lynda Abbes" userId="1c924483-3944-42b2-8e51-1cac2ab6a872" providerId="ADAL" clId="{DA9F5989-AEC0-47BB-9023-1F1B68EFED06}" dt="2023-07-14T10:03:50.120" v="1405" actId="478"/>
          <ac:graphicFrameMkLst>
            <pc:docMk/>
            <pc:sldMk cId="568080863" sldId="630"/>
            <ac:graphicFrameMk id="5" creationId="{00000000-0008-0000-0000-00000A000000}"/>
          </ac:graphicFrameMkLst>
        </pc:graphicFrameChg>
        <pc:picChg chg="add mod">
          <ac:chgData name="Lynda Abbes" userId="1c924483-3944-42b2-8e51-1cac2ab6a872" providerId="ADAL" clId="{DA9F5989-AEC0-47BB-9023-1F1B68EFED06}" dt="2023-07-14T09:54:34.776" v="1354"/>
          <ac:picMkLst>
            <pc:docMk/>
            <pc:sldMk cId="568080863" sldId="630"/>
            <ac:picMk id="4" creationId="{AD5C6858-AFD5-BF50-47FF-86708C804E3D}"/>
          </ac:picMkLst>
        </pc:picChg>
        <pc:picChg chg="add mod">
          <ac:chgData name="Lynda Abbes" userId="1c924483-3944-42b2-8e51-1cac2ab6a872" providerId="ADAL" clId="{DA9F5989-AEC0-47BB-9023-1F1B68EFED06}" dt="2023-07-14T10:04:04.123" v="1416" actId="1037"/>
          <ac:picMkLst>
            <pc:docMk/>
            <pc:sldMk cId="568080863" sldId="630"/>
            <ac:picMk id="7" creationId="{C39912CA-D7FD-F705-19E0-730FCD48114B}"/>
          </ac:picMkLst>
        </pc:picChg>
      </pc:sldChg>
      <pc:sldChg chg="addSp delSp modSp new mod">
        <pc:chgData name="Lynda Abbes" userId="1c924483-3944-42b2-8e51-1cac2ab6a872" providerId="ADAL" clId="{DA9F5989-AEC0-47BB-9023-1F1B68EFED06}" dt="2023-07-14T10:40:20.737" v="1597" actId="1582"/>
        <pc:sldMkLst>
          <pc:docMk/>
          <pc:sldMk cId="1350383432" sldId="631"/>
        </pc:sldMkLst>
        <pc:spChg chg="del">
          <ac:chgData name="Lynda Abbes" userId="1c924483-3944-42b2-8e51-1cac2ab6a872" providerId="ADAL" clId="{DA9F5989-AEC0-47BB-9023-1F1B68EFED06}" dt="2023-07-14T10:38:57.134" v="1582" actId="478"/>
          <ac:spMkLst>
            <pc:docMk/>
            <pc:sldMk cId="1350383432" sldId="631"/>
            <ac:spMk id="2" creationId="{8E2686CA-E24C-8200-8A3F-BE3A91D19EDA}"/>
          </ac:spMkLst>
        </pc:spChg>
        <pc:spChg chg="del">
          <ac:chgData name="Lynda Abbes" userId="1c924483-3944-42b2-8e51-1cac2ab6a872" providerId="ADAL" clId="{DA9F5989-AEC0-47BB-9023-1F1B68EFED06}" dt="2023-07-14T10:38:43.660" v="1578" actId="478"/>
          <ac:spMkLst>
            <pc:docMk/>
            <pc:sldMk cId="1350383432" sldId="631"/>
            <ac:spMk id="3" creationId="{46330A83-471F-0F16-86D9-EA616EC54A1E}"/>
          </ac:spMkLst>
        </pc:spChg>
        <pc:spChg chg="add mod">
          <ac:chgData name="Lynda Abbes" userId="1c924483-3944-42b2-8e51-1cac2ab6a872" providerId="ADAL" clId="{DA9F5989-AEC0-47BB-9023-1F1B68EFED06}" dt="2023-07-14T10:38:58.264" v="1583"/>
          <ac:spMkLst>
            <pc:docMk/>
            <pc:sldMk cId="1350383432" sldId="631"/>
            <ac:spMk id="5" creationId="{021212CA-A71D-3B5F-44AC-A0F3715CAADD}"/>
          </ac:spMkLst>
        </pc:spChg>
        <pc:graphicFrameChg chg="add del mod">
          <ac:chgData name="Lynda Abbes" userId="1c924483-3944-42b2-8e51-1cac2ab6a872" providerId="ADAL" clId="{DA9F5989-AEC0-47BB-9023-1F1B68EFED06}" dt="2023-07-14T10:40:12.019" v="1594" actId="478"/>
          <ac:graphicFrameMkLst>
            <pc:docMk/>
            <pc:sldMk cId="1350383432" sldId="631"/>
            <ac:graphicFrameMk id="4" creationId="{F1129517-5D68-D1BC-5733-6BB49DD2E576}"/>
          </ac:graphicFrameMkLst>
        </pc:graphicFrameChg>
        <pc:graphicFrameChg chg="add mod modGraphic">
          <ac:chgData name="Lynda Abbes" userId="1c924483-3944-42b2-8e51-1cac2ab6a872" providerId="ADAL" clId="{DA9F5989-AEC0-47BB-9023-1F1B68EFED06}" dt="2023-07-14T10:39:59.214" v="1592" actId="20577"/>
          <ac:graphicFrameMkLst>
            <pc:docMk/>
            <pc:sldMk cId="1350383432" sldId="631"/>
            <ac:graphicFrameMk id="7" creationId="{625A03E0-4CF6-3016-C2A4-E51FC651F2DE}"/>
          </ac:graphicFrameMkLst>
        </pc:graphicFrameChg>
        <pc:picChg chg="add mod">
          <ac:chgData name="Lynda Abbes" userId="1c924483-3944-42b2-8e51-1cac2ab6a872" providerId="ADAL" clId="{DA9F5989-AEC0-47BB-9023-1F1B68EFED06}" dt="2023-07-14T10:38:58.264" v="1583"/>
          <ac:picMkLst>
            <pc:docMk/>
            <pc:sldMk cId="1350383432" sldId="631"/>
            <ac:picMk id="6" creationId="{5729684F-FD04-3161-90B2-24C43E111907}"/>
          </ac:picMkLst>
        </pc:picChg>
        <pc:picChg chg="add mod">
          <ac:chgData name="Lynda Abbes" userId="1c924483-3944-42b2-8e51-1cac2ab6a872" providerId="ADAL" clId="{DA9F5989-AEC0-47BB-9023-1F1B68EFED06}" dt="2023-07-14T10:40:20.737" v="1597" actId="1582"/>
          <ac:picMkLst>
            <pc:docMk/>
            <pc:sldMk cId="1350383432" sldId="631"/>
            <ac:picMk id="8" creationId="{F2307DDB-5325-DF02-43C5-BDFC30961CBB}"/>
          </ac:picMkLst>
        </pc:picChg>
      </pc:sldChg>
      <pc:sldChg chg="addSp delSp modSp new mod">
        <pc:chgData name="Lynda Abbes" userId="1c924483-3944-42b2-8e51-1cac2ab6a872" providerId="ADAL" clId="{DA9F5989-AEC0-47BB-9023-1F1B68EFED06}" dt="2023-07-14T10:48:37.759" v="1692" actId="404"/>
        <pc:sldMkLst>
          <pc:docMk/>
          <pc:sldMk cId="2088147969" sldId="632"/>
        </pc:sldMkLst>
        <pc:spChg chg="del mod">
          <ac:chgData name="Lynda Abbes" userId="1c924483-3944-42b2-8e51-1cac2ab6a872" providerId="ADAL" clId="{DA9F5989-AEC0-47BB-9023-1F1B68EFED06}" dt="2023-07-14T10:41:45.412" v="1604" actId="478"/>
          <ac:spMkLst>
            <pc:docMk/>
            <pc:sldMk cId="2088147969" sldId="632"/>
            <ac:spMk id="2" creationId="{8D4294D2-EA9F-9EC5-0460-F1C8BA7650E9}"/>
          </ac:spMkLst>
        </pc:spChg>
        <pc:spChg chg="del">
          <ac:chgData name="Lynda Abbes" userId="1c924483-3944-42b2-8e51-1cac2ab6a872" providerId="ADAL" clId="{DA9F5989-AEC0-47BB-9023-1F1B68EFED06}" dt="2023-07-14T10:41:34.533" v="1601" actId="478"/>
          <ac:spMkLst>
            <pc:docMk/>
            <pc:sldMk cId="2088147969" sldId="632"/>
            <ac:spMk id="3" creationId="{9230ABE0-6196-86A7-72C4-B5FCC9A26E02}"/>
          </ac:spMkLst>
        </pc:spChg>
        <pc:spChg chg="add mod">
          <ac:chgData name="Lynda Abbes" userId="1c924483-3944-42b2-8e51-1cac2ab6a872" providerId="ADAL" clId="{DA9F5989-AEC0-47BB-9023-1F1B68EFED06}" dt="2023-07-14T10:48:37.759" v="1692" actId="404"/>
          <ac:spMkLst>
            <pc:docMk/>
            <pc:sldMk cId="2088147969" sldId="632"/>
            <ac:spMk id="5" creationId="{CA052EB2-7A60-FAEB-A4B5-D76E15E26A2F}"/>
          </ac:spMkLst>
        </pc:spChg>
        <pc:graphicFrameChg chg="add del mod">
          <ac:chgData name="Lynda Abbes" userId="1c924483-3944-42b2-8e51-1cac2ab6a872" providerId="ADAL" clId="{DA9F5989-AEC0-47BB-9023-1F1B68EFED06}" dt="2023-07-14T10:44:12.213" v="1627" actId="478"/>
          <ac:graphicFrameMkLst>
            <pc:docMk/>
            <pc:sldMk cId="2088147969" sldId="632"/>
            <ac:graphicFrameMk id="4" creationId="{C98DEC66-8F70-1F27-FFD6-2537E9E122CD}"/>
          </ac:graphicFrameMkLst>
        </pc:graphicFrameChg>
        <pc:graphicFrameChg chg="add del mod modGraphic">
          <ac:chgData name="Lynda Abbes" userId="1c924483-3944-42b2-8e51-1cac2ab6a872" providerId="ADAL" clId="{DA9F5989-AEC0-47BB-9023-1F1B68EFED06}" dt="2023-07-14T10:45:07.805" v="1645" actId="478"/>
          <ac:graphicFrameMkLst>
            <pc:docMk/>
            <pc:sldMk cId="2088147969" sldId="632"/>
            <ac:graphicFrameMk id="8" creationId="{6049D616-368F-6542-51E2-9A080E426240}"/>
          </ac:graphicFrameMkLst>
        </pc:graphicFrameChg>
        <pc:graphicFrameChg chg="add del mod modGraphic">
          <ac:chgData name="Lynda Abbes" userId="1c924483-3944-42b2-8e51-1cac2ab6a872" providerId="ADAL" clId="{DA9F5989-AEC0-47BB-9023-1F1B68EFED06}" dt="2023-07-14T10:46:13.272" v="1659" actId="478"/>
          <ac:graphicFrameMkLst>
            <pc:docMk/>
            <pc:sldMk cId="2088147969" sldId="632"/>
            <ac:graphicFrameMk id="9" creationId="{419C3900-C594-1ACD-1D1E-C3B3C463746D}"/>
          </ac:graphicFrameMkLst>
        </pc:graphicFrameChg>
        <pc:graphicFrameChg chg="add mod modGraphic">
          <ac:chgData name="Lynda Abbes" userId="1c924483-3944-42b2-8e51-1cac2ab6a872" providerId="ADAL" clId="{DA9F5989-AEC0-47BB-9023-1F1B68EFED06}" dt="2023-07-14T10:46:23.563" v="1663" actId="1076"/>
          <ac:graphicFrameMkLst>
            <pc:docMk/>
            <pc:sldMk cId="2088147969" sldId="632"/>
            <ac:graphicFrameMk id="10" creationId="{AA186CDD-CD97-BB97-1246-7E9AA7734A81}"/>
          </ac:graphicFrameMkLst>
        </pc:graphicFrameChg>
        <pc:picChg chg="add mod">
          <ac:chgData name="Lynda Abbes" userId="1c924483-3944-42b2-8e51-1cac2ab6a872" providerId="ADAL" clId="{DA9F5989-AEC0-47BB-9023-1F1B68EFED06}" dt="2023-07-14T10:41:41.910" v="1602"/>
          <ac:picMkLst>
            <pc:docMk/>
            <pc:sldMk cId="2088147969" sldId="632"/>
            <ac:picMk id="6" creationId="{34B0EC10-2418-2356-72CB-0EAECD6F6EF9}"/>
          </ac:picMkLst>
        </pc:picChg>
        <pc:picChg chg="add mod">
          <ac:chgData name="Lynda Abbes" userId="1c924483-3944-42b2-8e51-1cac2ab6a872" providerId="ADAL" clId="{DA9F5989-AEC0-47BB-9023-1F1B68EFED06}" dt="2023-07-14T10:46:28.953" v="1668" actId="1035"/>
          <ac:picMkLst>
            <pc:docMk/>
            <pc:sldMk cId="2088147969" sldId="632"/>
            <ac:picMk id="7" creationId="{6A76D9B0-5477-65C8-4092-FFC78E2CB610}"/>
          </ac:picMkLst>
        </pc:picChg>
      </pc:sldChg>
      <pc:sldChg chg="addSp delSp modSp new mod">
        <pc:chgData name="Lynda Abbes" userId="1c924483-3944-42b2-8e51-1cac2ab6a872" providerId="ADAL" clId="{DA9F5989-AEC0-47BB-9023-1F1B68EFED06}" dt="2023-07-14T10:48:22.958" v="1688" actId="1582"/>
        <pc:sldMkLst>
          <pc:docMk/>
          <pc:sldMk cId="2694816821" sldId="633"/>
        </pc:sldMkLst>
        <pc:spChg chg="del">
          <ac:chgData name="Lynda Abbes" userId="1c924483-3944-42b2-8e51-1cac2ab6a872" providerId="ADAL" clId="{DA9F5989-AEC0-47BB-9023-1F1B68EFED06}" dt="2023-07-14T10:46:44.330" v="1670" actId="478"/>
          <ac:spMkLst>
            <pc:docMk/>
            <pc:sldMk cId="2694816821" sldId="633"/>
            <ac:spMk id="2" creationId="{7BE7EA9B-80E3-49F2-2703-3004E15B7309}"/>
          </ac:spMkLst>
        </pc:spChg>
        <pc:spChg chg="del">
          <ac:chgData name="Lynda Abbes" userId="1c924483-3944-42b2-8e51-1cac2ab6a872" providerId="ADAL" clId="{DA9F5989-AEC0-47BB-9023-1F1B68EFED06}" dt="2023-07-14T10:46:59.694" v="1672" actId="478"/>
          <ac:spMkLst>
            <pc:docMk/>
            <pc:sldMk cId="2694816821" sldId="633"/>
            <ac:spMk id="3" creationId="{31AE1E54-DA46-2507-1B20-9D12CBA2F6B9}"/>
          </ac:spMkLst>
        </pc:spChg>
        <pc:spChg chg="add mod">
          <ac:chgData name="Lynda Abbes" userId="1c924483-3944-42b2-8e51-1cac2ab6a872" providerId="ADAL" clId="{DA9F5989-AEC0-47BB-9023-1F1B68EFED06}" dt="2023-07-14T10:47:47.851" v="1681" actId="404"/>
          <ac:spMkLst>
            <pc:docMk/>
            <pc:sldMk cId="2694816821" sldId="633"/>
            <ac:spMk id="4" creationId="{3C5CC8B9-942C-074C-8443-B0E173992C5E}"/>
          </ac:spMkLst>
        </pc:spChg>
        <pc:graphicFrameChg chg="add del mod">
          <ac:chgData name="Lynda Abbes" userId="1c924483-3944-42b2-8e51-1cac2ab6a872" providerId="ADAL" clId="{DA9F5989-AEC0-47BB-9023-1F1B68EFED06}" dt="2023-07-14T10:48:14.643" v="1685" actId="478"/>
          <ac:graphicFrameMkLst>
            <pc:docMk/>
            <pc:sldMk cId="2694816821" sldId="633"/>
            <ac:graphicFrameMk id="6" creationId="{F29AC0E1-A1FB-352A-5E0A-C7ACB6D1110D}"/>
          </ac:graphicFrameMkLst>
        </pc:graphicFrameChg>
        <pc:graphicFrameChg chg="add mod">
          <ac:chgData name="Lynda Abbes" userId="1c924483-3944-42b2-8e51-1cac2ab6a872" providerId="ADAL" clId="{DA9F5989-AEC0-47BB-9023-1F1B68EFED06}" dt="2023-07-14T10:48:03.002" v="1683" actId="1076"/>
          <ac:graphicFrameMkLst>
            <pc:docMk/>
            <pc:sldMk cId="2694816821" sldId="633"/>
            <ac:graphicFrameMk id="7" creationId="{CE73F2CC-6755-38BE-0880-F12526637C7D}"/>
          </ac:graphicFrameMkLst>
        </pc:graphicFrameChg>
        <pc:picChg chg="add mod">
          <ac:chgData name="Lynda Abbes" userId="1c924483-3944-42b2-8e51-1cac2ab6a872" providerId="ADAL" clId="{DA9F5989-AEC0-47BB-9023-1F1B68EFED06}" dt="2023-07-14T10:46:45.596" v="1671"/>
          <ac:picMkLst>
            <pc:docMk/>
            <pc:sldMk cId="2694816821" sldId="633"/>
            <ac:picMk id="5" creationId="{2D4CA992-288E-2DE2-C6CF-B7E6365D873B}"/>
          </ac:picMkLst>
        </pc:picChg>
        <pc:picChg chg="add mod">
          <ac:chgData name="Lynda Abbes" userId="1c924483-3944-42b2-8e51-1cac2ab6a872" providerId="ADAL" clId="{DA9F5989-AEC0-47BB-9023-1F1B68EFED06}" dt="2023-07-14T10:48:22.958" v="1688" actId="1582"/>
          <ac:picMkLst>
            <pc:docMk/>
            <pc:sldMk cId="2694816821" sldId="633"/>
            <ac:picMk id="8" creationId="{214CB945-3DDF-CD41-08F4-2768710BBFF7}"/>
          </ac:picMkLst>
        </pc:picChg>
      </pc:sldChg>
      <pc:sldChg chg="addSp delSp modSp new mod">
        <pc:chgData name="Lynda Abbes" userId="1c924483-3944-42b2-8e51-1cac2ab6a872" providerId="ADAL" clId="{DA9F5989-AEC0-47BB-9023-1F1B68EFED06}" dt="2023-07-14T10:49:49.477" v="1711" actId="1582"/>
        <pc:sldMkLst>
          <pc:docMk/>
          <pc:sldMk cId="875848996" sldId="634"/>
        </pc:sldMkLst>
        <pc:spChg chg="mod">
          <ac:chgData name="Lynda Abbes" userId="1c924483-3944-42b2-8e51-1cac2ab6a872" providerId="ADAL" clId="{DA9F5989-AEC0-47BB-9023-1F1B68EFED06}" dt="2023-07-14T10:49:20.512" v="1702" actId="20577"/>
          <ac:spMkLst>
            <pc:docMk/>
            <pc:sldMk cId="875848996" sldId="634"/>
            <ac:spMk id="2" creationId="{AFBC8524-8180-1D43-E3B5-3C2991AFD6D7}"/>
          </ac:spMkLst>
        </pc:spChg>
        <pc:spChg chg="del">
          <ac:chgData name="Lynda Abbes" userId="1c924483-3944-42b2-8e51-1cac2ab6a872" providerId="ADAL" clId="{DA9F5989-AEC0-47BB-9023-1F1B68EFED06}" dt="2023-07-14T10:48:54.091" v="1694" actId="478"/>
          <ac:spMkLst>
            <pc:docMk/>
            <pc:sldMk cId="875848996" sldId="634"/>
            <ac:spMk id="3" creationId="{FE2A2019-AD6B-A7F1-978B-1F7E405A4364}"/>
          </ac:spMkLst>
        </pc:spChg>
        <pc:graphicFrameChg chg="add del mod">
          <ac:chgData name="Lynda Abbes" userId="1c924483-3944-42b2-8e51-1cac2ab6a872" providerId="ADAL" clId="{DA9F5989-AEC0-47BB-9023-1F1B68EFED06}" dt="2023-07-14T10:49:41.379" v="1708" actId="478"/>
          <ac:graphicFrameMkLst>
            <pc:docMk/>
            <pc:sldMk cId="875848996" sldId="634"/>
            <ac:graphicFrameMk id="4" creationId="{C2476A21-D80C-0EF3-CFCF-E0E18CC538C7}"/>
          </ac:graphicFrameMkLst>
        </pc:graphicFrameChg>
        <pc:picChg chg="add mod">
          <ac:chgData name="Lynda Abbes" userId="1c924483-3944-42b2-8e51-1cac2ab6a872" providerId="ADAL" clId="{DA9F5989-AEC0-47BB-9023-1F1B68EFED06}" dt="2023-07-14T10:49:30.865" v="1705"/>
          <ac:picMkLst>
            <pc:docMk/>
            <pc:sldMk cId="875848996" sldId="634"/>
            <ac:picMk id="5" creationId="{BBC92535-CE27-0A15-8862-16B1DE8ABC7C}"/>
          </ac:picMkLst>
        </pc:picChg>
        <pc:picChg chg="add mod">
          <ac:chgData name="Lynda Abbes" userId="1c924483-3944-42b2-8e51-1cac2ab6a872" providerId="ADAL" clId="{DA9F5989-AEC0-47BB-9023-1F1B68EFED06}" dt="2023-07-14T10:49:49.477" v="1711" actId="1582"/>
          <ac:picMkLst>
            <pc:docMk/>
            <pc:sldMk cId="875848996" sldId="634"/>
            <ac:picMk id="6" creationId="{AEBA596F-1CFC-D9B4-B5FB-CC9F1EC5E91A}"/>
          </ac:picMkLst>
        </pc:picChg>
      </pc:sldChg>
      <pc:sldChg chg="new del">
        <pc:chgData name="Lynda Abbes" userId="1c924483-3944-42b2-8e51-1cac2ab6a872" providerId="ADAL" clId="{DA9F5989-AEC0-47BB-9023-1F1B68EFED06}" dt="2023-07-14T12:52:23.799" v="2088" actId="47"/>
        <pc:sldMkLst>
          <pc:docMk/>
          <pc:sldMk cId="2403049240" sldId="635"/>
        </pc:sldMkLst>
      </pc:sldChg>
      <pc:sldChg chg="modSp add mod">
        <pc:chgData name="Lynda Abbes" userId="1c924483-3944-42b2-8e51-1cac2ab6a872" providerId="ADAL" clId="{DA9F5989-AEC0-47BB-9023-1F1B68EFED06}" dt="2023-07-14T10:53:33.988" v="1737" actId="20577"/>
        <pc:sldMkLst>
          <pc:docMk/>
          <pc:sldMk cId="1474056561" sldId="636"/>
        </pc:sldMkLst>
        <pc:spChg chg="mod">
          <ac:chgData name="Lynda Abbes" userId="1c924483-3944-42b2-8e51-1cac2ab6a872" providerId="ADAL" clId="{DA9F5989-AEC0-47BB-9023-1F1B68EFED06}" dt="2023-07-14T10:53:33.988" v="1737" actId="20577"/>
          <ac:spMkLst>
            <pc:docMk/>
            <pc:sldMk cId="1474056561" sldId="636"/>
            <ac:spMk id="8" creationId="{9C9A8ECA-2399-489C-9316-41820E16FF6A}"/>
          </ac:spMkLst>
        </pc:spChg>
      </pc:sldChg>
      <pc:sldChg chg="addSp delSp modSp new mod">
        <pc:chgData name="Lynda Abbes" userId="1c924483-3944-42b2-8e51-1cac2ab6a872" providerId="ADAL" clId="{DA9F5989-AEC0-47BB-9023-1F1B68EFED06}" dt="2023-07-14T12:14:56.720" v="1982" actId="13822"/>
        <pc:sldMkLst>
          <pc:docMk/>
          <pc:sldMk cId="596112249" sldId="637"/>
        </pc:sldMkLst>
        <pc:spChg chg="mod">
          <ac:chgData name="Lynda Abbes" userId="1c924483-3944-42b2-8e51-1cac2ab6a872" providerId="ADAL" clId="{DA9F5989-AEC0-47BB-9023-1F1B68EFED06}" dt="2023-07-14T12:12:43.899" v="1967" actId="1076"/>
          <ac:spMkLst>
            <pc:docMk/>
            <pc:sldMk cId="596112249" sldId="637"/>
            <ac:spMk id="2" creationId="{2A15284E-0997-2BCE-C191-6DD6F978E64D}"/>
          </ac:spMkLst>
        </pc:spChg>
        <pc:spChg chg="del">
          <ac:chgData name="Lynda Abbes" userId="1c924483-3944-42b2-8e51-1cac2ab6a872" providerId="ADAL" clId="{DA9F5989-AEC0-47BB-9023-1F1B68EFED06}" dt="2023-07-14T12:07:41.645" v="1943" actId="478"/>
          <ac:spMkLst>
            <pc:docMk/>
            <pc:sldMk cId="596112249" sldId="637"/>
            <ac:spMk id="3" creationId="{32343143-0A9E-EFE6-34D3-22B5146258E8}"/>
          </ac:spMkLst>
        </pc:spChg>
        <pc:graphicFrameChg chg="add del mod">
          <ac:chgData name="Lynda Abbes" userId="1c924483-3944-42b2-8e51-1cac2ab6a872" providerId="ADAL" clId="{DA9F5989-AEC0-47BB-9023-1F1B68EFED06}" dt="2023-07-14T12:13:30.154" v="1970" actId="478"/>
          <ac:graphicFrameMkLst>
            <pc:docMk/>
            <pc:sldMk cId="596112249" sldId="637"/>
            <ac:graphicFrameMk id="5" creationId="{3AF9B02A-7F70-16B7-91BF-9D47A636FDDC}"/>
          </ac:graphicFrameMkLst>
        </pc:graphicFrameChg>
        <pc:picChg chg="add mod">
          <ac:chgData name="Lynda Abbes" userId="1c924483-3944-42b2-8e51-1cac2ab6a872" providerId="ADAL" clId="{DA9F5989-AEC0-47BB-9023-1F1B68EFED06}" dt="2023-07-14T10:53:59.286" v="1762"/>
          <ac:picMkLst>
            <pc:docMk/>
            <pc:sldMk cId="596112249" sldId="637"/>
            <ac:picMk id="4" creationId="{45DBC384-6252-3035-B33B-2F58BD9281A4}"/>
          </ac:picMkLst>
        </pc:picChg>
        <pc:picChg chg="add del">
          <ac:chgData name="Lynda Abbes" userId="1c924483-3944-42b2-8e51-1cac2ab6a872" providerId="ADAL" clId="{DA9F5989-AEC0-47BB-9023-1F1B68EFED06}" dt="2023-07-14T12:11:59.991" v="1962" actId="22"/>
          <ac:picMkLst>
            <pc:docMk/>
            <pc:sldMk cId="596112249" sldId="637"/>
            <ac:picMk id="7" creationId="{89997215-6C58-3AD9-336D-ECD01C531FFE}"/>
          </ac:picMkLst>
        </pc:picChg>
        <pc:picChg chg="add mod">
          <ac:chgData name="Lynda Abbes" userId="1c924483-3944-42b2-8e51-1cac2ab6a872" providerId="ADAL" clId="{DA9F5989-AEC0-47BB-9023-1F1B68EFED06}" dt="2023-07-14T12:12:47.099" v="1969" actId="1076"/>
          <ac:picMkLst>
            <pc:docMk/>
            <pc:sldMk cId="596112249" sldId="637"/>
            <ac:picMk id="9" creationId="{104CE123-E393-1D3B-19B4-1D9440802837}"/>
          </ac:picMkLst>
        </pc:picChg>
        <pc:picChg chg="add mod">
          <ac:chgData name="Lynda Abbes" userId="1c924483-3944-42b2-8e51-1cac2ab6a872" providerId="ADAL" clId="{DA9F5989-AEC0-47BB-9023-1F1B68EFED06}" dt="2023-07-14T12:13:43.103" v="1978" actId="1036"/>
          <ac:picMkLst>
            <pc:docMk/>
            <pc:sldMk cId="596112249" sldId="637"/>
            <ac:picMk id="10" creationId="{91EDEC59-DDEF-703E-3AAB-7F643D10CF4C}"/>
          </ac:picMkLst>
        </pc:picChg>
        <pc:picChg chg="add mod">
          <ac:chgData name="Lynda Abbes" userId="1c924483-3944-42b2-8e51-1cac2ab6a872" providerId="ADAL" clId="{DA9F5989-AEC0-47BB-9023-1F1B68EFED06}" dt="2023-07-14T12:14:42.411" v="1980" actId="1076"/>
          <ac:picMkLst>
            <pc:docMk/>
            <pc:sldMk cId="596112249" sldId="637"/>
            <ac:picMk id="12" creationId="{6E03BD22-EC6A-19E9-84BF-0C5501E4AECF}"/>
          </ac:picMkLst>
        </pc:picChg>
        <pc:cxnChg chg="add mod">
          <ac:chgData name="Lynda Abbes" userId="1c924483-3944-42b2-8e51-1cac2ab6a872" providerId="ADAL" clId="{DA9F5989-AEC0-47BB-9023-1F1B68EFED06}" dt="2023-07-14T12:14:56.720" v="1982" actId="13822"/>
          <ac:cxnSpMkLst>
            <pc:docMk/>
            <pc:sldMk cId="596112249" sldId="637"/>
            <ac:cxnSpMk id="14" creationId="{AE19189E-AC0A-52BC-E307-B66B296811F6}"/>
          </ac:cxnSpMkLst>
        </pc:cxnChg>
      </pc:sldChg>
      <pc:sldChg chg="addSp delSp modSp new mod">
        <pc:chgData name="Lynda Abbes" userId="1c924483-3944-42b2-8e51-1cac2ab6a872" providerId="ADAL" clId="{DA9F5989-AEC0-47BB-9023-1F1B68EFED06}" dt="2023-07-14T12:35:14.419" v="2027" actId="207"/>
        <pc:sldMkLst>
          <pc:docMk/>
          <pc:sldMk cId="2591274619" sldId="638"/>
        </pc:sldMkLst>
        <pc:spChg chg="del">
          <ac:chgData name="Lynda Abbes" userId="1c924483-3944-42b2-8e51-1cac2ab6a872" providerId="ADAL" clId="{DA9F5989-AEC0-47BB-9023-1F1B68EFED06}" dt="2023-07-14T12:32:46.589" v="2004" actId="478"/>
          <ac:spMkLst>
            <pc:docMk/>
            <pc:sldMk cId="2591274619" sldId="638"/>
            <ac:spMk id="2" creationId="{73D4A162-3EA0-CC93-EE2A-A92A9B8C7DF1}"/>
          </ac:spMkLst>
        </pc:spChg>
        <pc:spChg chg="del">
          <ac:chgData name="Lynda Abbes" userId="1c924483-3944-42b2-8e51-1cac2ab6a872" providerId="ADAL" clId="{DA9F5989-AEC0-47BB-9023-1F1B68EFED06}" dt="2023-07-14T12:31:56.952" v="1985" actId="478"/>
          <ac:spMkLst>
            <pc:docMk/>
            <pc:sldMk cId="2591274619" sldId="638"/>
            <ac:spMk id="3" creationId="{7AB91EDB-623D-EF66-FE00-616E51E49F66}"/>
          </ac:spMkLst>
        </pc:spChg>
        <pc:spChg chg="add mod">
          <ac:chgData name="Lynda Abbes" userId="1c924483-3944-42b2-8e51-1cac2ab6a872" providerId="ADAL" clId="{DA9F5989-AEC0-47BB-9023-1F1B68EFED06}" dt="2023-07-14T12:33:30.915" v="2021" actId="1036"/>
          <ac:spMkLst>
            <pc:docMk/>
            <pc:sldMk cId="2591274619" sldId="638"/>
            <ac:spMk id="6" creationId="{93BF507F-C31C-D0AF-85E5-3D3D105EA228}"/>
          </ac:spMkLst>
        </pc:spChg>
        <pc:graphicFrameChg chg="add del mod">
          <ac:chgData name="Lynda Abbes" userId="1c924483-3944-42b2-8e51-1cac2ab6a872" providerId="ADAL" clId="{DA9F5989-AEC0-47BB-9023-1F1B68EFED06}" dt="2023-07-14T12:33:05.786" v="2014" actId="478"/>
          <ac:graphicFrameMkLst>
            <pc:docMk/>
            <pc:sldMk cId="2591274619" sldId="638"/>
            <ac:graphicFrameMk id="5" creationId="{42C1471C-2F5B-A956-2BF8-00F87656CD3F}"/>
          </ac:graphicFrameMkLst>
        </pc:graphicFrameChg>
        <pc:picChg chg="add mod">
          <ac:chgData name="Lynda Abbes" userId="1c924483-3944-42b2-8e51-1cac2ab6a872" providerId="ADAL" clId="{DA9F5989-AEC0-47BB-9023-1F1B68EFED06}" dt="2023-07-14T12:15:18.298" v="1984"/>
          <ac:picMkLst>
            <pc:docMk/>
            <pc:sldMk cId="2591274619" sldId="638"/>
            <ac:picMk id="4" creationId="{772CBB5A-908A-4F83-38D9-62EC45D154CB}"/>
          </ac:picMkLst>
        </pc:picChg>
        <pc:picChg chg="add mod">
          <ac:chgData name="Lynda Abbes" userId="1c924483-3944-42b2-8e51-1cac2ab6a872" providerId="ADAL" clId="{DA9F5989-AEC0-47BB-9023-1F1B68EFED06}" dt="2023-07-14T12:33:28.855" v="2019" actId="1036"/>
          <ac:picMkLst>
            <pc:docMk/>
            <pc:sldMk cId="2591274619" sldId="638"/>
            <ac:picMk id="7" creationId="{AD227098-E6EF-0436-1DB7-E96985C31C27}"/>
          </ac:picMkLst>
        </pc:picChg>
        <pc:picChg chg="add mod">
          <ac:chgData name="Lynda Abbes" userId="1c924483-3944-42b2-8e51-1cac2ab6a872" providerId="ADAL" clId="{DA9F5989-AEC0-47BB-9023-1F1B68EFED06}" dt="2023-07-14T12:35:14.419" v="2027" actId="207"/>
          <ac:picMkLst>
            <pc:docMk/>
            <pc:sldMk cId="2591274619" sldId="638"/>
            <ac:picMk id="8" creationId="{95CFF360-4066-C799-1F77-7818B0FADC96}"/>
          </ac:picMkLst>
        </pc:picChg>
      </pc:sldChg>
      <pc:sldChg chg="addSp delSp modSp new mod">
        <pc:chgData name="Lynda Abbes" userId="1c924483-3944-42b2-8e51-1cac2ab6a872" providerId="ADAL" clId="{DA9F5989-AEC0-47BB-9023-1F1B68EFED06}" dt="2023-07-14T12:50:46.201" v="2086" actId="20577"/>
        <pc:sldMkLst>
          <pc:docMk/>
          <pc:sldMk cId="1732161284" sldId="639"/>
        </pc:sldMkLst>
        <pc:spChg chg="mod">
          <ac:chgData name="Lynda Abbes" userId="1c924483-3944-42b2-8e51-1cac2ab6a872" providerId="ADAL" clId="{DA9F5989-AEC0-47BB-9023-1F1B68EFED06}" dt="2023-07-14T12:50:46.201" v="2086" actId="20577"/>
          <ac:spMkLst>
            <pc:docMk/>
            <pc:sldMk cId="1732161284" sldId="639"/>
            <ac:spMk id="2" creationId="{B4EC8D19-8F14-B161-7B35-428AFB72D793}"/>
          </ac:spMkLst>
        </pc:spChg>
        <pc:spChg chg="del">
          <ac:chgData name="Lynda Abbes" userId="1c924483-3944-42b2-8e51-1cac2ab6a872" providerId="ADAL" clId="{DA9F5989-AEC0-47BB-9023-1F1B68EFED06}" dt="2023-07-14T12:44:51.157" v="2030"/>
          <ac:spMkLst>
            <pc:docMk/>
            <pc:sldMk cId="1732161284" sldId="639"/>
            <ac:spMk id="3" creationId="{03B4E5A1-5914-B203-F478-A401E92F5B62}"/>
          </ac:spMkLst>
        </pc:spChg>
        <pc:graphicFrameChg chg="add mod modGraphic">
          <ac:chgData name="Lynda Abbes" userId="1c924483-3944-42b2-8e51-1cac2ab6a872" providerId="ADAL" clId="{DA9F5989-AEC0-47BB-9023-1F1B68EFED06}" dt="2023-07-14T12:50:11.022" v="2061" actId="1076"/>
          <ac:graphicFrameMkLst>
            <pc:docMk/>
            <pc:sldMk cId="1732161284" sldId="639"/>
            <ac:graphicFrameMk id="5" creationId="{66F875C2-5436-ECE1-2064-C8D27EA1E641}"/>
          </ac:graphicFrameMkLst>
        </pc:graphicFrameChg>
        <pc:graphicFrameChg chg="add del mod">
          <ac:chgData name="Lynda Abbes" userId="1c924483-3944-42b2-8e51-1cac2ab6a872" providerId="ADAL" clId="{DA9F5989-AEC0-47BB-9023-1F1B68EFED06}" dt="2023-07-14T12:50:19.576" v="2065" actId="478"/>
          <ac:graphicFrameMkLst>
            <pc:docMk/>
            <pc:sldMk cId="1732161284" sldId="639"/>
            <ac:graphicFrameMk id="6" creationId="{DE1DB273-7861-2D54-27BF-0CD5E35C1751}"/>
          </ac:graphicFrameMkLst>
        </pc:graphicFrameChg>
        <pc:picChg chg="add mod">
          <ac:chgData name="Lynda Abbes" userId="1c924483-3944-42b2-8e51-1cac2ab6a872" providerId="ADAL" clId="{DA9F5989-AEC0-47BB-9023-1F1B68EFED06}" dt="2023-07-14T12:35:35.124" v="2029"/>
          <ac:picMkLst>
            <pc:docMk/>
            <pc:sldMk cId="1732161284" sldId="639"/>
            <ac:picMk id="4" creationId="{135D8729-670E-922D-CB4E-9FA242BEEFA8}"/>
          </ac:picMkLst>
        </pc:picChg>
        <pc:picChg chg="add mod">
          <ac:chgData name="Lynda Abbes" userId="1c924483-3944-42b2-8e51-1cac2ab6a872" providerId="ADAL" clId="{DA9F5989-AEC0-47BB-9023-1F1B68EFED06}" dt="2023-07-14T12:50:39.885" v="2085" actId="1582"/>
          <ac:picMkLst>
            <pc:docMk/>
            <pc:sldMk cId="1732161284" sldId="639"/>
            <ac:picMk id="7" creationId="{07AD13A2-5331-E190-CF55-93D30B1B0365}"/>
          </ac:picMkLst>
        </pc:picChg>
      </pc:sldChg>
    </pc:docChg>
  </pc:docChgLst>
  <pc:docChgLst>
    <pc:chgData name="Lynda Abbes" userId="1c924483-3944-42b2-8e51-1cac2ab6a872" providerId="ADAL" clId="{CE9564A8-21E7-4850-9937-90230C548D74}"/>
    <pc:docChg chg="undo custSel addSld delSld modSld sldOrd">
      <pc:chgData name="Lynda Abbes" userId="1c924483-3944-42b2-8e51-1cac2ab6a872" providerId="ADAL" clId="{CE9564A8-21E7-4850-9937-90230C548D74}" dt="2023-05-12T16:28:58.379" v="2022"/>
      <pc:docMkLst>
        <pc:docMk/>
      </pc:docMkLst>
      <pc:sldChg chg="modSp mod">
        <pc:chgData name="Lynda Abbes" userId="1c924483-3944-42b2-8e51-1cac2ab6a872" providerId="ADAL" clId="{CE9564A8-21E7-4850-9937-90230C548D74}" dt="2023-05-10T20:35:18.389" v="8" actId="20577"/>
        <pc:sldMkLst>
          <pc:docMk/>
          <pc:sldMk cId="0" sldId="256"/>
        </pc:sldMkLst>
        <pc:spChg chg="mod">
          <ac:chgData name="Lynda Abbes" userId="1c924483-3944-42b2-8e51-1cac2ab6a872" providerId="ADAL" clId="{CE9564A8-21E7-4850-9937-90230C548D74}" dt="2023-05-10T20:35:18.389" v="8" actId="20577"/>
          <ac:spMkLst>
            <pc:docMk/>
            <pc:sldMk cId="0" sldId="256"/>
            <ac:spMk id="5" creationId="{00000000-0000-0000-0000-000000000000}"/>
          </ac:spMkLst>
        </pc:spChg>
      </pc:sldChg>
      <pc:sldChg chg="addSp delSp modSp mod">
        <pc:chgData name="Lynda Abbes" userId="1c924483-3944-42b2-8e51-1cac2ab6a872" providerId="ADAL" clId="{CE9564A8-21E7-4850-9937-90230C548D74}" dt="2023-05-11T08:44:05.633" v="347" actId="1582"/>
        <pc:sldMkLst>
          <pc:docMk/>
          <pc:sldMk cId="0" sldId="258"/>
        </pc:sldMkLst>
        <pc:graphicFrameChg chg="add del mod">
          <ac:chgData name="Lynda Abbes" userId="1c924483-3944-42b2-8e51-1cac2ab6a872" providerId="ADAL" clId="{CE9564A8-21E7-4850-9937-90230C548D74}" dt="2023-05-11T08:39:24.837" v="283" actId="478"/>
          <ac:graphicFrameMkLst>
            <pc:docMk/>
            <pc:sldMk cId="0" sldId="258"/>
            <ac:graphicFrameMk id="2" creationId="{00000000-0008-0000-0100-000005000000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08:40:03.365" v="295" actId="478"/>
          <ac:graphicFrameMkLst>
            <pc:docMk/>
            <pc:sldMk cId="0" sldId="258"/>
            <ac:graphicFrameMk id="7" creationId="{00000000-0008-0000-0200-000006000000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08:40:39.620" v="302" actId="478"/>
          <ac:graphicFrameMkLst>
            <pc:docMk/>
            <pc:sldMk cId="0" sldId="258"/>
            <ac:graphicFrameMk id="9" creationId="{00000000-0008-0000-0200-000006000000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08:41:49.850" v="324" actId="478"/>
          <ac:graphicFrameMkLst>
            <pc:docMk/>
            <pc:sldMk cId="0" sldId="258"/>
            <ac:graphicFrameMk id="11" creationId="{00000000-0008-0000-0400-00000A000000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08:42:47.369" v="334" actId="478"/>
          <ac:graphicFrameMkLst>
            <pc:docMk/>
            <pc:sldMk cId="0" sldId="258"/>
            <ac:graphicFrameMk id="13" creationId="{00000000-0008-0000-0200-000005000000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08:43:50.425" v="343" actId="478"/>
          <ac:graphicFrameMkLst>
            <pc:docMk/>
            <pc:sldMk cId="0" sldId="258"/>
            <ac:graphicFrameMk id="14" creationId="{00000000-0008-0000-0200-000005000000}"/>
          </ac:graphicFrameMkLst>
        </pc:graphicFrameChg>
        <pc:picChg chg="add mod">
          <ac:chgData name="Lynda Abbes" userId="1c924483-3944-42b2-8e51-1cac2ab6a872" providerId="ADAL" clId="{CE9564A8-21E7-4850-9937-90230C548D74}" dt="2023-05-11T08:39:37.951" v="290" actId="1582"/>
          <ac:picMkLst>
            <pc:docMk/>
            <pc:sldMk cId="0" sldId="258"/>
            <ac:picMk id="3" creationId="{9D5ACACC-231B-348E-E96D-A82E45AF95DD}"/>
          </ac:picMkLst>
        </pc:picChg>
        <pc:picChg chg="del">
          <ac:chgData name="Lynda Abbes" userId="1c924483-3944-42b2-8e51-1cac2ab6a872" providerId="ADAL" clId="{CE9564A8-21E7-4850-9937-90230C548D74}" dt="2023-05-11T08:39:03.113" v="275" actId="478"/>
          <ac:picMkLst>
            <pc:docMk/>
            <pc:sldMk cId="0" sldId="258"/>
            <ac:picMk id="4" creationId="{C124C0F1-9536-2344-AF0A-B0AD078C0277}"/>
          </ac:picMkLst>
        </pc:picChg>
        <pc:picChg chg="del">
          <ac:chgData name="Lynda Abbes" userId="1c924483-3944-42b2-8e51-1cac2ab6a872" providerId="ADAL" clId="{CE9564A8-21E7-4850-9937-90230C548D74}" dt="2023-05-11T08:39:44.684" v="291" actId="478"/>
          <ac:picMkLst>
            <pc:docMk/>
            <pc:sldMk cId="0" sldId="258"/>
            <ac:picMk id="6" creationId="{5CC9F389-D0FA-8A4B-88BD-7E14BD4E31B7}"/>
          </ac:picMkLst>
        </pc:picChg>
        <pc:picChg chg="del">
          <ac:chgData name="Lynda Abbes" userId="1c924483-3944-42b2-8e51-1cac2ab6a872" providerId="ADAL" clId="{CE9564A8-21E7-4850-9937-90230C548D74}" dt="2023-05-11T08:40:58.597" v="309" actId="478"/>
          <ac:picMkLst>
            <pc:docMk/>
            <pc:sldMk cId="0" sldId="258"/>
            <ac:picMk id="8" creationId="{6D9D11AE-04D2-0DC5-1A01-FDF2620F421E}"/>
          </ac:picMkLst>
        </pc:picChg>
        <pc:picChg chg="add del mod">
          <ac:chgData name="Lynda Abbes" userId="1c924483-3944-42b2-8e51-1cac2ab6a872" providerId="ADAL" clId="{CE9564A8-21E7-4850-9937-90230C548D74}" dt="2023-05-11T08:42:33.307" v="331" actId="478"/>
          <ac:picMkLst>
            <pc:docMk/>
            <pc:sldMk cId="0" sldId="258"/>
            <ac:picMk id="10" creationId="{D8324BA5-10DA-3BCF-85B8-513F73785BB8}"/>
          </ac:picMkLst>
        </pc:picChg>
        <pc:picChg chg="add mod">
          <ac:chgData name="Lynda Abbes" userId="1c924483-3944-42b2-8e51-1cac2ab6a872" providerId="ADAL" clId="{CE9564A8-21E7-4850-9937-90230C548D74}" dt="2023-05-11T08:42:03.242" v="330" actId="1036"/>
          <ac:picMkLst>
            <pc:docMk/>
            <pc:sldMk cId="0" sldId="258"/>
            <ac:picMk id="12" creationId="{5F3258AB-B7C4-9442-1A53-DFF99EA0B4B9}"/>
          </ac:picMkLst>
        </pc:picChg>
        <pc:picChg chg="add mod">
          <ac:chgData name="Lynda Abbes" userId="1c924483-3944-42b2-8e51-1cac2ab6a872" providerId="ADAL" clId="{CE9564A8-21E7-4850-9937-90230C548D74}" dt="2023-05-11T08:44:05.633" v="347" actId="1582"/>
          <ac:picMkLst>
            <pc:docMk/>
            <pc:sldMk cId="0" sldId="258"/>
            <ac:picMk id="15" creationId="{A90F2D71-640F-B6FA-9903-5DE5DE05ED24}"/>
          </ac:picMkLst>
        </pc:picChg>
      </pc:sldChg>
      <pc:sldChg chg="addSp delSp modSp mod">
        <pc:chgData name="Lynda Abbes" userId="1c924483-3944-42b2-8e51-1cac2ab6a872" providerId="ADAL" clId="{CE9564A8-21E7-4850-9937-90230C548D74}" dt="2023-05-11T07:45:38.712" v="56" actId="20577"/>
        <pc:sldMkLst>
          <pc:docMk/>
          <pc:sldMk cId="1101563485" sldId="276"/>
        </pc:sldMkLst>
        <pc:spChg chg="mod">
          <ac:chgData name="Lynda Abbes" userId="1c924483-3944-42b2-8e51-1cac2ab6a872" providerId="ADAL" clId="{CE9564A8-21E7-4850-9937-90230C548D74}" dt="2023-05-11T07:45:38.712" v="56" actId="20577"/>
          <ac:spMkLst>
            <pc:docMk/>
            <pc:sldMk cId="1101563485" sldId="276"/>
            <ac:spMk id="2" creationId="{DBC130AB-F865-4E0D-918E-2D875D4A3648}"/>
          </ac:spMkLst>
        </pc:spChg>
        <pc:graphicFrameChg chg="del">
          <ac:chgData name="Lynda Abbes" userId="1c924483-3944-42b2-8e51-1cac2ab6a872" providerId="ADAL" clId="{CE9564A8-21E7-4850-9937-90230C548D74}" dt="2023-05-11T07:42:37.831" v="9" actId="478"/>
          <ac:graphicFrameMkLst>
            <pc:docMk/>
            <pc:sldMk cId="1101563485" sldId="276"/>
            <ac:graphicFrameMk id="3" creationId="{00000000-0008-0000-0000-000005000000}"/>
          </ac:graphicFrameMkLst>
        </pc:graphicFrameChg>
        <pc:graphicFrameChg chg="del">
          <ac:chgData name="Lynda Abbes" userId="1c924483-3944-42b2-8e51-1cac2ab6a872" providerId="ADAL" clId="{CE9564A8-21E7-4850-9937-90230C548D74}" dt="2023-05-11T07:44:31.768" v="43" actId="478"/>
          <ac:graphicFrameMkLst>
            <pc:docMk/>
            <pc:sldMk cId="1101563485" sldId="276"/>
            <ac:graphicFrameMk id="4" creationId="{00000000-0008-0000-0000-00000A000000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07:43:08.867" v="25" actId="478"/>
          <ac:graphicFrameMkLst>
            <pc:docMk/>
            <pc:sldMk cId="1101563485" sldId="276"/>
            <ac:graphicFrameMk id="5" creationId="{00000000-0008-0000-0000-000005000000}"/>
          </ac:graphicFrameMkLst>
        </pc:graphicFrameChg>
        <pc:graphicFrameChg chg="del">
          <ac:chgData name="Lynda Abbes" userId="1c924483-3944-42b2-8e51-1cac2ab6a872" providerId="ADAL" clId="{CE9564A8-21E7-4850-9937-90230C548D74}" dt="2023-05-11T07:43:44" v="28" actId="478"/>
          <ac:graphicFrameMkLst>
            <pc:docMk/>
            <pc:sldMk cId="1101563485" sldId="276"/>
            <ac:graphicFrameMk id="6" creationId="{00000000-0008-0000-0000-00000E000000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07:44:23.450" v="40" actId="478"/>
          <ac:graphicFrameMkLst>
            <pc:docMk/>
            <pc:sldMk cId="1101563485" sldId="276"/>
            <ac:graphicFrameMk id="8" creationId="{00000000-0008-0000-0000-00000A000000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07:45:04.423" v="49" actId="478"/>
          <ac:graphicFrameMkLst>
            <pc:docMk/>
            <pc:sldMk cId="1101563485" sldId="276"/>
            <ac:graphicFrameMk id="10" creationId="{00000000-0008-0000-0000-00000E000000}"/>
          </ac:graphicFrameMkLst>
        </pc:graphicFrameChg>
        <pc:picChg chg="add mod">
          <ac:chgData name="Lynda Abbes" userId="1c924483-3944-42b2-8e51-1cac2ab6a872" providerId="ADAL" clId="{CE9564A8-21E7-4850-9937-90230C548D74}" dt="2023-05-11T07:43:14.137" v="27" actId="1076"/>
          <ac:picMkLst>
            <pc:docMk/>
            <pc:sldMk cId="1101563485" sldId="276"/>
            <ac:picMk id="7" creationId="{5B8B0D09-B576-804A-B68A-5F36ECD49CEE}"/>
          </ac:picMkLst>
        </pc:picChg>
        <pc:picChg chg="add mod">
          <ac:chgData name="Lynda Abbes" userId="1c924483-3944-42b2-8e51-1cac2ab6a872" providerId="ADAL" clId="{CE9564A8-21E7-4850-9937-90230C548D74}" dt="2023-05-11T07:44:29.235" v="42" actId="1076"/>
          <ac:picMkLst>
            <pc:docMk/>
            <pc:sldMk cId="1101563485" sldId="276"/>
            <ac:picMk id="9" creationId="{CE115C52-D5ED-3944-1285-F6FD6360FAA6}"/>
          </ac:picMkLst>
        </pc:picChg>
        <pc:picChg chg="add mod">
          <ac:chgData name="Lynda Abbes" userId="1c924483-3944-42b2-8e51-1cac2ab6a872" providerId="ADAL" clId="{CE9564A8-21E7-4850-9937-90230C548D74}" dt="2023-05-11T07:45:14.166" v="51" actId="1076"/>
          <ac:picMkLst>
            <pc:docMk/>
            <pc:sldMk cId="1101563485" sldId="276"/>
            <ac:picMk id="11" creationId="{32E8AAB2-C956-74A0-EC59-1246689166EF}"/>
          </ac:picMkLst>
        </pc:picChg>
      </pc:sldChg>
      <pc:sldChg chg="addSp delSp modSp mod">
        <pc:chgData name="Lynda Abbes" userId="1c924483-3944-42b2-8e51-1cac2ab6a872" providerId="ADAL" clId="{CE9564A8-21E7-4850-9937-90230C548D74}" dt="2023-05-11T11:43:38.692" v="1435" actId="1582"/>
        <pc:sldMkLst>
          <pc:docMk/>
          <pc:sldMk cId="0" sldId="298"/>
        </pc:sldMkLst>
        <pc:graphicFrameChg chg="add del mod">
          <ac:chgData name="Lynda Abbes" userId="1c924483-3944-42b2-8e51-1cac2ab6a872" providerId="ADAL" clId="{CE9564A8-21E7-4850-9937-90230C548D74}" dt="2023-05-11T11:43:30.739" v="1432" actId="478"/>
          <ac:graphicFrameMkLst>
            <pc:docMk/>
            <pc:sldMk cId="0" sldId="298"/>
            <ac:graphicFrameMk id="2" creationId="{00000000-0008-0000-0000-000005000000}"/>
          </ac:graphicFrameMkLst>
        </pc:graphicFrameChg>
        <pc:picChg chg="add mod">
          <ac:chgData name="Lynda Abbes" userId="1c924483-3944-42b2-8e51-1cac2ab6a872" providerId="ADAL" clId="{CE9564A8-21E7-4850-9937-90230C548D74}" dt="2023-05-11T11:43:38.692" v="1435" actId="1582"/>
          <ac:picMkLst>
            <pc:docMk/>
            <pc:sldMk cId="0" sldId="298"/>
            <ac:picMk id="3" creationId="{6B0F827D-23BC-1D47-DD76-E280F36DE4CC}"/>
          </ac:picMkLst>
        </pc:picChg>
        <pc:picChg chg="del">
          <ac:chgData name="Lynda Abbes" userId="1c924483-3944-42b2-8e51-1cac2ab6a872" providerId="ADAL" clId="{CE9564A8-21E7-4850-9937-90230C548D74}" dt="2023-05-11T11:42:14.440" v="1397" actId="478"/>
          <ac:picMkLst>
            <pc:docMk/>
            <pc:sldMk cId="0" sldId="298"/>
            <ac:picMk id="4" creationId="{13EB9925-9201-15A8-D6D4-D22E6A585ECD}"/>
          </ac:picMkLst>
        </pc:picChg>
      </pc:sldChg>
      <pc:sldChg chg="add del">
        <pc:chgData name="Lynda Abbes" userId="1c924483-3944-42b2-8e51-1cac2ab6a872" providerId="ADAL" clId="{CE9564A8-21E7-4850-9937-90230C548D74}" dt="2023-05-12T16:28:58.379" v="2022"/>
        <pc:sldMkLst>
          <pc:docMk/>
          <pc:sldMk cId="0" sldId="314"/>
        </pc:sldMkLst>
      </pc:sldChg>
      <pc:sldChg chg="add del">
        <pc:chgData name="Lynda Abbes" userId="1c924483-3944-42b2-8e51-1cac2ab6a872" providerId="ADAL" clId="{CE9564A8-21E7-4850-9937-90230C548D74}" dt="2023-05-12T16:28:00.920" v="2015"/>
        <pc:sldMkLst>
          <pc:docMk/>
          <pc:sldMk cId="1140368115" sldId="319"/>
        </pc:sldMkLst>
      </pc:sldChg>
      <pc:sldChg chg="add del">
        <pc:chgData name="Lynda Abbes" userId="1c924483-3944-42b2-8e51-1cac2ab6a872" providerId="ADAL" clId="{CE9564A8-21E7-4850-9937-90230C548D74}" dt="2023-05-12T16:26:56.102" v="2010"/>
        <pc:sldMkLst>
          <pc:docMk/>
          <pc:sldMk cId="3047152585" sldId="321"/>
        </pc:sldMkLst>
      </pc:sldChg>
      <pc:sldChg chg="addSp delSp modSp mod">
        <pc:chgData name="Lynda Abbes" userId="1c924483-3944-42b2-8e51-1cac2ab6a872" providerId="ADAL" clId="{CE9564A8-21E7-4850-9937-90230C548D74}" dt="2023-05-11T09:15:41.106" v="696" actId="1076"/>
        <pc:sldMkLst>
          <pc:docMk/>
          <pc:sldMk cId="0" sldId="323"/>
        </pc:sldMkLst>
        <pc:graphicFrameChg chg="add del mod">
          <ac:chgData name="Lynda Abbes" userId="1c924483-3944-42b2-8e51-1cac2ab6a872" providerId="ADAL" clId="{CE9564A8-21E7-4850-9937-90230C548D74}" dt="2023-05-11T09:15:36.307" v="694" actId="478"/>
          <ac:graphicFrameMkLst>
            <pc:docMk/>
            <pc:sldMk cId="0" sldId="323"/>
            <ac:graphicFrameMk id="3" creationId="{00000000-0008-0000-0600-000010000000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09:15:36.307" v="694" actId="478"/>
          <ac:graphicFrameMkLst>
            <pc:docMk/>
            <pc:sldMk cId="0" sldId="323"/>
            <ac:graphicFrameMk id="4" creationId="{00000000-0008-0000-0600-000011000000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09:15:36.307" v="694" actId="478"/>
          <ac:graphicFrameMkLst>
            <pc:docMk/>
            <pc:sldMk cId="0" sldId="323"/>
            <ac:graphicFrameMk id="5" creationId="{00000000-0008-0000-0600-000012000000}"/>
          </ac:graphicFrameMkLst>
        </pc:graphicFrameChg>
        <pc:picChg chg="add mod">
          <ac:chgData name="Lynda Abbes" userId="1c924483-3944-42b2-8e51-1cac2ab6a872" providerId="ADAL" clId="{CE9564A8-21E7-4850-9937-90230C548D74}" dt="2023-05-11T09:15:41.106" v="696" actId="1076"/>
          <ac:picMkLst>
            <pc:docMk/>
            <pc:sldMk cId="0" sldId="323"/>
            <ac:picMk id="6" creationId="{D88B1DF6-A8AB-6744-E7B7-469B183DF40C}"/>
          </ac:picMkLst>
        </pc:picChg>
        <pc:picChg chg="del">
          <ac:chgData name="Lynda Abbes" userId="1c924483-3944-42b2-8e51-1cac2ab6a872" providerId="ADAL" clId="{CE9564A8-21E7-4850-9937-90230C548D74}" dt="2023-05-11T09:13:42.463" v="640" actId="478"/>
          <ac:picMkLst>
            <pc:docMk/>
            <pc:sldMk cId="0" sldId="323"/>
            <ac:picMk id="7" creationId="{ECD39140-7FE7-F244-5F7B-AC5CB75AB4DE}"/>
          </ac:picMkLst>
        </pc:picChg>
      </pc:sldChg>
      <pc:sldChg chg="add del">
        <pc:chgData name="Lynda Abbes" userId="1c924483-3944-42b2-8e51-1cac2ab6a872" providerId="ADAL" clId="{CE9564A8-21E7-4850-9937-90230C548D74}" dt="2023-05-12T16:26:56.102" v="2010"/>
        <pc:sldMkLst>
          <pc:docMk/>
          <pc:sldMk cId="2025206320" sldId="325"/>
        </pc:sldMkLst>
      </pc:sldChg>
      <pc:sldChg chg="add del">
        <pc:chgData name="Lynda Abbes" userId="1c924483-3944-42b2-8e51-1cac2ab6a872" providerId="ADAL" clId="{CE9564A8-21E7-4850-9937-90230C548D74}" dt="2023-05-12T16:28:00.920" v="2015"/>
        <pc:sldMkLst>
          <pc:docMk/>
          <pc:sldMk cId="1753303492" sldId="328"/>
        </pc:sldMkLst>
      </pc:sldChg>
      <pc:sldChg chg="addSp delSp modSp mod">
        <pc:chgData name="Lynda Abbes" userId="1c924483-3944-42b2-8e51-1cac2ab6a872" providerId="ADAL" clId="{CE9564A8-21E7-4850-9937-90230C548D74}" dt="2023-05-11T09:12:34.818" v="639" actId="1076"/>
        <pc:sldMkLst>
          <pc:docMk/>
          <pc:sldMk cId="0" sldId="347"/>
        </pc:sldMkLst>
        <pc:graphicFrameChg chg="add del mod">
          <ac:chgData name="Lynda Abbes" userId="1c924483-3944-42b2-8e51-1cac2ab6a872" providerId="ADAL" clId="{CE9564A8-21E7-4850-9937-90230C548D74}" dt="2023-05-11T09:10:36.300" v="592" actId="478"/>
          <ac:graphicFrameMkLst>
            <pc:docMk/>
            <pc:sldMk cId="0" sldId="347"/>
            <ac:graphicFrameMk id="2" creationId="{00000000-0008-0000-0600-000005000000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09:10:36.300" v="592" actId="478"/>
          <ac:graphicFrameMkLst>
            <pc:docMk/>
            <pc:sldMk cId="0" sldId="347"/>
            <ac:graphicFrameMk id="3" creationId="{00000000-0008-0000-0600-000008000000}"/>
          </ac:graphicFrameMkLst>
        </pc:graphicFrameChg>
        <pc:picChg chg="add del mod">
          <ac:chgData name="Lynda Abbes" userId="1c924483-3944-42b2-8e51-1cac2ab6a872" providerId="ADAL" clId="{CE9564A8-21E7-4850-9937-90230C548D74}" dt="2023-05-11T09:12:27.231" v="636" actId="478"/>
          <ac:picMkLst>
            <pc:docMk/>
            <pc:sldMk cId="0" sldId="347"/>
            <ac:picMk id="4" creationId="{7D838475-6E17-7E3A-DD57-A9206C3F9E1D}"/>
          </ac:picMkLst>
        </pc:picChg>
        <pc:picChg chg="del">
          <ac:chgData name="Lynda Abbes" userId="1c924483-3944-42b2-8e51-1cac2ab6a872" providerId="ADAL" clId="{CE9564A8-21E7-4850-9937-90230C548D74}" dt="2023-05-11T09:09:28.028" v="558" actId="478"/>
          <ac:picMkLst>
            <pc:docMk/>
            <pc:sldMk cId="0" sldId="347"/>
            <ac:picMk id="5" creationId="{040B956D-99C6-948B-5E08-894D883A85AA}"/>
          </ac:picMkLst>
        </pc:picChg>
        <pc:picChg chg="add del">
          <ac:chgData name="Lynda Abbes" userId="1c924483-3944-42b2-8e51-1cac2ab6a872" providerId="ADAL" clId="{CE9564A8-21E7-4850-9937-90230C548D74}" dt="2023-05-11T09:12:20.327" v="634"/>
          <ac:picMkLst>
            <pc:docMk/>
            <pc:sldMk cId="0" sldId="347"/>
            <ac:picMk id="6" creationId="{EC264562-D59E-2C75-A0D2-5ADA0E2C22A4}"/>
          </ac:picMkLst>
        </pc:picChg>
        <pc:picChg chg="add mod">
          <ac:chgData name="Lynda Abbes" userId="1c924483-3944-42b2-8e51-1cac2ab6a872" providerId="ADAL" clId="{CE9564A8-21E7-4850-9937-90230C548D74}" dt="2023-05-11T09:12:34.818" v="639" actId="1076"/>
          <ac:picMkLst>
            <pc:docMk/>
            <pc:sldMk cId="0" sldId="347"/>
            <ac:picMk id="7" creationId="{4A5FF4E5-82F8-A85B-E64F-BBC36E9298D6}"/>
          </ac:picMkLst>
        </pc:picChg>
      </pc:sldChg>
      <pc:sldChg chg="add del">
        <pc:chgData name="Lynda Abbes" userId="1c924483-3944-42b2-8e51-1cac2ab6a872" providerId="ADAL" clId="{CE9564A8-21E7-4850-9937-90230C548D74}" dt="2023-05-12T16:28:58.379" v="2022"/>
        <pc:sldMkLst>
          <pc:docMk/>
          <pc:sldMk cId="0" sldId="395"/>
        </pc:sldMkLst>
      </pc:sldChg>
      <pc:sldChg chg="add del">
        <pc:chgData name="Lynda Abbes" userId="1c924483-3944-42b2-8e51-1cac2ab6a872" providerId="ADAL" clId="{CE9564A8-21E7-4850-9937-90230C548D74}" dt="2023-05-12T16:26:56.102" v="2010"/>
        <pc:sldMkLst>
          <pc:docMk/>
          <pc:sldMk cId="2940928390" sldId="403"/>
        </pc:sldMkLst>
      </pc:sldChg>
      <pc:sldChg chg="add del">
        <pc:chgData name="Lynda Abbes" userId="1c924483-3944-42b2-8e51-1cac2ab6a872" providerId="ADAL" clId="{CE9564A8-21E7-4850-9937-90230C548D74}" dt="2023-05-12T16:28:37.566" v="2019"/>
        <pc:sldMkLst>
          <pc:docMk/>
          <pc:sldMk cId="4115812339" sldId="405"/>
        </pc:sldMkLst>
      </pc:sldChg>
      <pc:sldChg chg="add del">
        <pc:chgData name="Lynda Abbes" userId="1c924483-3944-42b2-8e51-1cac2ab6a872" providerId="ADAL" clId="{CE9564A8-21E7-4850-9937-90230C548D74}" dt="2023-05-12T16:28:00.920" v="2015"/>
        <pc:sldMkLst>
          <pc:docMk/>
          <pc:sldMk cId="819267978" sldId="406"/>
        </pc:sldMkLst>
      </pc:sldChg>
      <pc:sldChg chg="addSp delSp modSp mod">
        <pc:chgData name="Lynda Abbes" userId="1c924483-3944-42b2-8e51-1cac2ab6a872" providerId="ADAL" clId="{CE9564A8-21E7-4850-9937-90230C548D74}" dt="2023-05-11T09:08:22.458" v="557" actId="1076"/>
        <pc:sldMkLst>
          <pc:docMk/>
          <pc:sldMk cId="1376672812" sldId="409"/>
        </pc:sldMkLst>
        <pc:graphicFrameChg chg="add del mod">
          <ac:chgData name="Lynda Abbes" userId="1c924483-3944-42b2-8e51-1cac2ab6a872" providerId="ADAL" clId="{CE9564A8-21E7-4850-9937-90230C548D74}" dt="2023-05-11T09:08:18.708" v="555" actId="478"/>
          <ac:graphicFrameMkLst>
            <pc:docMk/>
            <pc:sldMk cId="1376672812" sldId="409"/>
            <ac:graphicFrameMk id="2" creationId="{00000000-0008-0000-0000-00000F000000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09:08:18.708" v="555" actId="478"/>
          <ac:graphicFrameMkLst>
            <pc:docMk/>
            <pc:sldMk cId="1376672812" sldId="409"/>
            <ac:graphicFrameMk id="3" creationId="{00000000-0008-0000-0000-000010000000}"/>
          </ac:graphicFrameMkLst>
        </pc:graphicFrameChg>
        <pc:picChg chg="add mod">
          <ac:chgData name="Lynda Abbes" userId="1c924483-3944-42b2-8e51-1cac2ab6a872" providerId="ADAL" clId="{CE9564A8-21E7-4850-9937-90230C548D74}" dt="2023-05-11T09:08:22.458" v="557" actId="1076"/>
          <ac:picMkLst>
            <pc:docMk/>
            <pc:sldMk cId="1376672812" sldId="409"/>
            <ac:picMk id="4" creationId="{C208C6FA-24BB-D26B-326A-9988C8198838}"/>
          </ac:picMkLst>
        </pc:picChg>
        <pc:picChg chg="add del">
          <ac:chgData name="Lynda Abbes" userId="1c924483-3944-42b2-8e51-1cac2ab6a872" providerId="ADAL" clId="{CE9564A8-21E7-4850-9937-90230C548D74}" dt="2023-05-11T09:07:16.091" v="527" actId="478"/>
          <ac:picMkLst>
            <pc:docMk/>
            <pc:sldMk cId="1376672812" sldId="409"/>
            <ac:picMk id="6" creationId="{F4AEEE85-3651-D857-B889-E11DED80E5C0}"/>
          </ac:picMkLst>
        </pc:picChg>
      </pc:sldChg>
      <pc:sldChg chg="add del">
        <pc:chgData name="Lynda Abbes" userId="1c924483-3944-42b2-8e51-1cac2ab6a872" providerId="ADAL" clId="{CE9564A8-21E7-4850-9937-90230C548D74}" dt="2023-05-12T16:26:56.102" v="2010"/>
        <pc:sldMkLst>
          <pc:docMk/>
          <pc:sldMk cId="3482368953" sldId="417"/>
        </pc:sldMkLst>
      </pc:sldChg>
      <pc:sldChg chg="add del">
        <pc:chgData name="Lynda Abbes" userId="1c924483-3944-42b2-8e51-1cac2ab6a872" providerId="ADAL" clId="{CE9564A8-21E7-4850-9937-90230C548D74}" dt="2023-05-12T16:26:56.102" v="2010"/>
        <pc:sldMkLst>
          <pc:docMk/>
          <pc:sldMk cId="2990512386" sldId="427"/>
        </pc:sldMkLst>
      </pc:sldChg>
      <pc:sldChg chg="addSp delSp modSp mod">
        <pc:chgData name="Lynda Abbes" userId="1c924483-3944-42b2-8e51-1cac2ab6a872" providerId="ADAL" clId="{CE9564A8-21E7-4850-9937-90230C548D74}" dt="2023-05-11T08:38:55.087" v="274" actId="1582"/>
        <pc:sldMkLst>
          <pc:docMk/>
          <pc:sldMk cId="261141409" sldId="432"/>
        </pc:sldMkLst>
        <pc:graphicFrameChg chg="add del mod">
          <ac:chgData name="Lynda Abbes" userId="1c924483-3944-42b2-8e51-1cac2ab6a872" providerId="ADAL" clId="{CE9564A8-21E7-4850-9937-90230C548D74}" dt="2023-05-11T08:35:30.145" v="210" actId="478"/>
          <ac:graphicFrameMkLst>
            <pc:docMk/>
            <pc:sldMk cId="261141409" sldId="432"/>
            <ac:graphicFrameMk id="2" creationId="{00000000-0008-0000-0100-000007000000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08:36:32.141" v="224" actId="478"/>
          <ac:graphicFrameMkLst>
            <pc:docMk/>
            <pc:sldMk cId="261141409" sldId="432"/>
            <ac:graphicFrameMk id="6" creationId="{00000000-0008-0000-0200-000007000000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08:37:28.352" v="238" actId="478"/>
          <ac:graphicFrameMkLst>
            <pc:docMk/>
            <pc:sldMk cId="261141409" sldId="432"/>
            <ac:graphicFrameMk id="10" creationId="{00000000-0008-0000-0300-000007000000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08:38:39.305" v="266" actId="478"/>
          <ac:graphicFrameMkLst>
            <pc:docMk/>
            <pc:sldMk cId="261141409" sldId="432"/>
            <ac:graphicFrameMk id="13" creationId="{00000000-0008-0000-0400-000008000000}"/>
          </ac:graphicFrameMkLst>
        </pc:graphicFrameChg>
        <pc:picChg chg="add mod">
          <ac:chgData name="Lynda Abbes" userId="1c924483-3944-42b2-8e51-1cac2ab6a872" providerId="ADAL" clId="{CE9564A8-21E7-4850-9937-90230C548D74}" dt="2023-05-11T08:35:47.975" v="216" actId="1036"/>
          <ac:picMkLst>
            <pc:docMk/>
            <pc:sldMk cId="261141409" sldId="432"/>
            <ac:picMk id="3" creationId="{C924A85F-4D11-E1EC-8498-4C247DF46AE9}"/>
          </ac:picMkLst>
        </pc:picChg>
        <pc:picChg chg="del">
          <ac:chgData name="Lynda Abbes" userId="1c924483-3944-42b2-8e51-1cac2ab6a872" providerId="ADAL" clId="{CE9564A8-21E7-4850-9937-90230C548D74}" dt="2023-05-11T08:35:08.027" v="201" actId="478"/>
          <ac:picMkLst>
            <pc:docMk/>
            <pc:sldMk cId="261141409" sldId="432"/>
            <ac:picMk id="4" creationId="{0772BC4F-F859-7A4F-2DEE-9F4597CF8F8E}"/>
          </ac:picMkLst>
        </pc:picChg>
        <pc:picChg chg="add mod">
          <ac:chgData name="Lynda Abbes" userId="1c924483-3944-42b2-8e51-1cac2ab6a872" providerId="ADAL" clId="{CE9564A8-21E7-4850-9937-90230C548D74}" dt="2023-05-11T08:36:52.588" v="229" actId="1076"/>
          <ac:picMkLst>
            <pc:docMk/>
            <pc:sldMk cId="261141409" sldId="432"/>
            <ac:picMk id="7" creationId="{8FCDF129-3D94-C576-3219-2010D1C10F12}"/>
          </ac:picMkLst>
        </pc:picChg>
        <pc:picChg chg="del">
          <ac:chgData name="Lynda Abbes" userId="1c924483-3944-42b2-8e51-1cac2ab6a872" providerId="ADAL" clId="{CE9564A8-21E7-4850-9937-90230C548D74}" dt="2023-05-11T08:35:49.480" v="217" actId="478"/>
          <ac:picMkLst>
            <pc:docMk/>
            <pc:sldMk cId="261141409" sldId="432"/>
            <ac:picMk id="9" creationId="{1D1FC442-0FD1-52D7-1A77-00614EAC8415}"/>
          </ac:picMkLst>
        </pc:picChg>
        <pc:picChg chg="add mod">
          <ac:chgData name="Lynda Abbes" userId="1c924483-3944-42b2-8e51-1cac2ab6a872" providerId="ADAL" clId="{CE9564A8-21E7-4850-9937-90230C548D74}" dt="2023-05-11T08:37:54.996" v="253" actId="1035"/>
          <ac:picMkLst>
            <pc:docMk/>
            <pc:sldMk cId="261141409" sldId="432"/>
            <ac:picMk id="11" creationId="{B0139AB7-461C-264B-29D6-EAD26B8FB9FA}"/>
          </ac:picMkLst>
        </pc:picChg>
        <pc:picChg chg="del">
          <ac:chgData name="Lynda Abbes" userId="1c924483-3944-42b2-8e51-1cac2ab6a872" providerId="ADAL" clId="{CE9564A8-21E7-4850-9937-90230C548D74}" dt="2023-05-11T08:38:01.251" v="254" actId="478"/>
          <ac:picMkLst>
            <pc:docMk/>
            <pc:sldMk cId="261141409" sldId="432"/>
            <ac:picMk id="12" creationId="{C363EC7C-85AA-BC60-0DC0-A6B9E6CFB9DF}"/>
          </ac:picMkLst>
        </pc:picChg>
        <pc:picChg chg="del">
          <ac:chgData name="Lynda Abbes" userId="1c924483-3944-42b2-8e51-1cac2ab6a872" providerId="ADAL" clId="{CE9564A8-21E7-4850-9937-90230C548D74}" dt="2023-05-11T08:36:59.830" v="230" actId="478"/>
          <ac:picMkLst>
            <pc:docMk/>
            <pc:sldMk cId="261141409" sldId="432"/>
            <ac:picMk id="14" creationId="{9DFF76F2-2475-1762-AEBF-E6BDA637DE3B}"/>
          </ac:picMkLst>
        </pc:picChg>
        <pc:picChg chg="add mod">
          <ac:chgData name="Lynda Abbes" userId="1c924483-3944-42b2-8e51-1cac2ab6a872" providerId="ADAL" clId="{CE9564A8-21E7-4850-9937-90230C548D74}" dt="2023-05-11T08:38:55.087" v="274" actId="1582"/>
          <ac:picMkLst>
            <pc:docMk/>
            <pc:sldMk cId="261141409" sldId="432"/>
            <ac:picMk id="15" creationId="{CBC646BE-A8AA-B0C6-1CB9-82A4719912CD}"/>
          </ac:picMkLst>
        </pc:picChg>
      </pc:sldChg>
      <pc:sldChg chg="addSp delSp modSp mod">
        <pc:chgData name="Lynda Abbes" userId="1c924483-3944-42b2-8e51-1cac2ab6a872" providerId="ADAL" clId="{CE9564A8-21E7-4850-9937-90230C548D74}" dt="2023-05-11T08:46:36.973" v="401" actId="1582"/>
        <pc:sldMkLst>
          <pc:docMk/>
          <pc:sldMk cId="699031072" sldId="433"/>
        </pc:sldMkLst>
        <pc:graphicFrameChg chg="add del mod">
          <ac:chgData name="Lynda Abbes" userId="1c924483-3944-42b2-8e51-1cac2ab6a872" providerId="ADAL" clId="{CE9564A8-21E7-4850-9937-90230C548D74}" dt="2023-05-11T08:44:45.877" v="362" actId="478"/>
          <ac:graphicFrameMkLst>
            <pc:docMk/>
            <pc:sldMk cId="699031072" sldId="433"/>
            <ac:graphicFrameMk id="2" creationId="{00000000-0008-0000-0100-000006000000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08:45:22.223" v="374" actId="478"/>
          <ac:graphicFrameMkLst>
            <pc:docMk/>
            <pc:sldMk cId="699031072" sldId="433"/>
            <ac:graphicFrameMk id="6" creationId="{00000000-0008-0000-0200-000006000000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08:46:22.029" v="396" actId="478"/>
          <ac:graphicFrameMkLst>
            <pc:docMk/>
            <pc:sldMk cId="699031072" sldId="433"/>
            <ac:graphicFrameMk id="10" creationId="{00000000-0008-0000-0400-00000C000000}"/>
          </ac:graphicFrameMkLst>
        </pc:graphicFrameChg>
        <pc:picChg chg="del">
          <ac:chgData name="Lynda Abbes" userId="1c924483-3944-42b2-8e51-1cac2ab6a872" providerId="ADAL" clId="{CE9564A8-21E7-4850-9937-90230C548D74}" dt="2023-05-11T08:44:15.449" v="348" actId="478"/>
          <ac:picMkLst>
            <pc:docMk/>
            <pc:sldMk cId="699031072" sldId="433"/>
            <ac:picMk id="3" creationId="{89724940-8A46-9D8F-6098-B22F871DE6C0}"/>
          </ac:picMkLst>
        </pc:picChg>
        <pc:picChg chg="add mod">
          <ac:chgData name="Lynda Abbes" userId="1c924483-3944-42b2-8e51-1cac2ab6a872" providerId="ADAL" clId="{CE9564A8-21E7-4850-9937-90230C548D74}" dt="2023-05-11T08:45:00.804" v="368" actId="1037"/>
          <ac:picMkLst>
            <pc:docMk/>
            <pc:sldMk cId="699031072" sldId="433"/>
            <ac:picMk id="4" creationId="{0E94884E-C585-97D6-EAE7-A0CEAFD254EF}"/>
          </ac:picMkLst>
        </pc:picChg>
        <pc:picChg chg="del">
          <ac:chgData name="Lynda Abbes" userId="1c924483-3944-42b2-8e51-1cac2ab6a872" providerId="ADAL" clId="{CE9564A8-21E7-4850-9937-90230C548D74}" dt="2023-05-11T08:45:04.918" v="369" actId="478"/>
          <ac:picMkLst>
            <pc:docMk/>
            <pc:sldMk cId="699031072" sldId="433"/>
            <ac:picMk id="7" creationId="{3792E1F1-8402-9147-3CCA-B71233694C62}"/>
          </ac:picMkLst>
        </pc:picChg>
        <pc:picChg chg="add mod">
          <ac:chgData name="Lynda Abbes" userId="1c924483-3944-42b2-8e51-1cac2ab6a872" providerId="ADAL" clId="{CE9564A8-21E7-4850-9937-90230C548D74}" dt="2023-05-11T08:45:33.686" v="377" actId="1582"/>
          <ac:picMkLst>
            <pc:docMk/>
            <pc:sldMk cId="699031072" sldId="433"/>
            <ac:picMk id="8" creationId="{6C5EC084-A062-A48F-997B-4DA4E9C6BDC9}"/>
          </ac:picMkLst>
        </pc:picChg>
        <pc:picChg chg="del">
          <ac:chgData name="Lynda Abbes" userId="1c924483-3944-42b2-8e51-1cac2ab6a872" providerId="ADAL" clId="{CE9564A8-21E7-4850-9937-90230C548D74}" dt="2023-05-11T08:45:37.096" v="378" actId="478"/>
          <ac:picMkLst>
            <pc:docMk/>
            <pc:sldMk cId="699031072" sldId="433"/>
            <ac:picMk id="9" creationId="{4403D736-E9CB-7D76-24A7-4F2CA450EB6A}"/>
          </ac:picMkLst>
        </pc:picChg>
        <pc:picChg chg="add mod">
          <ac:chgData name="Lynda Abbes" userId="1c924483-3944-42b2-8e51-1cac2ab6a872" providerId="ADAL" clId="{CE9564A8-21E7-4850-9937-90230C548D74}" dt="2023-05-11T08:46:36.973" v="401" actId="1582"/>
          <ac:picMkLst>
            <pc:docMk/>
            <pc:sldMk cId="699031072" sldId="433"/>
            <ac:picMk id="11" creationId="{615D3D4B-F0B8-626B-9F46-E9CC19C145C6}"/>
          </ac:picMkLst>
        </pc:picChg>
      </pc:sldChg>
      <pc:sldChg chg="addSp delSp modSp mod">
        <pc:chgData name="Lynda Abbes" userId="1c924483-3944-42b2-8e51-1cac2ab6a872" providerId="ADAL" clId="{CE9564A8-21E7-4850-9937-90230C548D74}" dt="2023-05-11T11:46:42.477" v="1472" actId="1582"/>
        <pc:sldMkLst>
          <pc:docMk/>
          <pc:sldMk cId="2008671564" sldId="437"/>
        </pc:sldMkLst>
        <pc:graphicFrameChg chg="add del mod">
          <ac:chgData name="Lynda Abbes" userId="1c924483-3944-42b2-8e51-1cac2ab6a872" providerId="ADAL" clId="{CE9564A8-21E7-4850-9937-90230C548D74}" dt="2023-05-11T11:46:31.685" v="1469" actId="478"/>
          <ac:graphicFrameMkLst>
            <pc:docMk/>
            <pc:sldMk cId="2008671564" sldId="437"/>
            <ac:graphicFrameMk id="2" creationId="{00000000-0008-0000-0000-000008000000}"/>
          </ac:graphicFrameMkLst>
        </pc:graphicFrameChg>
        <pc:picChg chg="add mod">
          <ac:chgData name="Lynda Abbes" userId="1c924483-3944-42b2-8e51-1cac2ab6a872" providerId="ADAL" clId="{CE9564A8-21E7-4850-9937-90230C548D74}" dt="2023-05-11T11:46:42.477" v="1472" actId="1582"/>
          <ac:picMkLst>
            <pc:docMk/>
            <pc:sldMk cId="2008671564" sldId="437"/>
            <ac:picMk id="3" creationId="{C2001F51-A985-5082-64BC-D5B27A618F1A}"/>
          </ac:picMkLst>
        </pc:picChg>
        <pc:picChg chg="del">
          <ac:chgData name="Lynda Abbes" userId="1c924483-3944-42b2-8e51-1cac2ab6a872" providerId="ADAL" clId="{CE9564A8-21E7-4850-9937-90230C548D74}" dt="2023-05-11T11:45:15.342" v="1436" actId="478"/>
          <ac:picMkLst>
            <pc:docMk/>
            <pc:sldMk cId="2008671564" sldId="437"/>
            <ac:picMk id="4" creationId="{04DAB549-426D-297A-530A-4B8CD1FD2930}"/>
          </ac:picMkLst>
        </pc:picChg>
      </pc:sldChg>
      <pc:sldChg chg="addSp delSp modSp mod">
        <pc:chgData name="Lynda Abbes" userId="1c924483-3944-42b2-8e51-1cac2ab6a872" providerId="ADAL" clId="{CE9564A8-21E7-4850-9937-90230C548D74}" dt="2023-05-12T16:12:33.553" v="1977" actId="1076"/>
        <pc:sldMkLst>
          <pc:docMk/>
          <pc:sldMk cId="2312230214" sldId="439"/>
        </pc:sldMkLst>
        <pc:spChg chg="add mod">
          <ac:chgData name="Lynda Abbes" userId="1c924483-3944-42b2-8e51-1cac2ab6a872" providerId="ADAL" clId="{CE9564A8-21E7-4850-9937-90230C548D74}" dt="2023-05-12T16:12:33.553" v="1977" actId="1076"/>
          <ac:spMkLst>
            <pc:docMk/>
            <pc:sldMk cId="2312230214" sldId="439"/>
            <ac:spMk id="3" creationId="{422785C8-123E-E53B-3CAD-95F450E9FBDF}"/>
          </ac:spMkLst>
        </pc:spChg>
        <pc:picChg chg="add mod">
          <ac:chgData name="Lynda Abbes" userId="1c924483-3944-42b2-8e51-1cac2ab6a872" providerId="ADAL" clId="{CE9564A8-21E7-4850-9937-90230C548D74}" dt="2023-05-11T11:47:19.787" v="1476" actId="1582"/>
          <ac:picMkLst>
            <pc:docMk/>
            <pc:sldMk cId="2312230214" sldId="439"/>
            <ac:picMk id="2" creationId="{7E9EF016-15B0-F4FB-5D6E-021FE1FD4DF1}"/>
          </ac:picMkLst>
        </pc:picChg>
        <pc:picChg chg="del">
          <ac:chgData name="Lynda Abbes" userId="1c924483-3944-42b2-8e51-1cac2ab6a872" providerId="ADAL" clId="{CE9564A8-21E7-4850-9937-90230C548D74}" dt="2023-05-11T11:47:09.057" v="1473" actId="478"/>
          <ac:picMkLst>
            <pc:docMk/>
            <pc:sldMk cId="2312230214" sldId="439"/>
            <ac:picMk id="4" creationId="{72F8FEC7-CFB0-2DE6-8841-EAFED53DDA56}"/>
          </ac:picMkLst>
        </pc:picChg>
      </pc:sldChg>
      <pc:sldChg chg="addSp delSp modSp mod">
        <pc:chgData name="Lynda Abbes" userId="1c924483-3944-42b2-8e51-1cac2ab6a872" providerId="ADAL" clId="{CE9564A8-21E7-4850-9937-90230C548D74}" dt="2023-05-12T16:12:49.481" v="1981" actId="1076"/>
        <pc:sldMkLst>
          <pc:docMk/>
          <pc:sldMk cId="1890968149" sldId="441"/>
        </pc:sldMkLst>
        <pc:spChg chg="add mod">
          <ac:chgData name="Lynda Abbes" userId="1c924483-3944-42b2-8e51-1cac2ab6a872" providerId="ADAL" clId="{CE9564A8-21E7-4850-9937-90230C548D74}" dt="2023-05-12T16:12:43.445" v="1980" actId="1076"/>
          <ac:spMkLst>
            <pc:docMk/>
            <pc:sldMk cId="1890968149" sldId="441"/>
            <ac:spMk id="2" creationId="{D77DA309-6F75-A931-B830-7CB0E13D93D5}"/>
          </ac:spMkLst>
        </pc:spChg>
        <pc:picChg chg="add del mod">
          <ac:chgData name="Lynda Abbes" userId="1c924483-3944-42b2-8e51-1cac2ab6a872" providerId="ADAL" clId="{CE9564A8-21E7-4850-9937-90230C548D74}" dt="2023-05-12T16:12:49.481" v="1981" actId="1076"/>
          <ac:picMkLst>
            <pc:docMk/>
            <pc:sldMk cId="1890968149" sldId="441"/>
            <ac:picMk id="4" creationId="{BCCF5CAB-6701-A20D-1F8D-A25E7AD8408E}"/>
          </ac:picMkLst>
        </pc:picChg>
      </pc:sldChg>
      <pc:sldChg chg="addSp delSp modSp mod">
        <pc:chgData name="Lynda Abbes" userId="1c924483-3944-42b2-8e51-1cac2ab6a872" providerId="ADAL" clId="{CE9564A8-21E7-4850-9937-90230C548D74}" dt="2023-05-11T09:12:04.453" v="631" actId="403"/>
        <pc:sldMkLst>
          <pc:docMk/>
          <pc:sldMk cId="957967696" sldId="444"/>
        </pc:sldMkLst>
        <pc:graphicFrameChg chg="add mod">
          <ac:chgData name="Lynda Abbes" userId="1c924483-3944-42b2-8e51-1cac2ab6a872" providerId="ADAL" clId="{CE9564A8-21E7-4850-9937-90230C548D74}" dt="2023-05-11T09:12:00.489" v="627" actId="403"/>
          <ac:graphicFrameMkLst>
            <pc:docMk/>
            <pc:sldMk cId="957967696" sldId="444"/>
            <ac:graphicFrameMk id="2" creationId="{00000000-0008-0000-0600-00000A000000}"/>
          </ac:graphicFrameMkLst>
        </pc:graphicFrameChg>
        <pc:graphicFrameChg chg="add mod">
          <ac:chgData name="Lynda Abbes" userId="1c924483-3944-42b2-8e51-1cac2ab6a872" providerId="ADAL" clId="{CE9564A8-21E7-4850-9937-90230C548D74}" dt="2023-05-11T09:12:04.453" v="631" actId="403"/>
          <ac:graphicFrameMkLst>
            <pc:docMk/>
            <pc:sldMk cId="957967696" sldId="444"/>
            <ac:graphicFrameMk id="3" creationId="{00000000-0008-0000-0600-00000B000000}"/>
          </ac:graphicFrameMkLst>
        </pc:graphicFrameChg>
        <pc:picChg chg="del">
          <ac:chgData name="Lynda Abbes" userId="1c924483-3944-42b2-8e51-1cac2ab6a872" providerId="ADAL" clId="{CE9564A8-21E7-4850-9937-90230C548D74}" dt="2023-05-11T09:10:50.915" v="595" actId="478"/>
          <ac:picMkLst>
            <pc:docMk/>
            <pc:sldMk cId="957967696" sldId="444"/>
            <ac:picMk id="6" creationId="{FE63F711-62F2-3E4E-D1A5-0D5F61035591}"/>
          </ac:picMkLst>
        </pc:picChg>
      </pc:sldChg>
      <pc:sldChg chg="addSp delSp modSp mod">
        <pc:chgData name="Lynda Abbes" userId="1c924483-3944-42b2-8e51-1cac2ab6a872" providerId="ADAL" clId="{CE9564A8-21E7-4850-9937-90230C548D74}" dt="2023-05-11T12:17:15.298" v="1690" actId="1076"/>
        <pc:sldMkLst>
          <pc:docMk/>
          <pc:sldMk cId="1743501120" sldId="456"/>
        </pc:sldMkLst>
        <pc:graphicFrameChg chg="add del mod">
          <ac:chgData name="Lynda Abbes" userId="1c924483-3944-42b2-8e51-1cac2ab6a872" providerId="ADAL" clId="{CE9564A8-21E7-4850-9937-90230C548D74}" dt="2023-05-11T12:17:10.695" v="1688" actId="478"/>
          <ac:graphicFrameMkLst>
            <pc:docMk/>
            <pc:sldMk cId="1743501120" sldId="456"/>
            <ac:graphicFrameMk id="2" creationId="{00000000-0008-0000-0100-000008000000}"/>
          </ac:graphicFrameMkLst>
        </pc:graphicFrameChg>
        <pc:picChg chg="add mod">
          <ac:chgData name="Lynda Abbes" userId="1c924483-3944-42b2-8e51-1cac2ab6a872" providerId="ADAL" clId="{CE9564A8-21E7-4850-9937-90230C548D74}" dt="2023-05-11T12:17:15.298" v="1690" actId="1076"/>
          <ac:picMkLst>
            <pc:docMk/>
            <pc:sldMk cId="1743501120" sldId="456"/>
            <ac:picMk id="3" creationId="{D562770A-2FAD-CA17-FB99-BB79171A2FEE}"/>
          </ac:picMkLst>
        </pc:picChg>
        <pc:picChg chg="del">
          <ac:chgData name="Lynda Abbes" userId="1c924483-3944-42b2-8e51-1cac2ab6a872" providerId="ADAL" clId="{CE9564A8-21E7-4850-9937-90230C548D74}" dt="2023-05-11T12:15:06.680" v="1647" actId="478"/>
          <ac:picMkLst>
            <pc:docMk/>
            <pc:sldMk cId="1743501120" sldId="456"/>
            <ac:picMk id="4" creationId="{89BC7979-1A04-2BA8-C4FB-AF35D2783878}"/>
          </ac:picMkLst>
        </pc:picChg>
      </pc:sldChg>
      <pc:sldChg chg="addSp delSp modSp mod">
        <pc:chgData name="Lynda Abbes" userId="1c924483-3944-42b2-8e51-1cac2ab6a872" providerId="ADAL" clId="{CE9564A8-21E7-4850-9937-90230C548D74}" dt="2023-05-11T13:41:15.276" v="1788" actId="1076"/>
        <pc:sldMkLst>
          <pc:docMk/>
          <pc:sldMk cId="3756992390" sldId="458"/>
        </pc:sldMkLst>
        <pc:graphicFrameChg chg="add del mod">
          <ac:chgData name="Lynda Abbes" userId="1c924483-3944-42b2-8e51-1cac2ab6a872" providerId="ADAL" clId="{CE9564A8-21E7-4850-9937-90230C548D74}" dt="2023-05-11T13:41:08.333" v="1786" actId="478"/>
          <ac:graphicFrameMkLst>
            <pc:docMk/>
            <pc:sldMk cId="3756992390" sldId="458"/>
            <ac:graphicFrameMk id="2" creationId="{00000000-0008-0000-0100-000013000000}"/>
          </ac:graphicFrameMkLst>
        </pc:graphicFrameChg>
        <pc:picChg chg="add mod">
          <ac:chgData name="Lynda Abbes" userId="1c924483-3944-42b2-8e51-1cac2ab6a872" providerId="ADAL" clId="{CE9564A8-21E7-4850-9937-90230C548D74}" dt="2023-05-11T13:41:15.276" v="1788" actId="1076"/>
          <ac:picMkLst>
            <pc:docMk/>
            <pc:sldMk cId="3756992390" sldId="458"/>
            <ac:picMk id="3" creationId="{15452C9E-2A07-E832-A2C8-F4A5B87E20EE}"/>
          </ac:picMkLst>
        </pc:picChg>
        <pc:picChg chg="del">
          <ac:chgData name="Lynda Abbes" userId="1c924483-3944-42b2-8e51-1cac2ab6a872" providerId="ADAL" clId="{CE9564A8-21E7-4850-9937-90230C548D74}" dt="2023-05-11T13:41:08.333" v="1786" actId="478"/>
          <ac:picMkLst>
            <pc:docMk/>
            <pc:sldMk cId="3756992390" sldId="458"/>
            <ac:picMk id="6" creationId="{A48FDF8A-46A6-10CB-2B89-3FEBFDD7E7B2}"/>
          </ac:picMkLst>
        </pc:picChg>
      </pc:sldChg>
      <pc:sldChg chg="addSp delSp modSp mod">
        <pc:chgData name="Lynda Abbes" userId="1c924483-3944-42b2-8e51-1cac2ab6a872" providerId="ADAL" clId="{CE9564A8-21E7-4850-9937-90230C548D74}" dt="2023-05-11T12:26:31.332" v="1710" actId="1076"/>
        <pc:sldMkLst>
          <pc:docMk/>
          <pc:sldMk cId="1041973863" sldId="460"/>
        </pc:sldMkLst>
        <pc:spChg chg="mod">
          <ac:chgData name="Lynda Abbes" userId="1c924483-3944-42b2-8e51-1cac2ab6a872" providerId="ADAL" clId="{CE9564A8-21E7-4850-9937-90230C548D74}" dt="2023-05-11T12:26:31.332" v="1710" actId="1076"/>
          <ac:spMkLst>
            <pc:docMk/>
            <pc:sldMk cId="1041973863" sldId="460"/>
            <ac:spMk id="4" creationId="{978273A1-51E4-56CA-F453-D036072E3C14}"/>
          </ac:spMkLst>
        </pc:spChg>
        <pc:graphicFrameChg chg="add mod">
          <ac:chgData name="Lynda Abbes" userId="1c924483-3944-42b2-8e51-1cac2ab6a872" providerId="ADAL" clId="{CE9564A8-21E7-4850-9937-90230C548D74}" dt="2023-05-11T12:25:47.544" v="1708"/>
          <ac:graphicFrameMkLst>
            <pc:docMk/>
            <pc:sldMk cId="1041973863" sldId="460"/>
            <ac:graphicFrameMk id="2" creationId="{00000000-0008-0000-0100-000018000000}"/>
          </ac:graphicFrameMkLst>
        </pc:graphicFrameChg>
        <pc:picChg chg="del">
          <ac:chgData name="Lynda Abbes" userId="1c924483-3944-42b2-8e51-1cac2ab6a872" providerId="ADAL" clId="{CE9564A8-21E7-4850-9937-90230C548D74}" dt="2023-05-11T12:25:17.826" v="1691" actId="478"/>
          <ac:picMkLst>
            <pc:docMk/>
            <pc:sldMk cId="1041973863" sldId="460"/>
            <ac:picMk id="5" creationId="{822F2226-F1AA-80B3-F01C-4C24B2AFCA6E}"/>
          </ac:picMkLst>
        </pc:picChg>
      </pc:sldChg>
      <pc:sldChg chg="addSp delSp modSp mod">
        <pc:chgData name="Lynda Abbes" userId="1c924483-3944-42b2-8e51-1cac2ab6a872" providerId="ADAL" clId="{CE9564A8-21E7-4850-9937-90230C548D74}" dt="2023-05-11T14:15:20.529" v="1929" actId="478"/>
        <pc:sldMkLst>
          <pc:docMk/>
          <pc:sldMk cId="1648716813" sldId="468"/>
        </pc:sldMkLst>
        <pc:spChg chg="del">
          <ac:chgData name="Lynda Abbes" userId="1c924483-3944-42b2-8e51-1cac2ab6a872" providerId="ADAL" clId="{CE9564A8-21E7-4850-9937-90230C548D74}" dt="2023-05-11T14:15:16.687" v="1927" actId="478"/>
          <ac:spMkLst>
            <pc:docMk/>
            <pc:sldMk cId="1648716813" sldId="468"/>
            <ac:spMk id="4" creationId="{76B495FC-CE13-F940-60A7-3A22F0E4DBE3}"/>
          </ac:spMkLst>
        </pc:spChg>
        <pc:spChg chg="del">
          <ac:chgData name="Lynda Abbes" userId="1c924483-3944-42b2-8e51-1cac2ab6a872" providerId="ADAL" clId="{CE9564A8-21E7-4850-9937-90230C548D74}" dt="2023-05-11T14:15:18.994" v="1928" actId="478"/>
          <ac:spMkLst>
            <pc:docMk/>
            <pc:sldMk cId="1648716813" sldId="468"/>
            <ac:spMk id="7" creationId="{0877C56B-3910-C2F4-73E9-648983A9A16A}"/>
          </ac:spMkLst>
        </pc:spChg>
        <pc:spChg chg="add del mod">
          <ac:chgData name="Lynda Abbes" userId="1c924483-3944-42b2-8e51-1cac2ab6a872" providerId="ADAL" clId="{CE9564A8-21E7-4850-9937-90230C548D74}" dt="2023-05-11T14:15:20.529" v="1929" actId="478"/>
          <ac:spMkLst>
            <pc:docMk/>
            <pc:sldMk cId="1648716813" sldId="468"/>
            <ac:spMk id="8" creationId="{D6F55CF5-63D3-769F-4F3B-8BBCFD44BDDD}"/>
          </ac:spMkLst>
        </pc:spChg>
        <pc:spChg chg="del">
          <ac:chgData name="Lynda Abbes" userId="1c924483-3944-42b2-8e51-1cac2ab6a872" providerId="ADAL" clId="{CE9564A8-21E7-4850-9937-90230C548D74}" dt="2023-05-11T14:15:14.357" v="1926" actId="478"/>
          <ac:spMkLst>
            <pc:docMk/>
            <pc:sldMk cId="1648716813" sldId="468"/>
            <ac:spMk id="16" creationId="{75C7F3A6-6413-3678-5730-E57205189F02}"/>
          </ac:spMkLst>
        </pc:spChg>
        <pc:graphicFrameChg chg="add del mod">
          <ac:chgData name="Lynda Abbes" userId="1c924483-3944-42b2-8e51-1cac2ab6a872" providerId="ADAL" clId="{CE9564A8-21E7-4850-9937-90230C548D74}" dt="2023-05-11T08:58:23.982" v="421" actId="478"/>
          <ac:graphicFrameMkLst>
            <pc:docMk/>
            <pc:sldMk cId="1648716813" sldId="468"/>
            <ac:graphicFrameMk id="2" creationId="{00000000-0008-0000-0000-000011000000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09:00:12.479" v="438" actId="478"/>
          <ac:graphicFrameMkLst>
            <pc:docMk/>
            <pc:sldMk cId="1648716813" sldId="468"/>
            <ac:graphicFrameMk id="10" creationId="{00000000-0008-0000-0000-000008000000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12:53:04.440" v="1747" actId="478"/>
          <ac:graphicFrameMkLst>
            <pc:docMk/>
            <pc:sldMk cId="1648716813" sldId="468"/>
            <ac:graphicFrameMk id="13" creationId="{00000000-0008-0000-0000-000011000000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12:54:00.844" v="1763" actId="478"/>
          <ac:graphicFrameMkLst>
            <pc:docMk/>
            <pc:sldMk cId="1648716813" sldId="468"/>
            <ac:graphicFrameMk id="15" creationId="{00000000-0008-0000-0000-000008000000}"/>
          </ac:graphicFrameMkLst>
        </pc:graphicFrameChg>
        <pc:picChg chg="add del mod ord">
          <ac:chgData name="Lynda Abbes" userId="1c924483-3944-42b2-8e51-1cac2ab6a872" providerId="ADAL" clId="{CE9564A8-21E7-4850-9937-90230C548D74}" dt="2023-05-11T12:52:40.857" v="1735" actId="478"/>
          <ac:picMkLst>
            <pc:docMk/>
            <pc:sldMk cId="1648716813" sldId="468"/>
            <ac:picMk id="3" creationId="{DFD64135-7692-0EFC-E5BF-A5E702A46B46}"/>
          </ac:picMkLst>
        </pc:picChg>
        <pc:picChg chg="del mod">
          <ac:chgData name="Lynda Abbes" userId="1c924483-3944-42b2-8e51-1cac2ab6a872" providerId="ADAL" clId="{CE9564A8-21E7-4850-9937-90230C548D74}" dt="2023-05-11T08:58:17.711" v="419" actId="478"/>
          <ac:picMkLst>
            <pc:docMk/>
            <pc:sldMk cId="1648716813" sldId="468"/>
            <ac:picMk id="9" creationId="{47B97057-02D8-CCA0-4B6E-9310994045DA}"/>
          </ac:picMkLst>
        </pc:picChg>
        <pc:picChg chg="del mod">
          <ac:chgData name="Lynda Abbes" userId="1c924483-3944-42b2-8e51-1cac2ab6a872" providerId="ADAL" clId="{CE9564A8-21E7-4850-9937-90230C548D74}" dt="2023-05-11T08:59:07.203" v="429" actId="478"/>
          <ac:picMkLst>
            <pc:docMk/>
            <pc:sldMk cId="1648716813" sldId="468"/>
            <ac:picMk id="11" creationId="{1CE026F7-55F8-B4E1-BB57-79D6736C6984}"/>
          </ac:picMkLst>
        </pc:picChg>
        <pc:picChg chg="add del mod">
          <ac:chgData name="Lynda Abbes" userId="1c924483-3944-42b2-8e51-1cac2ab6a872" providerId="ADAL" clId="{CE9564A8-21E7-4850-9937-90230C548D74}" dt="2023-05-11T12:53:31.178" v="1751" actId="478"/>
          <ac:picMkLst>
            <pc:docMk/>
            <pc:sldMk cId="1648716813" sldId="468"/>
            <ac:picMk id="12" creationId="{6EEB174D-0B87-FE4F-C4F7-4ED848E2D229}"/>
          </ac:picMkLst>
        </pc:picChg>
        <pc:picChg chg="add mod ord">
          <ac:chgData name="Lynda Abbes" userId="1c924483-3944-42b2-8e51-1cac2ab6a872" providerId="ADAL" clId="{CE9564A8-21E7-4850-9937-90230C548D74}" dt="2023-05-11T12:53:17.422" v="1750" actId="1076"/>
          <ac:picMkLst>
            <pc:docMk/>
            <pc:sldMk cId="1648716813" sldId="468"/>
            <ac:picMk id="14" creationId="{AB2BD403-C7AB-6C39-8503-CEAC2A582E6D}"/>
          </ac:picMkLst>
        </pc:picChg>
        <pc:picChg chg="add mod">
          <ac:chgData name="Lynda Abbes" userId="1c924483-3944-42b2-8e51-1cac2ab6a872" providerId="ADAL" clId="{CE9564A8-21E7-4850-9937-90230C548D74}" dt="2023-05-11T12:54:08.453" v="1765" actId="1076"/>
          <ac:picMkLst>
            <pc:docMk/>
            <pc:sldMk cId="1648716813" sldId="468"/>
            <ac:picMk id="17" creationId="{FBBB83DF-2292-ED2E-A60C-8AA424928F44}"/>
          </ac:picMkLst>
        </pc:picChg>
      </pc:sldChg>
      <pc:sldChg chg="addSp delSp modSp mod">
        <pc:chgData name="Lynda Abbes" userId="1c924483-3944-42b2-8e51-1cac2ab6a872" providerId="ADAL" clId="{CE9564A8-21E7-4850-9937-90230C548D74}" dt="2023-05-11T14:15:41.049" v="1939" actId="478"/>
        <pc:sldMkLst>
          <pc:docMk/>
          <pc:sldMk cId="3765080371" sldId="471"/>
        </pc:sldMkLst>
        <pc:spChg chg="del mod">
          <ac:chgData name="Lynda Abbes" userId="1c924483-3944-42b2-8e51-1cac2ab6a872" providerId="ADAL" clId="{CE9564A8-21E7-4850-9937-90230C548D74}" dt="2023-05-11T14:15:34.882" v="1935" actId="478"/>
          <ac:spMkLst>
            <pc:docMk/>
            <pc:sldMk cId="3765080371" sldId="471"/>
            <ac:spMk id="4" creationId="{0A1FE216-91EE-9311-FFE1-312A381EFB61}"/>
          </ac:spMkLst>
        </pc:spChg>
        <pc:spChg chg="del mod">
          <ac:chgData name="Lynda Abbes" userId="1c924483-3944-42b2-8e51-1cac2ab6a872" providerId="ADAL" clId="{CE9564A8-21E7-4850-9937-90230C548D74}" dt="2023-05-11T14:15:25.190" v="1931" actId="478"/>
          <ac:spMkLst>
            <pc:docMk/>
            <pc:sldMk cId="3765080371" sldId="471"/>
            <ac:spMk id="5" creationId="{BEEB6628-3E0A-D0C8-F966-9B2F837D7C25}"/>
          </ac:spMkLst>
        </pc:spChg>
        <pc:spChg chg="del mod">
          <ac:chgData name="Lynda Abbes" userId="1c924483-3944-42b2-8e51-1cac2ab6a872" providerId="ADAL" clId="{CE9564A8-21E7-4850-9937-90230C548D74}" dt="2023-05-11T14:15:26.742" v="1932" actId="478"/>
          <ac:spMkLst>
            <pc:docMk/>
            <pc:sldMk cId="3765080371" sldId="471"/>
            <ac:spMk id="6" creationId="{D4672AEE-7572-1BFD-3971-6E2068E757FB}"/>
          </ac:spMkLst>
        </pc:spChg>
        <pc:spChg chg="add del mod">
          <ac:chgData name="Lynda Abbes" userId="1c924483-3944-42b2-8e51-1cac2ab6a872" providerId="ADAL" clId="{CE9564A8-21E7-4850-9937-90230C548D74}" dt="2023-05-11T14:15:23.555" v="1930" actId="478"/>
          <ac:spMkLst>
            <pc:docMk/>
            <pc:sldMk cId="3765080371" sldId="471"/>
            <ac:spMk id="8" creationId="{50E708E5-228C-0285-00FD-68D62544C650}"/>
          </ac:spMkLst>
        </pc:spChg>
        <pc:spChg chg="del mod">
          <ac:chgData name="Lynda Abbes" userId="1c924483-3944-42b2-8e51-1cac2ab6a872" providerId="ADAL" clId="{CE9564A8-21E7-4850-9937-90230C548D74}" dt="2023-05-11T14:15:39.484" v="1938" actId="478"/>
          <ac:spMkLst>
            <pc:docMk/>
            <pc:sldMk cId="3765080371" sldId="471"/>
            <ac:spMk id="11" creationId="{8743B785-810D-392C-458F-1052F3D30B83}"/>
          </ac:spMkLst>
        </pc:spChg>
        <pc:spChg chg="del mod">
          <ac:chgData name="Lynda Abbes" userId="1c924483-3944-42b2-8e51-1cac2ab6a872" providerId="ADAL" clId="{CE9564A8-21E7-4850-9937-90230C548D74}" dt="2023-05-11T14:15:36.752" v="1936" actId="478"/>
          <ac:spMkLst>
            <pc:docMk/>
            <pc:sldMk cId="3765080371" sldId="471"/>
            <ac:spMk id="13" creationId="{7CC2C33B-C4D2-93D4-F81C-F430D9D1EF0E}"/>
          </ac:spMkLst>
        </pc:spChg>
        <pc:spChg chg="del mod">
          <ac:chgData name="Lynda Abbes" userId="1c924483-3944-42b2-8e51-1cac2ab6a872" providerId="ADAL" clId="{CE9564A8-21E7-4850-9937-90230C548D74}" dt="2023-05-11T14:15:38.225" v="1937" actId="478"/>
          <ac:spMkLst>
            <pc:docMk/>
            <pc:sldMk cId="3765080371" sldId="471"/>
            <ac:spMk id="14" creationId="{2373609A-EEEE-19CC-EB50-E6833E182BB6}"/>
          </ac:spMkLst>
        </pc:spChg>
        <pc:spChg chg="add mod">
          <ac:chgData name="Lynda Abbes" userId="1c924483-3944-42b2-8e51-1cac2ab6a872" providerId="ADAL" clId="{CE9564A8-21E7-4850-9937-90230C548D74}" dt="2023-05-11T09:03:00.996" v="496" actId="571"/>
          <ac:spMkLst>
            <pc:docMk/>
            <pc:sldMk cId="3765080371" sldId="471"/>
            <ac:spMk id="16" creationId="{569CB445-B850-8099-5E30-0820FDE43486}"/>
          </ac:spMkLst>
        </pc:spChg>
        <pc:spChg chg="add del mod">
          <ac:chgData name="Lynda Abbes" userId="1c924483-3944-42b2-8e51-1cac2ab6a872" providerId="ADAL" clId="{CE9564A8-21E7-4850-9937-90230C548D74}" dt="2023-05-11T14:15:41.049" v="1939" actId="478"/>
          <ac:spMkLst>
            <pc:docMk/>
            <pc:sldMk cId="3765080371" sldId="471"/>
            <ac:spMk id="19" creationId="{827283BD-BD1A-BD1B-71B2-754F564159D6}"/>
          </ac:spMkLst>
        </pc:spChg>
        <pc:graphicFrameChg chg="add del mod">
          <ac:chgData name="Lynda Abbes" userId="1c924483-3944-42b2-8e51-1cac2ab6a872" providerId="ADAL" clId="{CE9564A8-21E7-4850-9937-90230C548D74}" dt="2023-05-11T09:01:33.232" v="456" actId="478"/>
          <ac:graphicFrameMkLst>
            <pc:docMk/>
            <pc:sldMk cId="3765080371" sldId="471"/>
            <ac:graphicFrameMk id="2" creationId="{00000000-0008-0000-0000-000012000000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09:02:42.619" v="488" actId="478"/>
          <ac:graphicFrameMkLst>
            <pc:docMk/>
            <pc:sldMk cId="3765080371" sldId="471"/>
            <ac:graphicFrameMk id="12" creationId="{00000000-0008-0000-0000-000009000000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09:06:09.630" v="514" actId="478"/>
          <ac:graphicFrameMkLst>
            <pc:docMk/>
            <pc:sldMk cId="3765080371" sldId="471"/>
            <ac:graphicFrameMk id="17" creationId="{00000000-0008-0000-0000-000009000000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12:54:37.705" v="1769" actId="478"/>
          <ac:graphicFrameMkLst>
            <pc:docMk/>
            <pc:sldMk cId="3765080371" sldId="471"/>
            <ac:graphicFrameMk id="20" creationId="{00000000-0008-0000-0000-000012000000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12:55:00.359" v="1772" actId="478"/>
          <ac:graphicFrameMkLst>
            <pc:docMk/>
            <pc:sldMk cId="3765080371" sldId="471"/>
            <ac:graphicFrameMk id="21" creationId="{00000000-0008-0000-0000-000009000000}"/>
          </ac:graphicFrameMkLst>
        </pc:graphicFrameChg>
        <pc:picChg chg="del">
          <ac:chgData name="Lynda Abbes" userId="1c924483-3944-42b2-8e51-1cac2ab6a872" providerId="ADAL" clId="{CE9564A8-21E7-4850-9937-90230C548D74}" dt="2023-05-11T09:00:59.508" v="442" actId="478"/>
          <ac:picMkLst>
            <pc:docMk/>
            <pc:sldMk cId="3765080371" sldId="471"/>
            <ac:picMk id="3" creationId="{1D63BA26-B982-B350-FA7F-2CF82C045C98}"/>
          </ac:picMkLst>
        </pc:picChg>
        <pc:picChg chg="add del mod ord">
          <ac:chgData name="Lynda Abbes" userId="1c924483-3944-42b2-8e51-1cac2ab6a872" providerId="ADAL" clId="{CE9564A8-21E7-4850-9937-90230C548D74}" dt="2023-05-11T14:15:32.614" v="1934" actId="478"/>
          <ac:picMkLst>
            <pc:docMk/>
            <pc:sldMk cId="3765080371" sldId="471"/>
            <ac:picMk id="7" creationId="{D3C88A14-B8ED-FC6E-938A-66B08758F2D6}"/>
          </ac:picMkLst>
        </pc:picChg>
        <pc:picChg chg="del">
          <ac:chgData name="Lynda Abbes" userId="1c924483-3944-42b2-8e51-1cac2ab6a872" providerId="ADAL" clId="{CE9564A8-21E7-4850-9937-90230C548D74}" dt="2023-05-11T09:02:07.601" v="480" actId="478"/>
          <ac:picMkLst>
            <pc:docMk/>
            <pc:sldMk cId="3765080371" sldId="471"/>
            <ac:picMk id="10" creationId="{726B01A2-F73E-890C-43CB-300396D0188C}"/>
          </ac:picMkLst>
        </pc:picChg>
        <pc:picChg chg="add del mod ord">
          <ac:chgData name="Lynda Abbes" userId="1c924483-3944-42b2-8e51-1cac2ab6a872" providerId="ADAL" clId="{CE9564A8-21E7-4850-9937-90230C548D74}" dt="2023-05-11T09:03:04.106" v="499"/>
          <ac:picMkLst>
            <pc:docMk/>
            <pc:sldMk cId="3765080371" sldId="471"/>
            <ac:picMk id="15" creationId="{CB323DEB-A450-8859-425E-3525DA2A7685}"/>
          </ac:picMkLst>
        </pc:picChg>
        <pc:picChg chg="add mod ord">
          <ac:chgData name="Lynda Abbes" userId="1c924483-3944-42b2-8e51-1cac2ab6a872" providerId="ADAL" clId="{CE9564A8-21E7-4850-9937-90230C548D74}" dt="2023-05-11T09:06:34.400" v="521" actId="1076"/>
          <ac:picMkLst>
            <pc:docMk/>
            <pc:sldMk cId="3765080371" sldId="471"/>
            <ac:picMk id="18" creationId="{DEF68A26-4001-867E-37D1-C9F876488126}"/>
          </ac:picMkLst>
        </pc:picChg>
      </pc:sldChg>
      <pc:sldChg chg="modSp add del mod">
        <pc:chgData name="Lynda Abbes" userId="1c924483-3944-42b2-8e51-1cac2ab6a872" providerId="ADAL" clId="{CE9564A8-21E7-4850-9937-90230C548D74}" dt="2023-05-11T12:02:01.758" v="1621" actId="122"/>
        <pc:sldMkLst>
          <pc:docMk/>
          <pc:sldMk cId="355751394" sldId="551"/>
        </pc:sldMkLst>
        <pc:graphicFrameChg chg="modGraphic">
          <ac:chgData name="Lynda Abbes" userId="1c924483-3944-42b2-8e51-1cac2ab6a872" providerId="ADAL" clId="{CE9564A8-21E7-4850-9937-90230C548D74}" dt="2023-05-11T12:02:01.758" v="1621" actId="122"/>
          <ac:graphicFrameMkLst>
            <pc:docMk/>
            <pc:sldMk cId="355751394" sldId="551"/>
            <ac:graphicFrameMk id="6" creationId="{ED6EABBC-3AD0-162F-24F2-2C2D85D76DA9}"/>
          </ac:graphicFrameMkLst>
        </pc:graphicFrameChg>
      </pc:sldChg>
      <pc:sldChg chg="add del">
        <pc:chgData name="Lynda Abbes" userId="1c924483-3944-42b2-8e51-1cac2ab6a872" providerId="ADAL" clId="{CE9564A8-21E7-4850-9937-90230C548D74}" dt="2023-05-11T12:01:51.967" v="1619"/>
        <pc:sldMkLst>
          <pc:docMk/>
          <pc:sldMk cId="1711585293" sldId="552"/>
        </pc:sldMkLst>
      </pc:sldChg>
      <pc:sldChg chg="del">
        <pc:chgData name="Lynda Abbes" userId="1c924483-3944-42b2-8e51-1cac2ab6a872" providerId="ADAL" clId="{CE9564A8-21E7-4850-9937-90230C548D74}" dt="2023-05-11T12:01:10.238" v="1615" actId="47"/>
        <pc:sldMkLst>
          <pc:docMk/>
          <pc:sldMk cId="2455646527" sldId="553"/>
        </pc:sldMkLst>
      </pc:sldChg>
      <pc:sldChg chg="del">
        <pc:chgData name="Lynda Abbes" userId="1c924483-3944-42b2-8e51-1cac2ab6a872" providerId="ADAL" clId="{CE9564A8-21E7-4850-9937-90230C548D74}" dt="2023-05-11T12:01:11.620" v="1616" actId="47"/>
        <pc:sldMkLst>
          <pc:docMk/>
          <pc:sldMk cId="40219649" sldId="554"/>
        </pc:sldMkLst>
      </pc:sldChg>
      <pc:sldChg chg="del">
        <pc:chgData name="Lynda Abbes" userId="1c924483-3944-42b2-8e51-1cac2ab6a872" providerId="ADAL" clId="{CE9564A8-21E7-4850-9937-90230C548D74}" dt="2023-05-11T12:01:12.492" v="1617" actId="47"/>
        <pc:sldMkLst>
          <pc:docMk/>
          <pc:sldMk cId="2190933151" sldId="555"/>
        </pc:sldMkLst>
      </pc:sldChg>
      <pc:sldChg chg="addSp delSp modSp mod">
        <pc:chgData name="Lynda Abbes" userId="1c924483-3944-42b2-8e51-1cac2ab6a872" providerId="ADAL" clId="{CE9564A8-21E7-4850-9937-90230C548D74}" dt="2023-05-11T07:48:55.082" v="110" actId="1582"/>
        <pc:sldMkLst>
          <pc:docMk/>
          <pc:sldMk cId="2034784451" sldId="558"/>
        </pc:sldMkLst>
        <pc:spChg chg="del">
          <ac:chgData name="Lynda Abbes" userId="1c924483-3944-42b2-8e51-1cac2ab6a872" providerId="ADAL" clId="{CE9564A8-21E7-4850-9937-90230C548D74}" dt="2023-05-11T07:45:46.034" v="57" actId="478"/>
          <ac:spMkLst>
            <pc:docMk/>
            <pc:sldMk cId="2034784451" sldId="558"/>
            <ac:spMk id="2" creationId="{2EBC9506-016A-9FFE-02F4-4E144ADC0C3C}"/>
          </ac:spMkLst>
        </pc:spChg>
        <pc:spChg chg="add mod">
          <ac:chgData name="Lynda Abbes" userId="1c924483-3944-42b2-8e51-1cac2ab6a872" providerId="ADAL" clId="{CE9564A8-21E7-4850-9937-90230C548D74}" dt="2023-05-11T07:45:48.874" v="60" actId="20577"/>
          <ac:spMkLst>
            <pc:docMk/>
            <pc:sldMk cId="2034784451" sldId="558"/>
            <ac:spMk id="4" creationId="{ECE26928-134D-C71C-F606-843B5B5BA465}"/>
          </ac:spMkLst>
        </pc:spChg>
        <pc:graphicFrameChg chg="del">
          <ac:chgData name="Lynda Abbes" userId="1c924483-3944-42b2-8e51-1cac2ab6a872" providerId="ADAL" clId="{CE9564A8-21E7-4850-9937-90230C548D74}" dt="2023-05-11T07:46:04.678" v="61" actId="478"/>
          <ac:graphicFrameMkLst>
            <pc:docMk/>
            <pc:sldMk cId="2034784451" sldId="558"/>
            <ac:graphicFrameMk id="3" creationId="{00000000-0008-0000-0100-000005000000}"/>
          </ac:graphicFrameMkLst>
        </pc:graphicFrameChg>
        <pc:graphicFrameChg chg="del">
          <ac:chgData name="Lynda Abbes" userId="1c924483-3944-42b2-8e51-1cac2ab6a872" providerId="ADAL" clId="{CE9564A8-21E7-4850-9937-90230C548D74}" dt="2023-05-11T07:46:42.950" v="78" actId="478"/>
          <ac:graphicFrameMkLst>
            <pc:docMk/>
            <pc:sldMk cId="2034784451" sldId="558"/>
            <ac:graphicFrameMk id="6" creationId="{0A8938D0-D128-BBCA-66BC-785E3826D6C6}"/>
          </ac:graphicFrameMkLst>
        </pc:graphicFrameChg>
        <pc:graphicFrameChg chg="add mod">
          <ac:chgData name="Lynda Abbes" userId="1c924483-3944-42b2-8e51-1cac2ab6a872" providerId="ADAL" clId="{CE9564A8-21E7-4850-9937-90230C548D74}" dt="2023-05-11T07:46:22.616" v="70" actId="403"/>
          <ac:graphicFrameMkLst>
            <pc:docMk/>
            <pc:sldMk cId="2034784451" sldId="558"/>
            <ac:graphicFrameMk id="7" creationId="{00000000-0008-0000-0100-000005000000}"/>
          </ac:graphicFrameMkLst>
        </pc:graphicFrameChg>
        <pc:graphicFrameChg chg="del mod">
          <ac:chgData name="Lynda Abbes" userId="1c924483-3944-42b2-8e51-1cac2ab6a872" providerId="ADAL" clId="{CE9564A8-21E7-4850-9937-90230C548D74}" dt="2023-05-11T07:46:41.492" v="77" actId="478"/>
          <ac:graphicFrameMkLst>
            <pc:docMk/>
            <pc:sldMk cId="2034784451" sldId="558"/>
            <ac:graphicFrameMk id="8" creationId="{876C6E9B-D896-379E-742F-A4FD9D5BD5FD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07:47:42.877" v="93" actId="478"/>
          <ac:graphicFrameMkLst>
            <pc:docMk/>
            <pc:sldMk cId="2034784451" sldId="558"/>
            <ac:graphicFrameMk id="10" creationId="{00000000-0008-0000-0100-00000A000000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07:48:44.011" v="107" actId="478"/>
          <ac:graphicFrameMkLst>
            <pc:docMk/>
            <pc:sldMk cId="2034784451" sldId="558"/>
            <ac:graphicFrameMk id="13" creationId="{00000000-0008-0000-0100-00000E000000}"/>
          </ac:graphicFrameMkLst>
        </pc:graphicFrameChg>
        <pc:picChg chg="del mod">
          <ac:chgData name="Lynda Abbes" userId="1c924483-3944-42b2-8e51-1cac2ab6a872" providerId="ADAL" clId="{CE9564A8-21E7-4850-9937-90230C548D74}" dt="2023-05-11T07:47:00.519" v="81" actId="478"/>
          <ac:picMkLst>
            <pc:docMk/>
            <pc:sldMk cId="2034784451" sldId="558"/>
            <ac:picMk id="9" creationId="{2C6EA872-44E8-AE05-5DE8-79465086B8E6}"/>
          </ac:picMkLst>
        </pc:picChg>
        <pc:picChg chg="del mod">
          <ac:chgData name="Lynda Abbes" userId="1c924483-3944-42b2-8e51-1cac2ab6a872" providerId="ADAL" clId="{CE9564A8-21E7-4850-9937-90230C548D74}" dt="2023-05-11T07:48:11.064" v="98" actId="478"/>
          <ac:picMkLst>
            <pc:docMk/>
            <pc:sldMk cId="2034784451" sldId="558"/>
            <ac:picMk id="11" creationId="{FACE5368-F281-478A-40EA-98928C15547F}"/>
          </ac:picMkLst>
        </pc:picChg>
        <pc:picChg chg="add mod">
          <ac:chgData name="Lynda Abbes" userId="1c924483-3944-42b2-8e51-1cac2ab6a872" providerId="ADAL" clId="{CE9564A8-21E7-4850-9937-90230C548D74}" dt="2023-05-11T07:48:04.190" v="97" actId="1582"/>
          <ac:picMkLst>
            <pc:docMk/>
            <pc:sldMk cId="2034784451" sldId="558"/>
            <ac:picMk id="12" creationId="{6DFA7203-50E8-E3A1-3D6C-3194F2E9C3DA}"/>
          </ac:picMkLst>
        </pc:picChg>
        <pc:picChg chg="add mod">
          <ac:chgData name="Lynda Abbes" userId="1c924483-3944-42b2-8e51-1cac2ab6a872" providerId="ADAL" clId="{CE9564A8-21E7-4850-9937-90230C548D74}" dt="2023-05-11T07:48:55.082" v="110" actId="1582"/>
          <ac:picMkLst>
            <pc:docMk/>
            <pc:sldMk cId="2034784451" sldId="558"/>
            <ac:picMk id="14" creationId="{0AD4110C-78F5-5818-68BB-07849799C401}"/>
          </ac:picMkLst>
        </pc:picChg>
      </pc:sldChg>
      <pc:sldChg chg="addSp delSp modSp mod">
        <pc:chgData name="Lynda Abbes" userId="1c924483-3944-42b2-8e51-1cac2ab6a872" providerId="ADAL" clId="{CE9564A8-21E7-4850-9937-90230C548D74}" dt="2023-05-11T10:00:06.457" v="931" actId="1076"/>
        <pc:sldMkLst>
          <pc:docMk/>
          <pc:sldMk cId="846067352" sldId="559"/>
        </pc:sldMkLst>
        <pc:graphicFrameChg chg="add del mod">
          <ac:chgData name="Lynda Abbes" userId="1c924483-3944-42b2-8e51-1cac2ab6a872" providerId="ADAL" clId="{CE9564A8-21E7-4850-9937-90230C548D74}" dt="2023-05-11T10:00:01.858" v="929" actId="478"/>
          <ac:graphicFrameMkLst>
            <pc:docMk/>
            <pc:sldMk cId="846067352" sldId="559"/>
            <ac:graphicFrameMk id="2" creationId="{B125FD7F-063A-41DA-9787-6024A020112F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10:00:01.858" v="929" actId="478"/>
          <ac:graphicFrameMkLst>
            <pc:docMk/>
            <pc:sldMk cId="846067352" sldId="559"/>
            <ac:graphicFrameMk id="3" creationId="{C1C54651-EEC7-4811-8E42-3A60CFFEEAB6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10:00:01.858" v="929" actId="478"/>
          <ac:graphicFrameMkLst>
            <pc:docMk/>
            <pc:sldMk cId="846067352" sldId="559"/>
            <ac:graphicFrameMk id="4" creationId="{BC51BC2E-9425-40A3-BA10-626411AF20AA}"/>
          </ac:graphicFrameMkLst>
        </pc:graphicFrameChg>
        <pc:picChg chg="del">
          <ac:chgData name="Lynda Abbes" userId="1c924483-3944-42b2-8e51-1cac2ab6a872" providerId="ADAL" clId="{CE9564A8-21E7-4850-9937-90230C548D74}" dt="2023-05-11T09:58:59.927" v="902" actId="478"/>
          <ac:picMkLst>
            <pc:docMk/>
            <pc:sldMk cId="846067352" sldId="559"/>
            <ac:picMk id="6" creationId="{FBF23C3F-BEAA-A490-10C0-C23107AE7054}"/>
          </ac:picMkLst>
        </pc:picChg>
        <pc:picChg chg="add mod">
          <ac:chgData name="Lynda Abbes" userId="1c924483-3944-42b2-8e51-1cac2ab6a872" providerId="ADAL" clId="{CE9564A8-21E7-4850-9937-90230C548D74}" dt="2023-05-11T10:00:06.457" v="931" actId="1076"/>
          <ac:picMkLst>
            <pc:docMk/>
            <pc:sldMk cId="846067352" sldId="559"/>
            <ac:picMk id="7" creationId="{499D4A87-1E10-13E0-626C-36D7A90FAD17}"/>
          </ac:picMkLst>
        </pc:picChg>
      </pc:sldChg>
      <pc:sldChg chg="addSp delSp modSp mod">
        <pc:chgData name="Lynda Abbes" userId="1c924483-3944-42b2-8e51-1cac2ab6a872" providerId="ADAL" clId="{CE9564A8-21E7-4850-9937-90230C548D74}" dt="2023-05-11T11:21:15.766" v="1270" actId="1076"/>
        <pc:sldMkLst>
          <pc:docMk/>
          <pc:sldMk cId="3159442598" sldId="563"/>
        </pc:sldMkLst>
        <pc:graphicFrameChg chg="add mod">
          <ac:chgData name="Lynda Abbes" userId="1c924483-3944-42b2-8e51-1cac2ab6a872" providerId="ADAL" clId="{CE9564A8-21E7-4850-9937-90230C548D74}" dt="2023-05-11T09:45:45.866" v="702"/>
          <ac:graphicFrameMkLst>
            <pc:docMk/>
            <pc:sldMk cId="3159442598" sldId="563"/>
            <ac:graphicFrameMk id="2" creationId="{9987E6C8-E0B1-45F9-BCD1-D643C2CF98F6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09:46:16.396" v="709" actId="478"/>
          <ac:graphicFrameMkLst>
            <pc:docMk/>
            <pc:sldMk cId="3159442598" sldId="563"/>
            <ac:graphicFrameMk id="3" creationId="{9987E6C8-E0B1-45F9-BCD1-D643C2CF98F6}"/>
          </ac:graphicFrameMkLst>
        </pc:graphicFrameChg>
        <pc:graphicFrameChg chg="del">
          <ac:chgData name="Lynda Abbes" userId="1c924483-3944-42b2-8e51-1cac2ab6a872" providerId="ADAL" clId="{CE9564A8-21E7-4850-9937-90230C548D74}" dt="2023-05-11T09:47:38.282" v="735" actId="478"/>
          <ac:graphicFrameMkLst>
            <pc:docMk/>
            <pc:sldMk cId="3159442598" sldId="563"/>
            <ac:graphicFrameMk id="6" creationId="{1F90D555-783D-5227-BD85-7724D70A2CF5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09:46:59.160" v="732" actId="478"/>
          <ac:graphicFrameMkLst>
            <pc:docMk/>
            <pc:sldMk cId="3159442598" sldId="563"/>
            <ac:graphicFrameMk id="8" creationId="{9987E6C8-E0B1-45F9-BCD1-D643C2CF98F6}"/>
          </ac:graphicFrameMkLst>
        </pc:graphicFrameChg>
        <pc:graphicFrameChg chg="add mod modGraphic">
          <ac:chgData name="Lynda Abbes" userId="1c924483-3944-42b2-8e51-1cac2ab6a872" providerId="ADAL" clId="{CE9564A8-21E7-4850-9937-90230C548D74}" dt="2023-05-11T09:48:39.774" v="765" actId="113"/>
          <ac:graphicFrameMkLst>
            <pc:docMk/>
            <pc:sldMk cId="3159442598" sldId="563"/>
            <ac:graphicFrameMk id="10" creationId="{AEA7A8E2-1236-E428-E8F1-EAF5E2AC5857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11:20:38.470" v="1253" actId="478"/>
          <ac:graphicFrameMkLst>
            <pc:docMk/>
            <pc:sldMk cId="3159442598" sldId="563"/>
            <ac:graphicFrameMk id="11" creationId="{9987E6C8-E0B1-45F9-BCD1-D643C2CF98F6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11:21:11.486" v="1268" actId="478"/>
          <ac:graphicFrameMkLst>
            <pc:docMk/>
            <pc:sldMk cId="3159442598" sldId="563"/>
            <ac:graphicFrameMk id="12" creationId="{9987E6C8-E0B1-45F9-BCD1-D643C2CF98F6}"/>
          </ac:graphicFrameMkLst>
        </pc:graphicFrameChg>
        <pc:picChg chg="del">
          <ac:chgData name="Lynda Abbes" userId="1c924483-3944-42b2-8e51-1cac2ab6a872" providerId="ADAL" clId="{CE9564A8-21E7-4850-9937-90230C548D74}" dt="2023-05-11T09:45:38.330" v="697" actId="478"/>
          <ac:picMkLst>
            <pc:docMk/>
            <pc:sldMk cId="3159442598" sldId="563"/>
            <ac:picMk id="4" creationId="{0AB5EA41-BECA-E283-4D9D-ECC9B0B367AB}"/>
          </ac:picMkLst>
        </pc:picChg>
        <pc:picChg chg="add del mod">
          <ac:chgData name="Lynda Abbes" userId="1c924483-3944-42b2-8e51-1cac2ab6a872" providerId="ADAL" clId="{CE9564A8-21E7-4850-9937-90230C548D74}" dt="2023-05-11T11:20:40.336" v="1254" actId="478"/>
          <ac:picMkLst>
            <pc:docMk/>
            <pc:sldMk cId="3159442598" sldId="563"/>
            <ac:picMk id="9" creationId="{285D6FF0-0B98-EE07-96D7-048132DE2B29}"/>
          </ac:picMkLst>
        </pc:picChg>
        <pc:picChg chg="add mod">
          <ac:chgData name="Lynda Abbes" userId="1c924483-3944-42b2-8e51-1cac2ab6a872" providerId="ADAL" clId="{CE9564A8-21E7-4850-9937-90230C548D74}" dt="2023-05-11T11:21:15.766" v="1270" actId="1076"/>
          <ac:picMkLst>
            <pc:docMk/>
            <pc:sldMk cId="3159442598" sldId="563"/>
            <ac:picMk id="13" creationId="{0F205152-E4EE-0F9E-4A63-FB3948A148BD}"/>
          </ac:picMkLst>
        </pc:picChg>
      </pc:sldChg>
      <pc:sldChg chg="addSp delSp modSp mod">
        <pc:chgData name="Lynda Abbes" userId="1c924483-3944-42b2-8e51-1cac2ab6a872" providerId="ADAL" clId="{CE9564A8-21E7-4850-9937-90230C548D74}" dt="2023-05-11T09:58:19.992" v="901" actId="1076"/>
        <pc:sldMkLst>
          <pc:docMk/>
          <pc:sldMk cId="2863599522" sldId="564"/>
        </pc:sldMkLst>
        <pc:graphicFrameChg chg="add del mod">
          <ac:chgData name="Lynda Abbes" userId="1c924483-3944-42b2-8e51-1cac2ab6a872" providerId="ADAL" clId="{CE9564A8-21E7-4850-9937-90230C548D74}" dt="2023-05-11T09:58:13.141" v="899" actId="478"/>
          <ac:graphicFrameMkLst>
            <pc:docMk/>
            <pc:sldMk cId="2863599522" sldId="564"/>
            <ac:graphicFrameMk id="2" creationId="{EFA4E2CC-B6C3-44DA-B611-BB913018A439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09:58:13.141" v="899" actId="478"/>
          <ac:graphicFrameMkLst>
            <pc:docMk/>
            <pc:sldMk cId="2863599522" sldId="564"/>
            <ac:graphicFrameMk id="3" creationId="{3F2D541C-6502-42D1-BCF9-FB52BC044F83}"/>
          </ac:graphicFrameMkLst>
        </pc:graphicFrameChg>
        <pc:graphicFrameChg chg="del">
          <ac:chgData name="Lynda Abbes" userId="1c924483-3944-42b2-8e51-1cac2ab6a872" providerId="ADAL" clId="{CE9564A8-21E7-4850-9937-90230C548D74}" dt="2023-05-11T09:56:39.168" v="871" actId="478"/>
          <ac:graphicFrameMkLst>
            <pc:docMk/>
            <pc:sldMk cId="2863599522" sldId="564"/>
            <ac:graphicFrameMk id="4" creationId="{644EF190-D921-C28A-39DA-AFB35A9D0C28}"/>
          </ac:graphicFrameMkLst>
        </pc:graphicFrameChg>
        <pc:graphicFrameChg chg="del mod">
          <ac:chgData name="Lynda Abbes" userId="1c924483-3944-42b2-8e51-1cac2ab6a872" providerId="ADAL" clId="{CE9564A8-21E7-4850-9937-90230C548D74}" dt="2023-05-11T09:56:58.024" v="874" actId="478"/>
          <ac:graphicFrameMkLst>
            <pc:docMk/>
            <pc:sldMk cId="2863599522" sldId="564"/>
            <ac:graphicFrameMk id="6" creationId="{BB8C3E05-54C5-340F-2569-AF53CA9CABD0}"/>
          </ac:graphicFrameMkLst>
        </pc:graphicFrameChg>
        <pc:graphicFrameChg chg="add mod modGraphic">
          <ac:chgData name="Lynda Abbes" userId="1c924483-3944-42b2-8e51-1cac2ab6a872" providerId="ADAL" clId="{CE9564A8-21E7-4850-9937-90230C548D74}" dt="2023-05-11T09:57:58.249" v="896" actId="255"/>
          <ac:graphicFrameMkLst>
            <pc:docMk/>
            <pc:sldMk cId="2863599522" sldId="564"/>
            <ac:graphicFrameMk id="7" creationId="{246C17AD-D3A2-E380-B3F0-04C7C93F171D}"/>
          </ac:graphicFrameMkLst>
        </pc:graphicFrameChg>
        <pc:graphicFrameChg chg="add mod modGraphic">
          <ac:chgData name="Lynda Abbes" userId="1c924483-3944-42b2-8e51-1cac2ab6a872" providerId="ADAL" clId="{CE9564A8-21E7-4850-9937-90230C548D74}" dt="2023-05-11T09:58:01.458" v="897" actId="255"/>
          <ac:graphicFrameMkLst>
            <pc:docMk/>
            <pc:sldMk cId="2863599522" sldId="564"/>
            <ac:graphicFrameMk id="9" creationId="{794F69B6-3FD8-129C-47BA-AA81620936FE}"/>
          </ac:graphicFrameMkLst>
        </pc:graphicFrameChg>
        <pc:picChg chg="del">
          <ac:chgData name="Lynda Abbes" userId="1c924483-3944-42b2-8e51-1cac2ab6a872" providerId="ADAL" clId="{CE9564A8-21E7-4850-9937-90230C548D74}" dt="2023-05-11T09:53:25.628" v="850" actId="478"/>
          <ac:picMkLst>
            <pc:docMk/>
            <pc:sldMk cId="2863599522" sldId="564"/>
            <ac:picMk id="10" creationId="{7FA4E962-AF97-20B3-4ABB-29BBA881D080}"/>
          </ac:picMkLst>
        </pc:picChg>
        <pc:picChg chg="add mod">
          <ac:chgData name="Lynda Abbes" userId="1c924483-3944-42b2-8e51-1cac2ab6a872" providerId="ADAL" clId="{CE9564A8-21E7-4850-9937-90230C548D74}" dt="2023-05-11T09:58:19.992" v="901" actId="1076"/>
          <ac:picMkLst>
            <pc:docMk/>
            <pc:sldMk cId="2863599522" sldId="564"/>
            <ac:picMk id="11" creationId="{93061C8C-99D7-2A1A-423D-3C65CC5E7E6B}"/>
          </ac:picMkLst>
        </pc:picChg>
      </pc:sldChg>
      <pc:sldChg chg="addSp delSp modSp mod">
        <pc:chgData name="Lynda Abbes" userId="1c924483-3944-42b2-8e51-1cac2ab6a872" providerId="ADAL" clId="{CE9564A8-21E7-4850-9937-90230C548D74}" dt="2023-05-11T10:02:33.716" v="964" actId="1036"/>
        <pc:sldMkLst>
          <pc:docMk/>
          <pc:sldMk cId="3778653989" sldId="565"/>
        </pc:sldMkLst>
        <pc:graphicFrameChg chg="add del mod">
          <ac:chgData name="Lynda Abbes" userId="1c924483-3944-42b2-8e51-1cac2ab6a872" providerId="ADAL" clId="{CE9564A8-21E7-4850-9937-90230C548D74}" dt="2023-05-11T10:02:20.491" v="960" actId="478"/>
          <ac:graphicFrameMkLst>
            <pc:docMk/>
            <pc:sldMk cId="3778653989" sldId="565"/>
            <ac:graphicFrameMk id="2" creationId="{185E4025-D282-416A-A704-7B6A03F238D9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10:02:20.491" v="960" actId="478"/>
          <ac:graphicFrameMkLst>
            <pc:docMk/>
            <pc:sldMk cId="3778653989" sldId="565"/>
            <ac:graphicFrameMk id="3" creationId="{90EBD034-9BAC-470E-908C-9CD2938945E4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10:02:20.491" v="960" actId="478"/>
          <ac:graphicFrameMkLst>
            <pc:docMk/>
            <pc:sldMk cId="3778653989" sldId="565"/>
            <ac:graphicFrameMk id="4" creationId="{59B39D7C-F931-4760-8E45-98BBF9367CD8}"/>
          </ac:graphicFrameMkLst>
        </pc:graphicFrameChg>
        <pc:picChg chg="del">
          <ac:chgData name="Lynda Abbes" userId="1c924483-3944-42b2-8e51-1cac2ab6a872" providerId="ADAL" clId="{CE9564A8-21E7-4850-9937-90230C548D74}" dt="2023-05-11T10:01:08.625" v="932" actId="478"/>
          <ac:picMkLst>
            <pc:docMk/>
            <pc:sldMk cId="3778653989" sldId="565"/>
            <ac:picMk id="6" creationId="{6B299141-754C-0E84-5ECB-516F15DCBDE3}"/>
          </ac:picMkLst>
        </pc:picChg>
        <pc:picChg chg="add mod">
          <ac:chgData name="Lynda Abbes" userId="1c924483-3944-42b2-8e51-1cac2ab6a872" providerId="ADAL" clId="{CE9564A8-21E7-4850-9937-90230C548D74}" dt="2023-05-11T10:02:33.716" v="964" actId="1036"/>
          <ac:picMkLst>
            <pc:docMk/>
            <pc:sldMk cId="3778653989" sldId="565"/>
            <ac:picMk id="7" creationId="{31F76B2B-3601-0290-A92E-FC05CED84832}"/>
          </ac:picMkLst>
        </pc:picChg>
      </pc:sldChg>
      <pc:sldChg chg="addSp delSp modSp mod">
        <pc:chgData name="Lynda Abbes" userId="1c924483-3944-42b2-8e51-1cac2ab6a872" providerId="ADAL" clId="{CE9564A8-21E7-4850-9937-90230C548D74}" dt="2023-05-11T10:07:30.783" v="1011" actId="1582"/>
        <pc:sldMkLst>
          <pc:docMk/>
          <pc:sldMk cId="1809658340" sldId="566"/>
        </pc:sldMkLst>
        <pc:graphicFrameChg chg="del">
          <ac:chgData name="Lynda Abbes" userId="1c924483-3944-42b2-8e51-1cac2ab6a872" providerId="ADAL" clId="{CE9564A8-21E7-4850-9937-90230C548D74}" dt="2023-05-11T10:03:45.379" v="965" actId="478"/>
          <ac:graphicFrameMkLst>
            <pc:docMk/>
            <pc:sldMk cId="1809658340" sldId="566"/>
            <ac:graphicFrameMk id="2" creationId="{B2C9E5EF-4404-B14A-53D8-CE8CDAE65B81}"/>
          </ac:graphicFrameMkLst>
        </pc:graphicFrameChg>
        <pc:graphicFrameChg chg="add mod modGraphic">
          <ac:chgData name="Lynda Abbes" userId="1c924483-3944-42b2-8e51-1cac2ab6a872" providerId="ADAL" clId="{CE9564A8-21E7-4850-9937-90230C548D74}" dt="2023-05-11T10:05:00.510" v="992" actId="1035"/>
          <ac:graphicFrameMkLst>
            <pc:docMk/>
            <pc:sldMk cId="1809658340" sldId="566"/>
            <ac:graphicFrameMk id="3" creationId="{009AC5BB-2D48-C0A0-AFA9-7CA666856E34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10:07:23" v="1008" actId="478"/>
          <ac:graphicFrameMkLst>
            <pc:docMk/>
            <pc:sldMk cId="1809658340" sldId="566"/>
            <ac:graphicFrameMk id="4" creationId="{4EF7A4CE-9895-EA15-520E-1C897C6BB0CF}"/>
          </ac:graphicFrameMkLst>
        </pc:graphicFrameChg>
        <pc:picChg chg="del">
          <ac:chgData name="Lynda Abbes" userId="1c924483-3944-42b2-8e51-1cac2ab6a872" providerId="ADAL" clId="{CE9564A8-21E7-4850-9937-90230C548D74}" dt="2023-05-11T10:06:57.247" v="993" actId="478"/>
          <ac:picMkLst>
            <pc:docMk/>
            <pc:sldMk cId="1809658340" sldId="566"/>
            <ac:picMk id="6" creationId="{18F41CC4-3EAE-42C2-1906-FD251A1CACF8}"/>
          </ac:picMkLst>
        </pc:picChg>
        <pc:picChg chg="add mod">
          <ac:chgData name="Lynda Abbes" userId="1c924483-3944-42b2-8e51-1cac2ab6a872" providerId="ADAL" clId="{CE9564A8-21E7-4850-9937-90230C548D74}" dt="2023-05-11T10:07:30.783" v="1011" actId="1582"/>
          <ac:picMkLst>
            <pc:docMk/>
            <pc:sldMk cId="1809658340" sldId="566"/>
            <ac:picMk id="7" creationId="{E2FF1230-9265-6904-3725-F337657B9263}"/>
          </ac:picMkLst>
        </pc:picChg>
      </pc:sldChg>
      <pc:sldChg chg="addSp delSp modSp mod">
        <pc:chgData name="Lynda Abbes" userId="1c924483-3944-42b2-8e51-1cac2ab6a872" providerId="ADAL" clId="{CE9564A8-21E7-4850-9937-90230C548D74}" dt="2023-05-11T10:11:50.018" v="1050" actId="1582"/>
        <pc:sldMkLst>
          <pc:docMk/>
          <pc:sldMk cId="18826645" sldId="567"/>
        </pc:sldMkLst>
        <pc:graphicFrameChg chg="del">
          <ac:chgData name="Lynda Abbes" userId="1c924483-3944-42b2-8e51-1cac2ab6a872" providerId="ADAL" clId="{CE9564A8-21E7-4850-9937-90230C548D74}" dt="2023-05-11T10:09:09.429" v="1012" actId="478"/>
          <ac:graphicFrameMkLst>
            <pc:docMk/>
            <pc:sldMk cId="18826645" sldId="567"/>
            <ac:graphicFrameMk id="3" creationId="{6F8E321A-4FC4-F338-CCB7-C7B13C31891D}"/>
          </ac:graphicFrameMkLst>
        </pc:graphicFrameChg>
        <pc:graphicFrameChg chg="add mod modGraphic">
          <ac:chgData name="Lynda Abbes" userId="1c924483-3944-42b2-8e51-1cac2ab6a872" providerId="ADAL" clId="{CE9564A8-21E7-4850-9937-90230C548D74}" dt="2023-05-11T10:11:35.311" v="1046" actId="14100"/>
          <ac:graphicFrameMkLst>
            <pc:docMk/>
            <pc:sldMk cId="18826645" sldId="567"/>
            <ac:graphicFrameMk id="4" creationId="{EE69FD02-6728-5B6B-8AB1-4B9A206048C9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10:11:39.840" v="1047" actId="478"/>
          <ac:graphicFrameMkLst>
            <pc:docMk/>
            <pc:sldMk cId="18826645" sldId="567"/>
            <ac:graphicFrameMk id="7" creationId="{38AF611B-A765-98FC-AB80-586F5C98D7FB}"/>
          </ac:graphicFrameMkLst>
        </pc:graphicFrameChg>
        <pc:picChg chg="del">
          <ac:chgData name="Lynda Abbes" userId="1c924483-3944-42b2-8e51-1cac2ab6a872" providerId="ADAL" clId="{CE9564A8-21E7-4850-9937-90230C548D74}" dt="2023-05-11T10:10:11.902" v="1033" actId="478"/>
          <ac:picMkLst>
            <pc:docMk/>
            <pc:sldMk cId="18826645" sldId="567"/>
            <ac:picMk id="6" creationId="{FC297542-52EB-8784-A1C3-5CBA0299F6D9}"/>
          </ac:picMkLst>
        </pc:picChg>
        <pc:picChg chg="add mod">
          <ac:chgData name="Lynda Abbes" userId="1c924483-3944-42b2-8e51-1cac2ab6a872" providerId="ADAL" clId="{CE9564A8-21E7-4850-9937-90230C548D74}" dt="2023-05-11T10:11:50.018" v="1050" actId="1582"/>
          <ac:picMkLst>
            <pc:docMk/>
            <pc:sldMk cId="18826645" sldId="567"/>
            <ac:picMk id="8" creationId="{4AFFF951-233B-FFD9-4CCB-6F43809D115C}"/>
          </ac:picMkLst>
        </pc:picChg>
      </pc:sldChg>
      <pc:sldChg chg="addSp delSp modSp mod">
        <pc:chgData name="Lynda Abbes" userId="1c924483-3944-42b2-8e51-1cac2ab6a872" providerId="ADAL" clId="{CE9564A8-21E7-4850-9937-90230C548D74}" dt="2023-05-11T11:19:21.230" v="1249" actId="1076"/>
        <pc:sldMkLst>
          <pc:docMk/>
          <pc:sldMk cId="1908900642" sldId="568"/>
        </pc:sldMkLst>
        <pc:graphicFrameChg chg="del">
          <ac:chgData name="Lynda Abbes" userId="1c924483-3944-42b2-8e51-1cac2ab6a872" providerId="ADAL" clId="{CE9564A8-21E7-4850-9937-90230C548D74}" dt="2023-05-11T10:16:29.794" v="1110" actId="478"/>
          <ac:graphicFrameMkLst>
            <pc:docMk/>
            <pc:sldMk cId="1908900642" sldId="568"/>
            <ac:graphicFrameMk id="2" creationId="{DA97983E-52C2-A483-1084-BE023C7A4A03}"/>
          </ac:graphicFrameMkLst>
        </pc:graphicFrameChg>
        <pc:graphicFrameChg chg="del">
          <ac:chgData name="Lynda Abbes" userId="1c924483-3944-42b2-8e51-1cac2ab6a872" providerId="ADAL" clId="{CE9564A8-21E7-4850-9937-90230C548D74}" dt="2023-05-11T10:14:18.592" v="1081" actId="478"/>
          <ac:graphicFrameMkLst>
            <pc:docMk/>
            <pc:sldMk cId="1908900642" sldId="568"/>
            <ac:graphicFrameMk id="4" creationId="{912FF021-258D-8544-0927-4F7B77AC83DA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10:13:18.900" v="1073" actId="478"/>
          <ac:graphicFrameMkLst>
            <pc:docMk/>
            <pc:sldMk cId="1908900642" sldId="568"/>
            <ac:graphicFrameMk id="7" creationId="{97D4926B-3828-4630-B9BF-9CB0E022FF70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10:13:18.900" v="1073" actId="478"/>
          <ac:graphicFrameMkLst>
            <pc:docMk/>
            <pc:sldMk cId="1908900642" sldId="568"/>
            <ac:graphicFrameMk id="10" creationId="{A7B9A630-F637-422F-B7FA-C5F5E540E40C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10:13:25.536" v="1076" actId="478"/>
          <ac:graphicFrameMkLst>
            <pc:docMk/>
            <pc:sldMk cId="1908900642" sldId="568"/>
            <ac:graphicFrameMk id="12" creationId="{F7627C7C-EF6C-420B-B3BA-9C0C55B103EC}"/>
          </ac:graphicFrameMkLst>
        </pc:graphicFrameChg>
        <pc:graphicFrameChg chg="del">
          <ac:chgData name="Lynda Abbes" userId="1c924483-3944-42b2-8e51-1cac2ab6a872" providerId="ADAL" clId="{CE9564A8-21E7-4850-9937-90230C548D74}" dt="2023-05-11T10:12:18.127" v="1051" actId="478"/>
          <ac:graphicFrameMkLst>
            <pc:docMk/>
            <pc:sldMk cId="1908900642" sldId="568"/>
            <ac:graphicFrameMk id="13" creationId="{97D4926B-3828-4630-B9BF-9CB0E022FF70}"/>
          </ac:graphicFrameMkLst>
        </pc:graphicFrameChg>
        <pc:graphicFrameChg chg="del">
          <ac:chgData name="Lynda Abbes" userId="1c924483-3944-42b2-8e51-1cac2ab6a872" providerId="ADAL" clId="{CE9564A8-21E7-4850-9937-90230C548D74}" dt="2023-05-11T10:12:18.891" v="1052" actId="478"/>
          <ac:graphicFrameMkLst>
            <pc:docMk/>
            <pc:sldMk cId="1908900642" sldId="568"/>
            <ac:graphicFrameMk id="15" creationId="{A7B9A630-F637-422F-B7FA-C5F5E540E40C}"/>
          </ac:graphicFrameMkLst>
        </pc:graphicFrameChg>
        <pc:graphicFrameChg chg="del">
          <ac:chgData name="Lynda Abbes" userId="1c924483-3944-42b2-8e51-1cac2ab6a872" providerId="ADAL" clId="{CE9564A8-21E7-4850-9937-90230C548D74}" dt="2023-05-11T10:12:19.877" v="1053" actId="478"/>
          <ac:graphicFrameMkLst>
            <pc:docMk/>
            <pc:sldMk cId="1908900642" sldId="568"/>
            <ac:graphicFrameMk id="16" creationId="{F7627C7C-EF6C-420B-B3BA-9C0C55B103EC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10:14:22.921" v="1083"/>
          <ac:graphicFrameMkLst>
            <pc:docMk/>
            <pc:sldMk cId="1908900642" sldId="568"/>
            <ac:graphicFrameMk id="19" creationId="{7CFDD6AD-007E-D7E8-8630-BE5D9A288453}"/>
          </ac:graphicFrameMkLst>
        </pc:graphicFrameChg>
        <pc:graphicFrameChg chg="add mod modGraphic">
          <ac:chgData name="Lynda Abbes" userId="1c924483-3944-42b2-8e51-1cac2ab6a872" providerId="ADAL" clId="{CE9564A8-21E7-4850-9937-90230C548D74}" dt="2023-05-11T10:15:59.999" v="1109" actId="122"/>
          <ac:graphicFrameMkLst>
            <pc:docMk/>
            <pc:sldMk cId="1908900642" sldId="568"/>
            <ac:graphicFrameMk id="20" creationId="{ECBB8EF3-4977-8143-CEED-01023E8C84F3}"/>
          </ac:graphicFrameMkLst>
        </pc:graphicFrameChg>
        <pc:graphicFrameChg chg="add mod modGraphic">
          <ac:chgData name="Lynda Abbes" userId="1c924483-3944-42b2-8e51-1cac2ab6a872" providerId="ADAL" clId="{CE9564A8-21E7-4850-9937-90230C548D74}" dt="2023-05-11T10:16:54.824" v="1121" actId="14734"/>
          <ac:graphicFrameMkLst>
            <pc:docMk/>
            <pc:sldMk cId="1908900642" sldId="568"/>
            <ac:graphicFrameMk id="21" creationId="{F3D61749-4C7D-D550-A73B-0B7399F7C7A4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11:19:16.410" v="1247" actId="478"/>
          <ac:graphicFrameMkLst>
            <pc:docMk/>
            <pc:sldMk cId="1908900642" sldId="568"/>
            <ac:graphicFrameMk id="22" creationId="{A7B9A630-F637-422F-B7FA-C5F5E540E40C}"/>
          </ac:graphicFrameMkLst>
        </pc:graphicFrameChg>
        <pc:picChg chg="add del mod">
          <ac:chgData name="Lynda Abbes" userId="1c924483-3944-42b2-8e51-1cac2ab6a872" providerId="ADAL" clId="{CE9564A8-21E7-4850-9937-90230C548D74}" dt="2023-05-11T11:19:16.410" v="1247" actId="478"/>
          <ac:picMkLst>
            <pc:docMk/>
            <pc:sldMk cId="1908900642" sldId="568"/>
            <ac:picMk id="17" creationId="{1C0AD54B-B16C-1A58-C417-3E0A47572ACA}"/>
          </ac:picMkLst>
        </pc:picChg>
        <pc:picChg chg="add mod">
          <ac:chgData name="Lynda Abbes" userId="1c924483-3944-42b2-8e51-1cac2ab6a872" providerId="ADAL" clId="{CE9564A8-21E7-4850-9937-90230C548D74}" dt="2023-05-11T10:13:35.151" v="1080" actId="1036"/>
          <ac:picMkLst>
            <pc:docMk/>
            <pc:sldMk cId="1908900642" sldId="568"/>
            <ac:picMk id="18" creationId="{C39EFA24-4F18-1E7F-06E9-FC5CD508E5C1}"/>
          </ac:picMkLst>
        </pc:picChg>
        <pc:picChg chg="add mod">
          <ac:chgData name="Lynda Abbes" userId="1c924483-3944-42b2-8e51-1cac2ab6a872" providerId="ADAL" clId="{CE9564A8-21E7-4850-9937-90230C548D74}" dt="2023-05-11T11:19:21.230" v="1249" actId="1076"/>
          <ac:picMkLst>
            <pc:docMk/>
            <pc:sldMk cId="1908900642" sldId="568"/>
            <ac:picMk id="23" creationId="{3F16CE45-1C53-4BFD-C954-FCE58E055805}"/>
          </ac:picMkLst>
        </pc:picChg>
      </pc:sldChg>
      <pc:sldChg chg="addSp delSp modSp mod">
        <pc:chgData name="Lynda Abbes" userId="1c924483-3944-42b2-8e51-1cac2ab6a872" providerId="ADAL" clId="{CE9564A8-21E7-4850-9937-90230C548D74}" dt="2023-05-11T10:19:45.658" v="1167" actId="14100"/>
        <pc:sldMkLst>
          <pc:docMk/>
          <pc:sldMk cId="0" sldId="569"/>
        </pc:sldMkLst>
        <pc:graphicFrameChg chg="add mod modGraphic">
          <ac:chgData name="Lynda Abbes" userId="1c924483-3944-42b2-8e51-1cac2ab6a872" providerId="ADAL" clId="{CE9564A8-21E7-4850-9937-90230C548D74}" dt="2023-05-11T10:19:45.658" v="1167" actId="14100"/>
          <ac:graphicFrameMkLst>
            <pc:docMk/>
            <pc:sldMk cId="0" sldId="569"/>
            <ac:graphicFrameMk id="2" creationId="{9ABC92BC-02EA-76C0-F65C-6EC5AF480716}"/>
          </ac:graphicFrameMkLst>
        </pc:graphicFrameChg>
        <pc:graphicFrameChg chg="del">
          <ac:chgData name="Lynda Abbes" userId="1c924483-3944-42b2-8e51-1cac2ab6a872" providerId="ADAL" clId="{CE9564A8-21E7-4850-9937-90230C548D74}" dt="2023-05-11T10:17:43.379" v="1122" actId="478"/>
          <ac:graphicFrameMkLst>
            <pc:docMk/>
            <pc:sldMk cId="0" sldId="569"/>
            <ac:graphicFrameMk id="3" creationId="{92307EAC-A1C7-7C24-B16D-D4B822CDB537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10:19:28.776" v="1159" actId="478"/>
          <ac:graphicFrameMkLst>
            <pc:docMk/>
            <pc:sldMk cId="0" sldId="569"/>
            <ac:graphicFrameMk id="4" creationId="{40C5984C-239C-1BA3-1EB5-525BF324B946}"/>
          </ac:graphicFrameMkLst>
        </pc:graphicFrameChg>
        <pc:picChg chg="add mod">
          <ac:chgData name="Lynda Abbes" userId="1c924483-3944-42b2-8e51-1cac2ab6a872" providerId="ADAL" clId="{CE9564A8-21E7-4850-9937-90230C548D74}" dt="2023-05-11T10:19:40.373" v="1166" actId="1036"/>
          <ac:picMkLst>
            <pc:docMk/>
            <pc:sldMk cId="0" sldId="569"/>
            <ac:picMk id="5" creationId="{CF53293D-2138-0271-87D6-FB2A9225124D}"/>
          </ac:picMkLst>
        </pc:picChg>
        <pc:picChg chg="del">
          <ac:chgData name="Lynda Abbes" userId="1c924483-3944-42b2-8e51-1cac2ab6a872" providerId="ADAL" clId="{CE9564A8-21E7-4850-9937-90230C548D74}" dt="2023-05-11T10:18:59.676" v="1133" actId="478"/>
          <ac:picMkLst>
            <pc:docMk/>
            <pc:sldMk cId="0" sldId="569"/>
            <ac:picMk id="6" creationId="{5BBB209D-57D4-DDBD-994E-F19EECFE1AE3}"/>
          </ac:picMkLst>
        </pc:picChg>
      </pc:sldChg>
      <pc:sldChg chg="addSp delSp modSp mod ord">
        <pc:chgData name="Lynda Abbes" userId="1c924483-3944-42b2-8e51-1cac2ab6a872" providerId="ADAL" clId="{CE9564A8-21E7-4850-9937-90230C548D74}" dt="2023-05-11T11:34:20.032" v="1395" actId="1076"/>
        <pc:sldMkLst>
          <pc:docMk/>
          <pc:sldMk cId="2126575892" sldId="570"/>
        </pc:sldMkLst>
        <pc:graphicFrameChg chg="add mod modGraphic">
          <ac:chgData name="Lynda Abbes" userId="1c924483-3944-42b2-8e51-1cac2ab6a872" providerId="ADAL" clId="{CE9564A8-21E7-4850-9937-90230C548D74}" dt="2023-05-11T11:34:05.111" v="1391" actId="14734"/>
          <ac:graphicFrameMkLst>
            <pc:docMk/>
            <pc:sldMk cId="2126575892" sldId="570"/>
            <ac:graphicFrameMk id="2" creationId="{AC789140-2020-7089-2405-D2EA122BE884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10:21:48.898" v="1189" actId="478"/>
          <ac:graphicFrameMkLst>
            <pc:docMk/>
            <pc:sldMk cId="2126575892" sldId="570"/>
            <ac:graphicFrameMk id="3" creationId="{DE572896-3F2C-9B40-7C5B-EA6B2BF9640D}"/>
          </ac:graphicFrameMkLst>
        </pc:graphicFrameChg>
        <pc:graphicFrameChg chg="del">
          <ac:chgData name="Lynda Abbes" userId="1c924483-3944-42b2-8e51-1cac2ab6a872" providerId="ADAL" clId="{CE9564A8-21E7-4850-9937-90230C548D74}" dt="2023-05-11T10:20:08.809" v="1168" actId="478"/>
          <ac:graphicFrameMkLst>
            <pc:docMk/>
            <pc:sldMk cId="2126575892" sldId="570"/>
            <ac:graphicFrameMk id="4" creationId="{9425134F-F3B5-5A6E-447F-1AE38ECEF4D8}"/>
          </ac:graphicFrameMkLst>
        </pc:graphicFrameChg>
        <pc:graphicFrameChg chg="add mod modGraphic">
          <ac:chgData name="Lynda Abbes" userId="1c924483-3944-42b2-8e51-1cac2ab6a872" providerId="ADAL" clId="{CE9564A8-21E7-4850-9937-90230C548D74}" dt="2023-05-11T11:34:20.032" v="1395" actId="1076"/>
          <ac:graphicFrameMkLst>
            <pc:docMk/>
            <pc:sldMk cId="2126575892" sldId="570"/>
            <ac:graphicFrameMk id="7" creationId="{79C8F1EF-856B-8468-8F03-C81D16304F13}"/>
          </ac:graphicFrameMkLst>
        </pc:graphicFrameChg>
        <pc:picChg chg="add mod">
          <ac:chgData name="Lynda Abbes" userId="1c924483-3944-42b2-8e51-1cac2ab6a872" providerId="ADAL" clId="{CE9564A8-21E7-4850-9937-90230C548D74}" dt="2023-05-11T11:34:08.152" v="1392" actId="1076"/>
          <ac:picMkLst>
            <pc:docMk/>
            <pc:sldMk cId="2126575892" sldId="570"/>
            <ac:picMk id="6" creationId="{9501B7A8-D953-A4D8-FC02-861BB82D9B37}"/>
          </ac:picMkLst>
        </pc:picChg>
        <pc:picChg chg="del">
          <ac:chgData name="Lynda Abbes" userId="1c924483-3944-42b2-8e51-1cac2ab6a872" providerId="ADAL" clId="{CE9564A8-21E7-4850-9937-90230C548D74}" dt="2023-05-11T10:20:35.544" v="1176" actId="478"/>
          <ac:picMkLst>
            <pc:docMk/>
            <pc:sldMk cId="2126575892" sldId="570"/>
            <ac:picMk id="8" creationId="{95A41CB0-40BB-747B-098A-F58D55680AB0}"/>
          </ac:picMkLst>
        </pc:picChg>
      </pc:sldChg>
      <pc:sldChg chg="add del">
        <pc:chgData name="Lynda Abbes" userId="1c924483-3944-42b2-8e51-1cac2ab6a872" providerId="ADAL" clId="{CE9564A8-21E7-4850-9937-90230C548D74}" dt="2023-05-12T16:28:00.920" v="2015"/>
        <pc:sldMkLst>
          <pc:docMk/>
          <pc:sldMk cId="1177514183" sldId="571"/>
        </pc:sldMkLst>
      </pc:sldChg>
      <pc:sldChg chg="add del">
        <pc:chgData name="Lynda Abbes" userId="1c924483-3944-42b2-8e51-1cac2ab6a872" providerId="ADAL" clId="{CE9564A8-21E7-4850-9937-90230C548D74}" dt="2023-05-12T16:26:56.102" v="2010"/>
        <pc:sldMkLst>
          <pc:docMk/>
          <pc:sldMk cId="1877928921" sldId="573"/>
        </pc:sldMkLst>
      </pc:sldChg>
      <pc:sldChg chg="add del">
        <pc:chgData name="Lynda Abbes" userId="1c924483-3944-42b2-8e51-1cac2ab6a872" providerId="ADAL" clId="{CE9564A8-21E7-4850-9937-90230C548D74}" dt="2023-05-12T16:28:37.566" v="2019"/>
        <pc:sldMkLst>
          <pc:docMk/>
          <pc:sldMk cId="105624894" sldId="574"/>
        </pc:sldMkLst>
      </pc:sldChg>
      <pc:sldChg chg="add del">
        <pc:chgData name="Lynda Abbes" userId="1c924483-3944-42b2-8e51-1cac2ab6a872" providerId="ADAL" clId="{CE9564A8-21E7-4850-9937-90230C548D74}" dt="2023-05-12T16:26:56.102" v="2010"/>
        <pc:sldMkLst>
          <pc:docMk/>
          <pc:sldMk cId="1387418192" sldId="575"/>
        </pc:sldMkLst>
      </pc:sldChg>
      <pc:sldChg chg="del">
        <pc:chgData name="Lynda Abbes" userId="1c924483-3944-42b2-8e51-1cac2ab6a872" providerId="ADAL" clId="{CE9564A8-21E7-4850-9937-90230C548D74}" dt="2023-05-11T08:31:12.522" v="200" actId="47"/>
        <pc:sldMkLst>
          <pc:docMk/>
          <pc:sldMk cId="1915647486" sldId="581"/>
        </pc:sldMkLst>
      </pc:sldChg>
      <pc:sldChg chg="addSp delSp modSp mod setBg">
        <pc:chgData name="Lynda Abbes" userId="1c924483-3944-42b2-8e51-1cac2ab6a872" providerId="ADAL" clId="{CE9564A8-21E7-4850-9937-90230C548D74}" dt="2023-05-12T16:23:30.302" v="1998" actId="313"/>
        <pc:sldMkLst>
          <pc:docMk/>
          <pc:sldMk cId="3671016643" sldId="588"/>
        </pc:sldMkLst>
        <pc:spChg chg="mod">
          <ac:chgData name="Lynda Abbes" userId="1c924483-3944-42b2-8e51-1cac2ab6a872" providerId="ADAL" clId="{CE9564A8-21E7-4850-9937-90230C548D74}" dt="2023-05-11T08:31:09.783" v="199" actId="1076"/>
          <ac:spMkLst>
            <pc:docMk/>
            <pc:sldMk cId="3671016643" sldId="588"/>
            <ac:spMk id="6" creationId="{44238ABD-0824-5A6B-2AA1-B92D6EC367EA}"/>
          </ac:spMkLst>
        </pc:spChg>
        <pc:spChg chg="add">
          <ac:chgData name="Lynda Abbes" userId="1c924483-3944-42b2-8e51-1cac2ab6a872" providerId="ADAL" clId="{CE9564A8-21E7-4850-9937-90230C548D74}" dt="2023-05-11T08:25:59.283" v="146" actId="26606"/>
          <ac:spMkLst>
            <pc:docMk/>
            <pc:sldMk cId="3671016643" sldId="588"/>
            <ac:spMk id="11" creationId="{3B47FC9C-2ED3-4100-A4EF-E8CDFEE106C9}"/>
          </ac:spMkLst>
        </pc:spChg>
        <pc:graphicFrameChg chg="del mod modGraphic">
          <ac:chgData name="Lynda Abbes" userId="1c924483-3944-42b2-8e51-1cac2ab6a872" providerId="ADAL" clId="{CE9564A8-21E7-4850-9937-90230C548D74}" dt="2023-05-11T08:25:12.169" v="144" actId="478"/>
          <ac:graphicFrameMkLst>
            <pc:docMk/>
            <pc:sldMk cId="3671016643" sldId="588"/>
            <ac:graphicFrameMk id="2" creationId="{F9B8BC2A-03C2-B897-AD63-F778D36E33BC}"/>
          </ac:graphicFrameMkLst>
        </pc:graphicFrameChg>
        <pc:graphicFrameChg chg="add mod modGraphic">
          <ac:chgData name="Lynda Abbes" userId="1c924483-3944-42b2-8e51-1cac2ab6a872" providerId="ADAL" clId="{CE9564A8-21E7-4850-9937-90230C548D74}" dt="2023-05-12T16:23:30.302" v="1998" actId="313"/>
          <ac:graphicFrameMkLst>
            <pc:docMk/>
            <pc:sldMk cId="3671016643" sldId="588"/>
            <ac:graphicFrameMk id="3" creationId="{7153DFF6-E513-C684-E91E-B2EE41908EB1}"/>
          </ac:graphicFrameMkLst>
        </pc:graphicFrameChg>
        <pc:picChg chg="ord">
          <ac:chgData name="Lynda Abbes" userId="1c924483-3944-42b2-8e51-1cac2ab6a872" providerId="ADAL" clId="{CE9564A8-21E7-4850-9937-90230C548D74}" dt="2023-05-11T08:25:59.283" v="146" actId="26606"/>
          <ac:picMkLst>
            <pc:docMk/>
            <pc:sldMk cId="3671016643" sldId="588"/>
            <ac:picMk id="5" creationId="{437B78E8-6420-77ED-82F7-7C101CF3CA3B}"/>
          </ac:picMkLst>
        </pc:picChg>
      </pc:sldChg>
      <pc:sldChg chg="addSp delSp modSp mod">
        <pc:chgData name="Lynda Abbes" userId="1c924483-3944-42b2-8e51-1cac2ab6a872" providerId="ADAL" clId="{CE9564A8-21E7-4850-9937-90230C548D74}" dt="2023-05-11T11:30:08.949" v="1336" actId="1076"/>
        <pc:sldMkLst>
          <pc:docMk/>
          <pc:sldMk cId="4132151011" sldId="589"/>
        </pc:sldMkLst>
        <pc:graphicFrameChg chg="add mod">
          <ac:chgData name="Lynda Abbes" userId="1c924483-3944-42b2-8e51-1cac2ab6a872" providerId="ADAL" clId="{CE9564A8-21E7-4850-9937-90230C548D74}" dt="2023-05-11T09:50:07.829" v="779"/>
          <ac:graphicFrameMkLst>
            <pc:docMk/>
            <pc:sldMk cId="4132151011" sldId="589"/>
            <ac:graphicFrameMk id="2" creationId="{CE606409-4C37-AC8C-DB5A-BDEABE9B5EA0}"/>
          </ac:graphicFrameMkLst>
        </pc:graphicFrameChg>
        <pc:graphicFrameChg chg="add mod">
          <ac:chgData name="Lynda Abbes" userId="1c924483-3944-42b2-8e51-1cac2ab6a872" providerId="ADAL" clId="{CE9564A8-21E7-4850-9937-90230C548D74}" dt="2023-05-11T09:50:07.829" v="779"/>
          <ac:graphicFrameMkLst>
            <pc:docMk/>
            <pc:sldMk cId="4132151011" sldId="589"/>
            <ac:graphicFrameMk id="3" creationId="{5FF517CA-7EF0-CBF8-A3AE-ECB2432DC4E7}"/>
          </ac:graphicFrameMkLst>
        </pc:graphicFrameChg>
        <pc:graphicFrameChg chg="add mod">
          <ac:chgData name="Lynda Abbes" userId="1c924483-3944-42b2-8e51-1cac2ab6a872" providerId="ADAL" clId="{CE9564A8-21E7-4850-9937-90230C548D74}" dt="2023-05-11T09:50:07.829" v="779"/>
          <ac:graphicFrameMkLst>
            <pc:docMk/>
            <pc:sldMk cId="4132151011" sldId="589"/>
            <ac:graphicFrameMk id="4" creationId="{015B1129-0B71-A43D-7739-4A469BE4F901}"/>
          </ac:graphicFrameMkLst>
        </pc:graphicFrameChg>
        <pc:graphicFrameChg chg="add mod">
          <ac:chgData name="Lynda Abbes" userId="1c924483-3944-42b2-8e51-1cac2ab6a872" providerId="ADAL" clId="{CE9564A8-21E7-4850-9937-90230C548D74}" dt="2023-05-11T09:50:07.829" v="779"/>
          <ac:graphicFrameMkLst>
            <pc:docMk/>
            <pc:sldMk cId="4132151011" sldId="589"/>
            <ac:graphicFrameMk id="5" creationId="{1476C734-F16B-45CE-9F24-05944BDCFC0E}"/>
          </ac:graphicFrameMkLst>
        </pc:graphicFrameChg>
        <pc:graphicFrameChg chg="add mod">
          <ac:chgData name="Lynda Abbes" userId="1c924483-3944-42b2-8e51-1cac2ab6a872" providerId="ADAL" clId="{CE9564A8-21E7-4850-9937-90230C548D74}" dt="2023-05-11T09:50:07.829" v="779"/>
          <ac:graphicFrameMkLst>
            <pc:docMk/>
            <pc:sldMk cId="4132151011" sldId="589"/>
            <ac:graphicFrameMk id="6" creationId="{E391D527-CB31-484E-AE9E-CEC256754E85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09:52:44.458" v="842" actId="478"/>
          <ac:graphicFrameMkLst>
            <pc:docMk/>
            <pc:sldMk cId="4132151011" sldId="589"/>
            <ac:graphicFrameMk id="7" creationId="{CE606409-4C37-AC8C-DB5A-BDEABE9B5EA0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09:52:44.458" v="842" actId="478"/>
          <ac:graphicFrameMkLst>
            <pc:docMk/>
            <pc:sldMk cId="4132151011" sldId="589"/>
            <ac:graphicFrameMk id="8" creationId="{5FF517CA-7EF0-CBF8-A3AE-ECB2432DC4E7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09:52:44.458" v="842" actId="478"/>
          <ac:graphicFrameMkLst>
            <pc:docMk/>
            <pc:sldMk cId="4132151011" sldId="589"/>
            <ac:graphicFrameMk id="10" creationId="{015B1129-0B71-A43D-7739-4A469BE4F901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09:52:44.458" v="842" actId="478"/>
          <ac:graphicFrameMkLst>
            <pc:docMk/>
            <pc:sldMk cId="4132151011" sldId="589"/>
            <ac:graphicFrameMk id="12" creationId="{1476C734-F16B-45CE-9F24-05944BDCFC0E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09:52:44.458" v="842" actId="478"/>
          <ac:graphicFrameMkLst>
            <pc:docMk/>
            <pc:sldMk cId="4132151011" sldId="589"/>
            <ac:graphicFrameMk id="13" creationId="{E391D527-CB31-484E-AE9E-CEC256754E85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11:22:22.781" v="1273" actId="478"/>
          <ac:graphicFrameMkLst>
            <pc:docMk/>
            <pc:sldMk cId="4132151011" sldId="589"/>
            <ac:graphicFrameMk id="16" creationId="{5FF517CA-7EF0-CBF8-A3AE-ECB2432DC4E7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11:23:47.476" v="1289" actId="478"/>
          <ac:graphicFrameMkLst>
            <pc:docMk/>
            <pc:sldMk cId="4132151011" sldId="589"/>
            <ac:graphicFrameMk id="17" creationId="{5FF517CA-7EF0-CBF8-A3AE-ECB2432DC4E7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11:23:47.476" v="1289" actId="478"/>
          <ac:graphicFrameMkLst>
            <pc:docMk/>
            <pc:sldMk cId="4132151011" sldId="589"/>
            <ac:graphicFrameMk id="18" creationId="{E391D527-CB31-484E-AE9E-CEC256754E85}"/>
          </ac:graphicFrameMkLst>
        </pc:graphicFrameChg>
        <pc:graphicFrameChg chg="add mod">
          <ac:chgData name="Lynda Abbes" userId="1c924483-3944-42b2-8e51-1cac2ab6a872" providerId="ADAL" clId="{CE9564A8-21E7-4850-9937-90230C548D74}" dt="2023-05-11T11:28:45.236" v="1304"/>
          <ac:graphicFrameMkLst>
            <pc:docMk/>
            <pc:sldMk cId="4132151011" sldId="589"/>
            <ac:graphicFrameMk id="20" creationId="{CE606409-4C37-AC8C-DB5A-BDEABE9B5EA0}"/>
          </ac:graphicFrameMkLst>
        </pc:graphicFrameChg>
        <pc:graphicFrameChg chg="add mod">
          <ac:chgData name="Lynda Abbes" userId="1c924483-3944-42b2-8e51-1cac2ab6a872" providerId="ADAL" clId="{CE9564A8-21E7-4850-9937-90230C548D74}" dt="2023-05-11T11:28:45.236" v="1304"/>
          <ac:graphicFrameMkLst>
            <pc:docMk/>
            <pc:sldMk cId="4132151011" sldId="589"/>
            <ac:graphicFrameMk id="21" creationId="{5FF517CA-7EF0-CBF8-A3AE-ECB2432DC4E7}"/>
          </ac:graphicFrameMkLst>
        </pc:graphicFrameChg>
        <pc:graphicFrameChg chg="add mod">
          <ac:chgData name="Lynda Abbes" userId="1c924483-3944-42b2-8e51-1cac2ab6a872" providerId="ADAL" clId="{CE9564A8-21E7-4850-9937-90230C548D74}" dt="2023-05-11T11:28:45.236" v="1304"/>
          <ac:graphicFrameMkLst>
            <pc:docMk/>
            <pc:sldMk cId="4132151011" sldId="589"/>
            <ac:graphicFrameMk id="22" creationId="{172182D5-BC91-1B8F-8487-0662E2C4BF9E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11:30:02.948" v="1334" actId="478"/>
          <ac:graphicFrameMkLst>
            <pc:docMk/>
            <pc:sldMk cId="4132151011" sldId="589"/>
            <ac:graphicFrameMk id="23" creationId="{CE606409-4C37-AC8C-DB5A-BDEABE9B5EA0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11:30:02.948" v="1334" actId="478"/>
          <ac:graphicFrameMkLst>
            <pc:docMk/>
            <pc:sldMk cId="4132151011" sldId="589"/>
            <ac:graphicFrameMk id="24" creationId="{5FF517CA-7EF0-CBF8-A3AE-ECB2432DC4E7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11:30:02.948" v="1334" actId="478"/>
          <ac:graphicFrameMkLst>
            <pc:docMk/>
            <pc:sldMk cId="4132151011" sldId="589"/>
            <ac:graphicFrameMk id="25" creationId="{172182D5-BC91-1B8F-8487-0662E2C4BF9E}"/>
          </ac:graphicFrameMkLst>
        </pc:graphicFrameChg>
        <pc:picChg chg="add del mod">
          <ac:chgData name="Lynda Abbes" userId="1c924483-3944-42b2-8e51-1cac2ab6a872" providerId="ADAL" clId="{CE9564A8-21E7-4850-9937-90230C548D74}" dt="2023-05-11T11:23:47.476" v="1289" actId="478"/>
          <ac:picMkLst>
            <pc:docMk/>
            <pc:sldMk cId="4132151011" sldId="589"/>
            <ac:picMk id="14" creationId="{53057D45-205C-3B4C-BCBC-8DEB71E6BECC}"/>
          </ac:picMkLst>
        </pc:picChg>
        <pc:picChg chg="del mod">
          <ac:chgData name="Lynda Abbes" userId="1c924483-3944-42b2-8e51-1cac2ab6a872" providerId="ADAL" clId="{CE9564A8-21E7-4850-9937-90230C548D74}" dt="2023-05-11T09:50:02.445" v="767" actId="478"/>
          <ac:picMkLst>
            <pc:docMk/>
            <pc:sldMk cId="4132151011" sldId="589"/>
            <ac:picMk id="15" creationId="{05984874-3F23-F994-F020-DEF9C51AB74C}"/>
          </ac:picMkLst>
        </pc:picChg>
        <pc:picChg chg="add del mod">
          <ac:chgData name="Lynda Abbes" userId="1c924483-3944-42b2-8e51-1cac2ab6a872" providerId="ADAL" clId="{CE9564A8-21E7-4850-9937-90230C548D74}" dt="2023-05-11T11:26:59.263" v="1295" actId="478"/>
          <ac:picMkLst>
            <pc:docMk/>
            <pc:sldMk cId="4132151011" sldId="589"/>
            <ac:picMk id="19" creationId="{2B2D5730-2945-F75B-3ED1-05E39ECB51E3}"/>
          </ac:picMkLst>
        </pc:picChg>
        <pc:picChg chg="add mod">
          <ac:chgData name="Lynda Abbes" userId="1c924483-3944-42b2-8e51-1cac2ab6a872" providerId="ADAL" clId="{CE9564A8-21E7-4850-9937-90230C548D74}" dt="2023-05-11T11:30:08.949" v="1336" actId="1076"/>
          <ac:picMkLst>
            <pc:docMk/>
            <pc:sldMk cId="4132151011" sldId="589"/>
            <ac:picMk id="26" creationId="{2878F0F6-C63D-4E24-B543-EDF623950DDF}"/>
          </ac:picMkLst>
        </pc:picChg>
      </pc:sldChg>
      <pc:sldChg chg="addSp delSp modSp mod">
        <pc:chgData name="Lynda Abbes" userId="1c924483-3944-42b2-8e51-1cac2ab6a872" providerId="ADAL" clId="{CE9564A8-21E7-4850-9937-90230C548D74}" dt="2023-05-11T10:23:17.259" v="1218" actId="1076"/>
        <pc:sldMkLst>
          <pc:docMk/>
          <pc:sldMk cId="1069815078" sldId="590"/>
        </pc:sldMkLst>
        <pc:graphicFrameChg chg="add del mod">
          <ac:chgData name="Lynda Abbes" userId="1c924483-3944-42b2-8e51-1cac2ab6a872" providerId="ADAL" clId="{CE9564A8-21E7-4850-9937-90230C548D74}" dt="2023-05-11T10:23:09.618" v="1216" actId="478"/>
          <ac:graphicFrameMkLst>
            <pc:docMk/>
            <pc:sldMk cId="1069815078" sldId="590"/>
            <ac:graphicFrameMk id="3" creationId="{BE06E2DA-9F9E-4E2E-9296-0A906833D5F8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10:23:09.618" v="1216" actId="478"/>
          <ac:graphicFrameMkLst>
            <pc:docMk/>
            <pc:sldMk cId="1069815078" sldId="590"/>
            <ac:graphicFrameMk id="5" creationId="{F61F5BC9-4B21-4EFA-BB68-DDA060A52069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10:23:09.618" v="1216" actId="478"/>
          <ac:graphicFrameMkLst>
            <pc:docMk/>
            <pc:sldMk cId="1069815078" sldId="590"/>
            <ac:graphicFrameMk id="6" creationId="{811E963A-B35B-4D45-9C6C-33D9C6EF9D36}"/>
          </ac:graphicFrameMkLst>
        </pc:graphicFrameChg>
        <pc:picChg chg="del">
          <ac:chgData name="Lynda Abbes" userId="1c924483-3944-42b2-8e51-1cac2ab6a872" providerId="ADAL" clId="{CE9564A8-21E7-4850-9937-90230C548D74}" dt="2023-05-11T10:22:15.638" v="1195" actId="478"/>
          <ac:picMkLst>
            <pc:docMk/>
            <pc:sldMk cId="1069815078" sldId="590"/>
            <ac:picMk id="7" creationId="{78666A07-75BD-9592-B692-7C306C1E3FDC}"/>
          </ac:picMkLst>
        </pc:picChg>
        <pc:picChg chg="add mod">
          <ac:chgData name="Lynda Abbes" userId="1c924483-3944-42b2-8e51-1cac2ab6a872" providerId="ADAL" clId="{CE9564A8-21E7-4850-9937-90230C548D74}" dt="2023-05-11T10:23:17.259" v="1218" actId="1076"/>
          <ac:picMkLst>
            <pc:docMk/>
            <pc:sldMk cId="1069815078" sldId="590"/>
            <ac:picMk id="8" creationId="{BB7234D5-DE92-A7C8-DB22-DDFE88D35364}"/>
          </ac:picMkLst>
        </pc:picChg>
      </pc:sldChg>
      <pc:sldChg chg="del">
        <pc:chgData name="Lynda Abbes" userId="1c924483-3944-42b2-8e51-1cac2ab6a872" providerId="ADAL" clId="{CE9564A8-21E7-4850-9937-90230C548D74}" dt="2023-05-11T12:26:02.103" v="1709" actId="47"/>
        <pc:sldMkLst>
          <pc:docMk/>
          <pc:sldMk cId="3494524191" sldId="591"/>
        </pc:sldMkLst>
      </pc:sldChg>
      <pc:sldChg chg="del">
        <pc:chgData name="Lynda Abbes" userId="1c924483-3944-42b2-8e51-1cac2ab6a872" providerId="ADAL" clId="{CE9564A8-21E7-4850-9937-90230C548D74}" dt="2023-05-11T12:04:43.390" v="1636" actId="47"/>
        <pc:sldMkLst>
          <pc:docMk/>
          <pc:sldMk cId="3707701214" sldId="601"/>
        </pc:sldMkLst>
      </pc:sldChg>
      <pc:sldChg chg="del">
        <pc:chgData name="Lynda Abbes" userId="1c924483-3944-42b2-8e51-1cac2ab6a872" providerId="ADAL" clId="{CE9564A8-21E7-4850-9937-90230C548D74}" dt="2023-05-11T12:06:13.056" v="1642" actId="47"/>
        <pc:sldMkLst>
          <pc:docMk/>
          <pc:sldMk cId="3613518146" sldId="603"/>
        </pc:sldMkLst>
      </pc:sldChg>
      <pc:sldChg chg="addSp delSp modSp mod">
        <pc:chgData name="Lynda Abbes" userId="1c924483-3944-42b2-8e51-1cac2ab6a872" providerId="ADAL" clId="{CE9564A8-21E7-4850-9937-90230C548D74}" dt="2023-05-11T11:53:08.627" v="1505" actId="1582"/>
        <pc:sldMkLst>
          <pc:docMk/>
          <pc:sldMk cId="379604746" sldId="604"/>
        </pc:sldMkLst>
        <pc:graphicFrameChg chg="add del mod">
          <ac:chgData name="Lynda Abbes" userId="1c924483-3944-42b2-8e51-1cac2ab6a872" providerId="ADAL" clId="{CE9564A8-21E7-4850-9937-90230C548D74}" dt="2023-05-11T11:53:00.489" v="1502" actId="478"/>
          <ac:graphicFrameMkLst>
            <pc:docMk/>
            <pc:sldMk cId="379604746" sldId="604"/>
            <ac:graphicFrameMk id="2" creationId="{00000000-0008-0000-0000-000005000000}"/>
          </ac:graphicFrameMkLst>
        </pc:graphicFrameChg>
        <pc:picChg chg="add mod">
          <ac:chgData name="Lynda Abbes" userId="1c924483-3944-42b2-8e51-1cac2ab6a872" providerId="ADAL" clId="{CE9564A8-21E7-4850-9937-90230C548D74}" dt="2023-05-11T11:53:08.627" v="1505" actId="1582"/>
          <ac:picMkLst>
            <pc:docMk/>
            <pc:sldMk cId="379604746" sldId="604"/>
            <ac:picMk id="3" creationId="{85530534-FE89-8E34-8C6C-D0A33FA1E68D}"/>
          </ac:picMkLst>
        </pc:picChg>
        <pc:picChg chg="del">
          <ac:chgData name="Lynda Abbes" userId="1c924483-3944-42b2-8e51-1cac2ab6a872" providerId="ADAL" clId="{CE9564A8-21E7-4850-9937-90230C548D74}" dt="2023-05-11T11:52:23.567" v="1482" actId="478"/>
          <ac:picMkLst>
            <pc:docMk/>
            <pc:sldMk cId="379604746" sldId="604"/>
            <ac:picMk id="7" creationId="{A796B9FA-0E7C-9A12-35ED-2BA30634720B}"/>
          </ac:picMkLst>
        </pc:picChg>
      </pc:sldChg>
      <pc:sldChg chg="addSp delSp modSp mod">
        <pc:chgData name="Lynda Abbes" userId="1c924483-3944-42b2-8e51-1cac2ab6a872" providerId="ADAL" clId="{CE9564A8-21E7-4850-9937-90230C548D74}" dt="2023-05-11T11:55:04.711" v="1528" actId="1582"/>
        <pc:sldMkLst>
          <pc:docMk/>
          <pc:sldMk cId="2633788627" sldId="605"/>
        </pc:sldMkLst>
        <pc:graphicFrameChg chg="add del mod">
          <ac:chgData name="Lynda Abbes" userId="1c924483-3944-42b2-8e51-1cac2ab6a872" providerId="ADAL" clId="{CE9564A8-21E7-4850-9937-90230C548D74}" dt="2023-05-11T11:54:52.853" v="1525" actId="478"/>
          <ac:graphicFrameMkLst>
            <pc:docMk/>
            <pc:sldMk cId="2633788627" sldId="605"/>
            <ac:graphicFrameMk id="2" creationId="{00000000-0008-0000-0000-000009000000}"/>
          </ac:graphicFrameMkLst>
        </pc:graphicFrameChg>
        <pc:picChg chg="add mod">
          <ac:chgData name="Lynda Abbes" userId="1c924483-3944-42b2-8e51-1cac2ab6a872" providerId="ADAL" clId="{CE9564A8-21E7-4850-9937-90230C548D74}" dt="2023-05-11T11:55:04.711" v="1528" actId="1582"/>
          <ac:picMkLst>
            <pc:docMk/>
            <pc:sldMk cId="2633788627" sldId="605"/>
            <ac:picMk id="3" creationId="{A1B2AD46-BF77-2BE1-BB2A-5179D10F694F}"/>
          </ac:picMkLst>
        </pc:picChg>
        <pc:picChg chg="del">
          <ac:chgData name="Lynda Abbes" userId="1c924483-3944-42b2-8e51-1cac2ab6a872" providerId="ADAL" clId="{CE9564A8-21E7-4850-9937-90230C548D74}" dt="2023-05-11T11:54:24.433" v="1506" actId="478"/>
          <ac:picMkLst>
            <pc:docMk/>
            <pc:sldMk cId="2633788627" sldId="605"/>
            <ac:picMk id="7" creationId="{7A5C55B1-5992-166B-7270-D521B02EB7B3}"/>
          </ac:picMkLst>
        </pc:picChg>
      </pc:sldChg>
      <pc:sldChg chg="addSp delSp modSp mod">
        <pc:chgData name="Lynda Abbes" userId="1c924483-3944-42b2-8e51-1cac2ab6a872" providerId="ADAL" clId="{CE9564A8-21E7-4850-9937-90230C548D74}" dt="2023-05-12T16:13:31.216" v="1989" actId="1035"/>
        <pc:sldMkLst>
          <pc:docMk/>
          <pc:sldMk cId="3072412429" sldId="606"/>
        </pc:sldMkLst>
        <pc:spChg chg="add mod">
          <ac:chgData name="Lynda Abbes" userId="1c924483-3944-42b2-8e51-1cac2ab6a872" providerId="ADAL" clId="{CE9564A8-21E7-4850-9937-90230C548D74}" dt="2023-05-12T16:13:31.216" v="1989" actId="1035"/>
          <ac:spMkLst>
            <pc:docMk/>
            <pc:sldMk cId="3072412429" sldId="606"/>
            <ac:spMk id="2" creationId="{B59EE663-7A20-1587-7396-FC2B31A10E3F}"/>
          </ac:spMkLst>
        </pc:spChg>
        <pc:spChg chg="add mod">
          <ac:chgData name="Lynda Abbes" userId="1c924483-3944-42b2-8e51-1cac2ab6a872" providerId="ADAL" clId="{CE9564A8-21E7-4850-9937-90230C548D74}" dt="2023-05-12T16:13:27.790" v="1988" actId="1035"/>
          <ac:spMkLst>
            <pc:docMk/>
            <pc:sldMk cId="3072412429" sldId="606"/>
            <ac:spMk id="3" creationId="{48DE571F-A54A-6931-447D-114187055208}"/>
          </ac:spMkLst>
        </pc:spChg>
        <pc:graphicFrameChg chg="del mod">
          <ac:chgData name="Lynda Abbes" userId="1c924483-3944-42b2-8e51-1cac2ab6a872" providerId="ADAL" clId="{CE9564A8-21E7-4850-9937-90230C548D74}" dt="2023-05-11T11:56:47.778" v="1550" actId="478"/>
          <ac:graphicFrameMkLst>
            <pc:docMk/>
            <pc:sldMk cId="3072412429" sldId="606"/>
            <ac:graphicFrameMk id="4" creationId="{00000000-0008-0000-0000-000006000000}"/>
          </ac:graphicFrameMkLst>
        </pc:graphicFrameChg>
        <pc:graphicFrameChg chg="del mod">
          <ac:chgData name="Lynda Abbes" userId="1c924483-3944-42b2-8e51-1cac2ab6a872" providerId="ADAL" clId="{CE9564A8-21E7-4850-9937-90230C548D74}" dt="2023-05-11T11:57:41.851" v="1558" actId="478"/>
          <ac:graphicFrameMkLst>
            <pc:docMk/>
            <pc:sldMk cId="3072412429" sldId="606"/>
            <ac:graphicFrameMk id="5" creationId="{00000000-0008-0000-0000-00000A000000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12:00:32.187" v="1609" actId="478"/>
          <ac:graphicFrameMkLst>
            <pc:docMk/>
            <pc:sldMk cId="3072412429" sldId="606"/>
            <ac:graphicFrameMk id="7" creationId="{00000000-0008-0000-0000-000006000000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12:00:32.187" v="1609" actId="478"/>
          <ac:graphicFrameMkLst>
            <pc:docMk/>
            <pc:sldMk cId="3072412429" sldId="606"/>
            <ac:graphicFrameMk id="8" creationId="{00000000-0008-0000-0000-00000A000000}"/>
          </ac:graphicFrameMkLst>
        </pc:graphicFrameChg>
        <pc:picChg chg="add del mod">
          <ac:chgData name="Lynda Abbes" userId="1c924483-3944-42b2-8e51-1cac2ab6a872" providerId="ADAL" clId="{CE9564A8-21E7-4850-9937-90230C548D74}" dt="2023-05-11T11:58:29.781" v="1571" actId="478"/>
          <ac:picMkLst>
            <pc:docMk/>
            <pc:sldMk cId="3072412429" sldId="606"/>
            <ac:picMk id="2" creationId="{665A81DF-A596-7C82-D62A-F655C1FC492F}"/>
          </ac:picMkLst>
        </pc:picChg>
        <pc:picChg chg="add del mod">
          <ac:chgData name="Lynda Abbes" userId="1c924483-3944-42b2-8e51-1cac2ab6a872" providerId="ADAL" clId="{CE9564A8-21E7-4850-9937-90230C548D74}" dt="2023-05-11T11:58:30.769" v="1572" actId="478"/>
          <ac:picMkLst>
            <pc:docMk/>
            <pc:sldMk cId="3072412429" sldId="606"/>
            <ac:picMk id="3" creationId="{8506FD08-1F36-23DD-E7D7-3D871945E125}"/>
          </ac:picMkLst>
        </pc:picChg>
        <pc:picChg chg="add mod">
          <ac:chgData name="Lynda Abbes" userId="1c924483-3944-42b2-8e51-1cac2ab6a872" providerId="ADAL" clId="{CE9564A8-21E7-4850-9937-90230C548D74}" dt="2023-05-11T11:58:05.979" v="1565"/>
          <ac:picMkLst>
            <pc:docMk/>
            <pc:sldMk cId="3072412429" sldId="606"/>
            <ac:picMk id="6" creationId="{1A236F76-832D-F6CA-7549-1CA6A68A0F36}"/>
          </ac:picMkLst>
        </pc:picChg>
        <pc:picChg chg="add mod">
          <ac:chgData name="Lynda Abbes" userId="1c924483-3944-42b2-8e51-1cac2ab6a872" providerId="ADAL" clId="{CE9564A8-21E7-4850-9937-90230C548D74}" dt="2023-05-11T12:00:41.567" v="1612" actId="1582"/>
          <ac:picMkLst>
            <pc:docMk/>
            <pc:sldMk cId="3072412429" sldId="606"/>
            <ac:picMk id="9" creationId="{DED3AC73-7DEC-891C-ADF4-69D0CD09645C}"/>
          </ac:picMkLst>
        </pc:picChg>
      </pc:sldChg>
      <pc:sldChg chg="modSp add mod">
        <pc:chgData name="Lynda Abbes" userId="1c924483-3944-42b2-8e51-1cac2ab6a872" providerId="ADAL" clId="{CE9564A8-21E7-4850-9937-90230C548D74}" dt="2023-05-12T15:40:43.532" v="1940" actId="207"/>
        <pc:sldMkLst>
          <pc:docMk/>
          <pc:sldMk cId="4044596918" sldId="607"/>
        </pc:sldMkLst>
        <pc:spChg chg="mod">
          <ac:chgData name="Lynda Abbes" userId="1c924483-3944-42b2-8e51-1cac2ab6a872" providerId="ADAL" clId="{CE9564A8-21E7-4850-9937-90230C548D74}" dt="2023-05-11T07:50:38.433" v="119" actId="20577"/>
          <ac:spMkLst>
            <pc:docMk/>
            <pc:sldMk cId="4044596918" sldId="607"/>
            <ac:spMk id="6" creationId="{44238ABD-0824-5A6B-2AA1-B92D6EC367EA}"/>
          </ac:spMkLst>
        </pc:spChg>
        <pc:graphicFrameChg chg="mod modGraphic">
          <ac:chgData name="Lynda Abbes" userId="1c924483-3944-42b2-8e51-1cac2ab6a872" providerId="ADAL" clId="{CE9564A8-21E7-4850-9937-90230C548D74}" dt="2023-05-12T15:40:43.532" v="1940" actId="207"/>
          <ac:graphicFrameMkLst>
            <pc:docMk/>
            <pc:sldMk cId="4044596918" sldId="607"/>
            <ac:graphicFrameMk id="2" creationId="{F9B8BC2A-03C2-B897-AD63-F778D36E33BC}"/>
          </ac:graphicFrameMkLst>
        </pc:graphicFrameChg>
      </pc:sldChg>
      <pc:sldChg chg="addSp delSp modSp new del mod ord">
        <pc:chgData name="Lynda Abbes" userId="1c924483-3944-42b2-8e51-1cac2ab6a872" providerId="ADAL" clId="{CE9564A8-21E7-4850-9937-90230C548D74}" dt="2023-05-11T11:34:22.239" v="1396" actId="47"/>
        <pc:sldMkLst>
          <pc:docMk/>
          <pc:sldMk cId="2579109705" sldId="608"/>
        </pc:sldMkLst>
        <pc:spChg chg="del">
          <ac:chgData name="Lynda Abbes" userId="1c924483-3944-42b2-8e51-1cac2ab6a872" providerId="ADAL" clId="{CE9564A8-21E7-4850-9937-90230C548D74}" dt="2023-05-11T11:12:42.424" v="1236" actId="478"/>
          <ac:spMkLst>
            <pc:docMk/>
            <pc:sldMk cId="2579109705" sldId="608"/>
            <ac:spMk id="2" creationId="{5E836694-292D-BCA8-3A13-3CF24525ABB5}"/>
          </ac:spMkLst>
        </pc:spChg>
        <pc:spChg chg="del">
          <ac:chgData name="Lynda Abbes" userId="1c924483-3944-42b2-8e51-1cac2ab6a872" providerId="ADAL" clId="{CE9564A8-21E7-4850-9937-90230C548D74}" dt="2023-05-11T11:12:00.392" v="1226"/>
          <ac:spMkLst>
            <pc:docMk/>
            <pc:sldMk cId="2579109705" sldId="608"/>
            <ac:spMk id="3" creationId="{8501D5B8-8221-162C-4991-351A55849BEA}"/>
          </ac:spMkLst>
        </pc:spChg>
        <pc:spChg chg="add mod">
          <ac:chgData name="Lynda Abbes" userId="1c924483-3944-42b2-8e51-1cac2ab6a872" providerId="ADAL" clId="{CE9564A8-21E7-4850-9937-90230C548D74}" dt="2023-05-11T11:12:36.293" v="1235"/>
          <ac:spMkLst>
            <pc:docMk/>
            <pc:sldMk cId="2579109705" sldId="608"/>
            <ac:spMk id="5" creationId="{CFB8BD14-7BB2-6D69-8EBC-5B7830F9CFF8}"/>
          </ac:spMkLst>
        </pc:spChg>
        <pc:graphicFrameChg chg="add mod modGraphic">
          <ac:chgData name="Lynda Abbes" userId="1c924483-3944-42b2-8e51-1cac2ab6a872" providerId="ADAL" clId="{CE9564A8-21E7-4850-9937-90230C548D74}" dt="2023-05-11T11:16:27.795" v="1241" actId="1076"/>
          <ac:graphicFrameMkLst>
            <pc:docMk/>
            <pc:sldMk cId="2579109705" sldId="608"/>
            <ac:graphicFrameMk id="4" creationId="{B65732BD-0870-B60F-C9AF-6C3853B8A56D}"/>
          </ac:graphicFrameMkLst>
        </pc:graphicFrameChg>
        <pc:picChg chg="add mod">
          <ac:chgData name="Lynda Abbes" userId="1c924483-3944-42b2-8e51-1cac2ab6a872" providerId="ADAL" clId="{CE9564A8-21E7-4850-9937-90230C548D74}" dt="2023-05-11T11:12:36.293" v="1235"/>
          <ac:picMkLst>
            <pc:docMk/>
            <pc:sldMk cId="2579109705" sldId="608"/>
            <ac:picMk id="6" creationId="{26122F86-ACF5-C2B1-C303-C77AC7E0D3B7}"/>
          </ac:picMkLst>
        </pc:picChg>
      </pc:sldChg>
      <pc:sldChg chg="addSp delSp modSp new mod">
        <pc:chgData name="Lynda Abbes" userId="1c924483-3944-42b2-8e51-1cac2ab6a872" providerId="ADAL" clId="{CE9564A8-21E7-4850-9937-90230C548D74}" dt="2023-05-11T11:32:50.949" v="1388" actId="1076"/>
        <pc:sldMkLst>
          <pc:docMk/>
          <pc:sldMk cId="2862303390" sldId="609"/>
        </pc:sldMkLst>
        <pc:spChg chg="del">
          <ac:chgData name="Lynda Abbes" userId="1c924483-3944-42b2-8e51-1cac2ab6a872" providerId="ADAL" clId="{CE9564A8-21E7-4850-9937-90230C548D74}" dt="2023-05-11T11:31:11.022" v="1341" actId="478"/>
          <ac:spMkLst>
            <pc:docMk/>
            <pc:sldMk cId="2862303390" sldId="609"/>
            <ac:spMk id="2" creationId="{905B3529-ED2B-3B81-48BD-4F59988EB22E}"/>
          </ac:spMkLst>
        </pc:spChg>
        <pc:spChg chg="del">
          <ac:chgData name="Lynda Abbes" userId="1c924483-3944-42b2-8e51-1cac2ab6a872" providerId="ADAL" clId="{CE9564A8-21E7-4850-9937-90230C548D74}" dt="2023-05-11T11:31:12.642" v="1342" actId="478"/>
          <ac:spMkLst>
            <pc:docMk/>
            <pc:sldMk cId="2862303390" sldId="609"/>
            <ac:spMk id="3" creationId="{71229045-B5C4-AAA7-5A81-DDCD6DC663A2}"/>
          </ac:spMkLst>
        </pc:spChg>
        <pc:spChg chg="add mod">
          <ac:chgData name="Lynda Abbes" userId="1c924483-3944-42b2-8e51-1cac2ab6a872" providerId="ADAL" clId="{CE9564A8-21E7-4850-9937-90230C548D74}" dt="2023-05-11T11:31:15.597" v="1343"/>
          <ac:spMkLst>
            <pc:docMk/>
            <pc:sldMk cId="2862303390" sldId="609"/>
            <ac:spMk id="8" creationId="{A77C96E7-F5BA-BBF7-6FF9-C5153B373858}"/>
          </ac:spMkLst>
        </pc:spChg>
        <pc:graphicFrameChg chg="add del mod">
          <ac:chgData name="Lynda Abbes" userId="1c924483-3944-42b2-8e51-1cac2ab6a872" providerId="ADAL" clId="{CE9564A8-21E7-4850-9937-90230C548D74}" dt="2023-05-11T11:27:52.805" v="1296" actId="478"/>
          <ac:graphicFrameMkLst>
            <pc:docMk/>
            <pc:sldMk cId="2862303390" sldId="609"/>
            <ac:graphicFrameMk id="4" creationId="{172182D5-BC91-1B8F-8487-0662E2C4BF9E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11:32:45.936" v="1386" actId="478"/>
          <ac:graphicFrameMkLst>
            <pc:docMk/>
            <pc:sldMk cId="2862303390" sldId="609"/>
            <ac:graphicFrameMk id="5" creationId="{015B1129-0B71-A43D-7739-4A469BE4F901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11:32:45.936" v="1386" actId="478"/>
          <ac:graphicFrameMkLst>
            <pc:docMk/>
            <pc:sldMk cId="2862303390" sldId="609"/>
            <ac:graphicFrameMk id="6" creationId="{1476C734-F16B-45CE-9F24-05944BDCFC0E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11:32:45.936" v="1386" actId="478"/>
          <ac:graphicFrameMkLst>
            <pc:docMk/>
            <pc:sldMk cId="2862303390" sldId="609"/>
            <ac:graphicFrameMk id="7" creationId="{E391D527-CB31-484E-AE9E-CEC256754E85}"/>
          </ac:graphicFrameMkLst>
        </pc:graphicFrameChg>
        <pc:picChg chg="add mod">
          <ac:chgData name="Lynda Abbes" userId="1c924483-3944-42b2-8e51-1cac2ab6a872" providerId="ADAL" clId="{CE9564A8-21E7-4850-9937-90230C548D74}" dt="2023-05-11T11:31:15.597" v="1343"/>
          <ac:picMkLst>
            <pc:docMk/>
            <pc:sldMk cId="2862303390" sldId="609"/>
            <ac:picMk id="9" creationId="{2973AE2D-4030-7267-24A1-D7F8759B6A75}"/>
          </ac:picMkLst>
        </pc:picChg>
        <pc:picChg chg="add mod">
          <ac:chgData name="Lynda Abbes" userId="1c924483-3944-42b2-8e51-1cac2ab6a872" providerId="ADAL" clId="{CE9564A8-21E7-4850-9937-90230C548D74}" dt="2023-05-11T11:32:50.949" v="1388" actId="1076"/>
          <ac:picMkLst>
            <pc:docMk/>
            <pc:sldMk cId="2862303390" sldId="609"/>
            <ac:picMk id="10" creationId="{564E1C15-1176-B3A8-72AC-C6C2736849F1}"/>
          </ac:picMkLst>
        </pc:picChg>
      </pc:sldChg>
      <pc:sldChg chg="add del">
        <pc:chgData name="Lynda Abbes" userId="1c924483-3944-42b2-8e51-1cac2ab6a872" providerId="ADAL" clId="{CE9564A8-21E7-4850-9937-90230C548D74}" dt="2023-05-11T12:03:10.615" v="1629" actId="47"/>
        <pc:sldMkLst>
          <pc:docMk/>
          <pc:sldMk cId="1291167282" sldId="610"/>
        </pc:sldMkLst>
      </pc:sldChg>
      <pc:sldChg chg="new del">
        <pc:chgData name="Lynda Abbes" userId="1c924483-3944-42b2-8e51-1cac2ab6a872" providerId="ADAL" clId="{CE9564A8-21E7-4850-9937-90230C548D74}" dt="2023-05-11T12:05:16.657" v="1639" actId="47"/>
        <pc:sldMkLst>
          <pc:docMk/>
          <pc:sldMk cId="3369721733" sldId="610"/>
        </pc:sldMkLst>
      </pc:sldChg>
      <pc:sldChg chg="new del">
        <pc:chgData name="Lynda Abbes" userId="1c924483-3944-42b2-8e51-1cac2ab6a872" providerId="ADAL" clId="{CE9564A8-21E7-4850-9937-90230C548D74}" dt="2023-05-11T12:01:53.632" v="1620" actId="47"/>
        <pc:sldMkLst>
          <pc:docMk/>
          <pc:sldMk cId="3517084306" sldId="610"/>
        </pc:sldMkLst>
      </pc:sldChg>
      <pc:sldChg chg="add del">
        <pc:chgData name="Lynda Abbes" userId="1c924483-3944-42b2-8e51-1cac2ab6a872" providerId="ADAL" clId="{CE9564A8-21E7-4850-9937-90230C548D74}" dt="2023-05-11T12:03:11.533" v="1630" actId="47"/>
        <pc:sldMkLst>
          <pc:docMk/>
          <pc:sldMk cId="703265056" sldId="611"/>
        </pc:sldMkLst>
      </pc:sldChg>
      <pc:sldChg chg="add del">
        <pc:chgData name="Lynda Abbes" userId="1c924483-3944-42b2-8e51-1cac2ab6a872" providerId="ADAL" clId="{CE9564A8-21E7-4850-9937-90230C548D74}" dt="2023-05-12T15:46:23.737" v="1952" actId="47"/>
        <pc:sldMkLst>
          <pc:docMk/>
          <pc:sldMk cId="3707701214" sldId="611"/>
        </pc:sldMkLst>
      </pc:sldChg>
      <pc:sldChg chg="add del">
        <pc:chgData name="Lynda Abbes" userId="1c924483-3944-42b2-8e51-1cac2ab6a872" providerId="ADAL" clId="{CE9564A8-21E7-4850-9937-90230C548D74}" dt="2023-05-12T16:28:26.844" v="2018" actId="47"/>
        <pc:sldMkLst>
          <pc:docMk/>
          <pc:sldMk cId="3613518146" sldId="612"/>
        </pc:sldMkLst>
      </pc:sldChg>
      <pc:sldChg chg="addSp delSp modSp new mod">
        <pc:chgData name="Lynda Abbes" userId="1c924483-3944-42b2-8e51-1cac2ab6a872" providerId="ADAL" clId="{CE9564A8-21E7-4850-9937-90230C548D74}" dt="2023-05-11T13:55:20.927" v="1878" actId="14100"/>
        <pc:sldMkLst>
          <pc:docMk/>
          <pc:sldMk cId="3586381948" sldId="613"/>
        </pc:sldMkLst>
        <pc:spChg chg="mod">
          <ac:chgData name="Lynda Abbes" userId="1c924483-3944-42b2-8e51-1cac2ab6a872" providerId="ADAL" clId="{CE9564A8-21E7-4850-9937-90230C548D74}" dt="2023-05-11T13:45:56.910" v="1806" actId="20577"/>
          <ac:spMkLst>
            <pc:docMk/>
            <pc:sldMk cId="3586381948" sldId="613"/>
            <ac:spMk id="2" creationId="{76023000-F133-9EA5-914E-0B9ECC3C3636}"/>
          </ac:spMkLst>
        </pc:spChg>
        <pc:spChg chg="del">
          <ac:chgData name="Lynda Abbes" userId="1c924483-3944-42b2-8e51-1cac2ab6a872" providerId="ADAL" clId="{CE9564A8-21E7-4850-9937-90230C548D74}" dt="2023-05-11T13:46:04.269" v="1807" actId="478"/>
          <ac:spMkLst>
            <pc:docMk/>
            <pc:sldMk cId="3586381948" sldId="613"/>
            <ac:spMk id="3" creationId="{2B08A078-C9BE-B5E7-A85E-A81532C62661}"/>
          </ac:spMkLst>
        </pc:spChg>
        <pc:graphicFrameChg chg="add del mod">
          <ac:chgData name="Lynda Abbes" userId="1c924483-3944-42b2-8e51-1cac2ab6a872" providerId="ADAL" clId="{CE9564A8-21E7-4850-9937-90230C548D74}" dt="2023-05-11T13:46:24.990" v="1816" actId="478"/>
          <ac:graphicFrameMkLst>
            <pc:docMk/>
            <pc:sldMk cId="3586381948" sldId="613"/>
            <ac:graphicFrameMk id="4" creationId="{BF1B575D-4B1F-4A5D-BD5C-595D8F856A01}"/>
          </ac:graphicFrameMkLst>
        </pc:graphicFrameChg>
        <pc:graphicFrameChg chg="add mod modGraphic">
          <ac:chgData name="Lynda Abbes" userId="1c924483-3944-42b2-8e51-1cac2ab6a872" providerId="ADAL" clId="{CE9564A8-21E7-4850-9937-90230C548D74}" dt="2023-05-11T13:55:20.927" v="1878" actId="14100"/>
          <ac:graphicFrameMkLst>
            <pc:docMk/>
            <pc:sldMk cId="3586381948" sldId="613"/>
            <ac:graphicFrameMk id="9" creationId="{4B027E07-11C4-4A96-6EB3-7BA153CF6989}"/>
          </ac:graphicFrameMkLst>
        </pc:graphicFrameChg>
        <pc:picChg chg="add mod">
          <ac:chgData name="Lynda Abbes" userId="1c924483-3944-42b2-8e51-1cac2ab6a872" providerId="ADAL" clId="{CE9564A8-21E7-4850-9937-90230C548D74}" dt="2023-05-11T13:45:48.757" v="1792"/>
          <ac:picMkLst>
            <pc:docMk/>
            <pc:sldMk cId="3586381948" sldId="613"/>
            <ac:picMk id="5" creationId="{EA1B8129-B281-91B6-AC14-FD53BEA43FE6}"/>
          </ac:picMkLst>
        </pc:picChg>
        <pc:picChg chg="add mod">
          <ac:chgData name="Lynda Abbes" userId="1c924483-3944-42b2-8e51-1cac2ab6a872" providerId="ADAL" clId="{CE9564A8-21E7-4850-9937-90230C548D74}" dt="2023-05-11T13:54:38.270" v="1865" actId="1076"/>
          <ac:picMkLst>
            <pc:docMk/>
            <pc:sldMk cId="3586381948" sldId="613"/>
            <ac:picMk id="6" creationId="{929884CC-6FAD-C532-E5A6-510DB64412FF}"/>
          </ac:picMkLst>
        </pc:picChg>
        <pc:picChg chg="add del">
          <ac:chgData name="Lynda Abbes" userId="1c924483-3944-42b2-8e51-1cac2ab6a872" providerId="ADAL" clId="{CE9564A8-21E7-4850-9937-90230C548D74}" dt="2023-05-11T13:54:42.018" v="1867" actId="478"/>
          <ac:picMkLst>
            <pc:docMk/>
            <pc:sldMk cId="3586381948" sldId="613"/>
            <ac:picMk id="8" creationId="{EB549F1F-AB3C-805E-4C3A-3B71DCC5E54B}"/>
          </ac:picMkLst>
        </pc:picChg>
      </pc:sldChg>
      <pc:sldChg chg="addSp delSp modSp new mod">
        <pc:chgData name="Lynda Abbes" userId="1c924483-3944-42b2-8e51-1cac2ab6a872" providerId="ADAL" clId="{CE9564A8-21E7-4850-9937-90230C548D74}" dt="2023-05-12T16:22:32.862" v="1997" actId="1036"/>
        <pc:sldMkLst>
          <pc:docMk/>
          <pc:sldMk cId="1787932720" sldId="614"/>
        </pc:sldMkLst>
        <pc:spChg chg="del">
          <ac:chgData name="Lynda Abbes" userId="1c924483-3944-42b2-8e51-1cac2ab6a872" providerId="ADAL" clId="{CE9564A8-21E7-4850-9937-90230C548D74}" dt="2023-05-11T13:46:58.603" v="1827" actId="478"/>
          <ac:spMkLst>
            <pc:docMk/>
            <pc:sldMk cId="1787932720" sldId="614"/>
            <ac:spMk id="2" creationId="{9D08543D-872B-57A5-6093-767A2CAFE507}"/>
          </ac:spMkLst>
        </pc:spChg>
        <pc:spChg chg="del">
          <ac:chgData name="Lynda Abbes" userId="1c924483-3944-42b2-8e51-1cac2ab6a872" providerId="ADAL" clId="{CE9564A8-21E7-4850-9937-90230C548D74}" dt="2023-05-11T13:46:57.786" v="1826" actId="478"/>
          <ac:spMkLst>
            <pc:docMk/>
            <pc:sldMk cId="1787932720" sldId="614"/>
            <ac:spMk id="3" creationId="{FF38B8DA-3949-3EDB-74D8-374F287D5ED0}"/>
          </ac:spMkLst>
        </pc:spChg>
        <pc:spChg chg="add del mod">
          <ac:chgData name="Lynda Abbes" userId="1c924483-3944-42b2-8e51-1cac2ab6a872" providerId="ADAL" clId="{CE9564A8-21E7-4850-9937-90230C548D74}" dt="2023-05-11T13:46:56.714" v="1825" actId="478"/>
          <ac:spMkLst>
            <pc:docMk/>
            <pc:sldMk cId="1787932720" sldId="614"/>
            <ac:spMk id="4" creationId="{DE6ECBFC-0DB7-329A-767A-AC7479F15433}"/>
          </ac:spMkLst>
        </pc:spChg>
        <pc:spChg chg="add mod">
          <ac:chgData name="Lynda Abbes" userId="1c924483-3944-42b2-8e51-1cac2ab6a872" providerId="ADAL" clId="{CE9564A8-21E7-4850-9937-90230C548D74}" dt="2023-05-11T13:47:01.348" v="1829"/>
          <ac:spMkLst>
            <pc:docMk/>
            <pc:sldMk cId="1787932720" sldId="614"/>
            <ac:spMk id="6" creationId="{6C546823-0F1E-50AB-F60A-8D0761E9089C}"/>
          </ac:spMkLst>
        </pc:spChg>
        <pc:spChg chg="add del mod">
          <ac:chgData name="Lynda Abbes" userId="1c924483-3944-42b2-8e51-1cac2ab6a872" providerId="ADAL" clId="{CE9564A8-21E7-4850-9937-90230C548D74}" dt="2023-05-11T13:56:54.136" v="1881" actId="478"/>
          <ac:spMkLst>
            <pc:docMk/>
            <pc:sldMk cId="1787932720" sldId="614"/>
            <ac:spMk id="14" creationId="{A7BD2C63-2966-33B2-6098-AE154E318AC6}"/>
          </ac:spMkLst>
        </pc:spChg>
        <pc:graphicFrameChg chg="add del mod">
          <ac:chgData name="Lynda Abbes" userId="1c924483-3944-42b2-8e51-1cac2ab6a872" providerId="ADAL" clId="{CE9564A8-21E7-4850-9937-90230C548D74}" dt="2023-05-11T13:48:35.503" v="1849" actId="478"/>
          <ac:graphicFrameMkLst>
            <pc:docMk/>
            <pc:sldMk cId="1787932720" sldId="614"/>
            <ac:graphicFrameMk id="8" creationId="{D272E7B0-CBA7-403E-ADF1-EF6A1ECF4CD6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13:48:43.277" v="1852" actId="478"/>
          <ac:graphicFrameMkLst>
            <pc:docMk/>
            <pc:sldMk cId="1787932720" sldId="614"/>
            <ac:graphicFrameMk id="9" creationId="{45F78F09-0E89-4357-9F0C-C00368814925}"/>
          </ac:graphicFrameMkLst>
        </pc:graphicFrameChg>
        <pc:graphicFrameChg chg="add mod">
          <ac:chgData name="Lynda Abbes" userId="1c924483-3944-42b2-8e51-1cac2ab6a872" providerId="ADAL" clId="{CE9564A8-21E7-4850-9937-90230C548D74}" dt="2023-05-11T13:59:46.201" v="1918" actId="1076"/>
          <ac:graphicFrameMkLst>
            <pc:docMk/>
            <pc:sldMk cId="1787932720" sldId="614"/>
            <ac:graphicFrameMk id="10" creationId="{089CAD70-ABE3-4464-9604-383E3201D477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13:56:54.136" v="1881" actId="478"/>
          <ac:graphicFrameMkLst>
            <pc:docMk/>
            <pc:sldMk cId="1787932720" sldId="614"/>
            <ac:graphicFrameMk id="13" creationId="{83CE6FD0-B75F-1634-E3AE-EF80B6A8A8B8}"/>
          </ac:graphicFrameMkLst>
        </pc:graphicFrameChg>
        <pc:graphicFrameChg chg="add mod modGraphic">
          <ac:chgData name="Lynda Abbes" userId="1c924483-3944-42b2-8e51-1cac2ab6a872" providerId="ADAL" clId="{CE9564A8-21E7-4850-9937-90230C548D74}" dt="2023-05-11T13:57:59.189" v="1895" actId="1076"/>
          <ac:graphicFrameMkLst>
            <pc:docMk/>
            <pc:sldMk cId="1787932720" sldId="614"/>
            <ac:graphicFrameMk id="15" creationId="{F69AABC7-461D-7E61-09FD-5C1E70B1F88B}"/>
          </ac:graphicFrameMkLst>
        </pc:graphicFrameChg>
        <pc:graphicFrameChg chg="add mod modGraphic">
          <ac:chgData name="Lynda Abbes" userId="1c924483-3944-42b2-8e51-1cac2ab6a872" providerId="ADAL" clId="{CE9564A8-21E7-4850-9937-90230C548D74}" dt="2023-05-12T16:22:32.862" v="1997" actId="1036"/>
          <ac:graphicFrameMkLst>
            <pc:docMk/>
            <pc:sldMk cId="1787932720" sldId="614"/>
            <ac:graphicFrameMk id="16" creationId="{EF47D195-F31E-C1B5-AFCD-C77A863DC9CD}"/>
          </ac:graphicFrameMkLst>
        </pc:graphicFrameChg>
        <pc:graphicFrameChg chg="add del mod">
          <ac:chgData name="Lynda Abbes" userId="1c924483-3944-42b2-8e51-1cac2ab6a872" providerId="ADAL" clId="{CE9564A8-21E7-4850-9937-90230C548D74}" dt="2023-05-11T13:58:57.013" v="1913" actId="478"/>
          <ac:graphicFrameMkLst>
            <pc:docMk/>
            <pc:sldMk cId="1787932720" sldId="614"/>
            <ac:graphicFrameMk id="17" creationId="{45F78F09-0E89-4357-9F0C-C00368814925}"/>
          </ac:graphicFrameMkLst>
        </pc:graphicFrameChg>
        <pc:graphicFrameChg chg="add mod modGraphic">
          <ac:chgData name="Lynda Abbes" userId="1c924483-3944-42b2-8e51-1cac2ab6a872" providerId="ADAL" clId="{CE9564A8-21E7-4850-9937-90230C548D74}" dt="2023-05-11T14:00:00.079" v="1925" actId="1076"/>
          <ac:graphicFrameMkLst>
            <pc:docMk/>
            <pc:sldMk cId="1787932720" sldId="614"/>
            <ac:graphicFrameMk id="19" creationId="{AE28666A-3BCC-4EDD-74F8-9112536D5B15}"/>
          </ac:graphicFrameMkLst>
        </pc:graphicFrameChg>
        <pc:picChg chg="add del mod">
          <ac:chgData name="Lynda Abbes" userId="1c924483-3944-42b2-8e51-1cac2ab6a872" providerId="ADAL" clId="{CE9564A8-21E7-4850-9937-90230C548D74}" dt="2023-05-11T13:47:00.346" v="1828" actId="478"/>
          <ac:picMkLst>
            <pc:docMk/>
            <pc:sldMk cId="1787932720" sldId="614"/>
            <ac:picMk id="5" creationId="{E0381CAD-34EA-A71C-906A-873BD6694F1C}"/>
          </ac:picMkLst>
        </pc:picChg>
        <pc:picChg chg="add mod">
          <ac:chgData name="Lynda Abbes" userId="1c924483-3944-42b2-8e51-1cac2ab6a872" providerId="ADAL" clId="{CE9564A8-21E7-4850-9937-90230C548D74}" dt="2023-05-11T13:47:01.348" v="1829"/>
          <ac:picMkLst>
            <pc:docMk/>
            <pc:sldMk cId="1787932720" sldId="614"/>
            <ac:picMk id="7" creationId="{1192ECED-2A5A-A899-9CE1-710FB8949F7F}"/>
          </ac:picMkLst>
        </pc:picChg>
        <pc:picChg chg="add mod">
          <ac:chgData name="Lynda Abbes" userId="1c924483-3944-42b2-8e51-1cac2ab6a872" providerId="ADAL" clId="{CE9564A8-21E7-4850-9937-90230C548D74}" dt="2023-05-11T13:49:15.596" v="1859" actId="14100"/>
          <ac:picMkLst>
            <pc:docMk/>
            <pc:sldMk cId="1787932720" sldId="614"/>
            <ac:picMk id="11" creationId="{C1D88466-310D-11DA-4BB5-E0D2BB4B8A79}"/>
          </ac:picMkLst>
        </pc:picChg>
        <pc:picChg chg="add del mod">
          <ac:chgData name="Lynda Abbes" userId="1c924483-3944-42b2-8e51-1cac2ab6a872" providerId="ADAL" clId="{CE9564A8-21E7-4850-9937-90230C548D74}" dt="2023-05-11T13:58:17.796" v="1900" actId="478"/>
          <ac:picMkLst>
            <pc:docMk/>
            <pc:sldMk cId="1787932720" sldId="614"/>
            <ac:picMk id="12" creationId="{F7430387-9D90-03AC-C64B-9FA01A7F65C1}"/>
          </ac:picMkLst>
        </pc:picChg>
        <pc:picChg chg="add mod">
          <ac:chgData name="Lynda Abbes" userId="1c924483-3944-42b2-8e51-1cac2ab6a872" providerId="ADAL" clId="{CE9564A8-21E7-4850-9937-90230C548D74}" dt="2023-05-12T16:22:27.117" v="1992" actId="1037"/>
          <ac:picMkLst>
            <pc:docMk/>
            <pc:sldMk cId="1787932720" sldId="614"/>
            <ac:picMk id="18" creationId="{9AB04617-C62C-0B24-90C5-91409840967D}"/>
          </ac:picMkLst>
        </pc:picChg>
      </pc:sldChg>
      <pc:sldChg chg="add">
        <pc:chgData name="Lynda Abbes" userId="1c924483-3944-42b2-8e51-1cac2ab6a872" providerId="ADAL" clId="{CE9564A8-21E7-4850-9937-90230C548D74}" dt="2023-05-12T15:46:25.732" v="1953"/>
        <pc:sldMkLst>
          <pc:docMk/>
          <pc:sldMk cId="3707701214" sldId="615"/>
        </pc:sldMkLst>
      </pc:sldChg>
      <pc:sldChg chg="add del">
        <pc:chgData name="Lynda Abbes" userId="1c924483-3944-42b2-8e51-1cac2ab6a872" providerId="ADAL" clId="{CE9564A8-21E7-4850-9937-90230C548D74}" dt="2023-05-12T16:26:15.141" v="2008"/>
        <pc:sldMkLst>
          <pc:docMk/>
          <pc:sldMk cId="490012404" sldId="616"/>
        </pc:sldMkLst>
      </pc:sldChg>
      <pc:sldChg chg="add">
        <pc:chgData name="Lynda Abbes" userId="1c924483-3944-42b2-8e51-1cac2ab6a872" providerId="ADAL" clId="{CE9564A8-21E7-4850-9937-90230C548D74}" dt="2023-05-12T16:28:00.920" v="2015"/>
        <pc:sldMkLst>
          <pc:docMk/>
          <pc:sldMk cId="2687401832" sldId="616"/>
        </pc:sldMkLst>
      </pc:sldChg>
      <pc:sldChg chg="add">
        <pc:chgData name="Lynda Abbes" userId="1c924483-3944-42b2-8e51-1cac2ab6a872" providerId="ADAL" clId="{CE9564A8-21E7-4850-9937-90230C548D74}" dt="2023-05-12T16:28:37.566" v="2019"/>
        <pc:sldMkLst>
          <pc:docMk/>
          <pc:sldMk cId="3613518146" sldId="617"/>
        </pc:sldMkLst>
      </pc:sldChg>
      <pc:sldChg chg="add del">
        <pc:chgData name="Lynda Abbes" userId="1c924483-3944-42b2-8e51-1cac2ab6a872" providerId="ADAL" clId="{CE9564A8-21E7-4850-9937-90230C548D74}" dt="2023-05-12T16:26:15.141" v="2008"/>
        <pc:sldMkLst>
          <pc:docMk/>
          <pc:sldMk cId="3997924492" sldId="617"/>
        </pc:sldMkLst>
      </pc:sldChg>
      <pc:sldChg chg="add del">
        <pc:chgData name="Lynda Abbes" userId="1c924483-3944-42b2-8e51-1cac2ab6a872" providerId="ADAL" clId="{CE9564A8-21E7-4850-9937-90230C548D74}" dt="2023-05-12T16:26:15.141" v="2008"/>
        <pc:sldMkLst>
          <pc:docMk/>
          <pc:sldMk cId="1041426765" sldId="618"/>
        </pc:sldMkLst>
      </pc:sldChg>
      <pc:sldChg chg="add del">
        <pc:chgData name="Lynda Abbes" userId="1c924483-3944-42b2-8e51-1cac2ab6a872" providerId="ADAL" clId="{CE9564A8-21E7-4850-9937-90230C548D74}" dt="2023-05-12T16:26:15.141" v="2008"/>
        <pc:sldMkLst>
          <pc:docMk/>
          <pc:sldMk cId="7213828" sldId="619"/>
        </pc:sldMkLst>
      </pc:sldChg>
      <pc:sldChg chg="add del">
        <pc:chgData name="Lynda Abbes" userId="1c924483-3944-42b2-8e51-1cac2ab6a872" providerId="ADAL" clId="{CE9564A8-21E7-4850-9937-90230C548D74}" dt="2023-05-12T16:26:15.141" v="2008"/>
        <pc:sldMkLst>
          <pc:docMk/>
          <pc:sldMk cId="3694839935" sldId="620"/>
        </pc:sldMkLst>
      </pc:sldChg>
      <pc:sldChg chg="add del">
        <pc:chgData name="Lynda Abbes" userId="1c924483-3944-42b2-8e51-1cac2ab6a872" providerId="ADAL" clId="{CE9564A8-21E7-4850-9937-90230C548D74}" dt="2023-05-12T16:26:15.141" v="2008"/>
        <pc:sldMkLst>
          <pc:docMk/>
          <pc:sldMk cId="2151473780" sldId="621"/>
        </pc:sldMkLst>
      </pc:sldChg>
      <pc:sldChg chg="add del">
        <pc:chgData name="Lynda Abbes" userId="1c924483-3944-42b2-8e51-1cac2ab6a872" providerId="ADAL" clId="{CE9564A8-21E7-4850-9937-90230C548D74}" dt="2023-05-12T16:26:15.141" v="2008"/>
        <pc:sldMkLst>
          <pc:docMk/>
          <pc:sldMk cId="3460875647" sldId="622"/>
        </pc:sldMkLst>
      </pc:sldChg>
    </pc:docChg>
  </pc:docChgLst>
</pc:chgInfo>
</file>

<file path=ppt/charts/_rels/chart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.xml"/><Relationship Id="rId2" Type="http://schemas.microsoft.com/office/2011/relationships/chartColorStyle" Target="colors1.xml"/><Relationship Id="rId1" Type="http://schemas.microsoft.com/office/2011/relationships/chartStyle" Target="style1.xml"/><Relationship Id="rId4" Type="http://schemas.openxmlformats.org/officeDocument/2006/relationships/oleObject" Target="file:///C:\Users\lynda_abbes\AppData\Local\Microsoft\Windows\INetCache\Content.Outlook\QM4BUP8E\TB-PROD-03%2003%20Tableau%20de%20bord%20Processus%20Fabrication_SNR%20Fonderie.xlsx" TargetMode="External"/></Relationships>
</file>

<file path=ppt/charts/_rels/chart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.xml"/><Relationship Id="rId2" Type="http://schemas.microsoft.com/office/2011/relationships/chartColorStyle" Target="colors2.xml"/><Relationship Id="rId1" Type="http://schemas.microsoft.com/office/2011/relationships/chartStyle" Target="style2.xml"/><Relationship Id="rId4" Type="http://schemas.openxmlformats.org/officeDocument/2006/relationships/package" Target="../embeddings/Microsoft_Excel_Worksheet.xlsx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3.xml"/><Relationship Id="rId2" Type="http://schemas.microsoft.com/office/2011/relationships/chartColorStyle" Target="colors3.xml"/><Relationship Id="rId1" Type="http://schemas.microsoft.com/office/2011/relationships/chartStyle" Target="style3.xml"/><Relationship Id="rId4" Type="http://schemas.openxmlformats.org/officeDocument/2006/relationships/oleObject" Target="file:///C:\Users\lynda_abbes\AppData\Local\Microsoft\Windows\INetCache\Content.Outlook\QM4BUP8E\TB-PROD-03%2003%20Tableau%20de%20bord%20Processus%20Fabrication_SNR%20Fonderie.xlsx" TargetMode="Externa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4.xml"/><Relationship Id="rId2" Type="http://schemas.microsoft.com/office/2011/relationships/chartColorStyle" Target="colors4.xml"/><Relationship Id="rId1" Type="http://schemas.microsoft.com/office/2011/relationships/chartStyle" Target="style4.xml"/><Relationship Id="rId4" Type="http://schemas.openxmlformats.org/officeDocument/2006/relationships/oleObject" Target="file:///C:\Users\lynda_abbes\AppData\Local\Microsoft\Windows\INetCache\Content.Outlook\QM4BUP8E\TB-PROD-03%2003%20Tableau%20de%20bord%20Processus%20Fabrication_SNR%20Fonderie.xlsx" TargetMode="External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5.xml"/><Relationship Id="rId2" Type="http://schemas.microsoft.com/office/2011/relationships/chartColorStyle" Target="colors5.xml"/><Relationship Id="rId1" Type="http://schemas.microsoft.com/office/2011/relationships/chartStyle" Target="style5.xml"/><Relationship Id="rId4" Type="http://schemas.openxmlformats.org/officeDocument/2006/relationships/package" Target="../embeddings/Microsoft_Excel_Worksheet1.xlsx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6.xml"/><Relationship Id="rId2" Type="http://schemas.microsoft.com/office/2011/relationships/chartColorStyle" Target="colors6.xml"/><Relationship Id="rId1" Type="http://schemas.microsoft.com/office/2011/relationships/chartStyle" Target="style6.xml"/><Relationship Id="rId4" Type="http://schemas.openxmlformats.org/officeDocument/2006/relationships/oleObject" Target="file:///C:\Users\lynda_abbes\AppData\Local\Microsoft\Windows\INetCache\Content.Outlook\QM4BUP8E\TB-PROD-03%2003%20Tableau%20de%20bord%20Processus%20Fabrication_SNR%20Fonderie.xlsx" TargetMode="Externa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7.xml"/><Relationship Id="rId2" Type="http://schemas.microsoft.com/office/2011/relationships/chartColorStyle" Target="colors7.xml"/><Relationship Id="rId1" Type="http://schemas.microsoft.com/office/2011/relationships/chartStyle" Target="style7.xml"/><Relationship Id="rId4" Type="http://schemas.openxmlformats.org/officeDocument/2006/relationships/oleObject" Target="file:///C:\Users\lynda_abbes\AppData\Local\Microsoft\Windows\INetCache\Content.Outlook\QM4BUP8E\TB-PROD-03%2003%20Tableau%20de%20bord%20Processus%20Fabrication_SNR%20Fonderie.xlsx" TargetMode="External"/></Relationships>
</file>

<file path=ppt/charts/_rels/chart8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8.xml"/><Relationship Id="rId2" Type="http://schemas.microsoft.com/office/2011/relationships/chartColorStyle" Target="colors8.xml"/><Relationship Id="rId1" Type="http://schemas.microsoft.com/office/2011/relationships/chartStyle" Target="style8.xml"/><Relationship Id="rId4" Type="http://schemas.openxmlformats.org/officeDocument/2006/relationships/oleObject" Target="file:///C:\Users\lynda_abbes\AppData\Local\Microsoft\Windows\INetCache\Content.Outlook\QM4BUP8E\TB-PROD-03%2003%20Tableau%20de%20bord%20Processus%20Fabrication_SNR%20Fonderie.xlsx" TargetMode="External"/></Relationships>
</file>

<file path=ppt/charts/_rels/chart9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9.xml"/><Relationship Id="rId2" Type="http://schemas.microsoft.com/office/2011/relationships/chartColorStyle" Target="colors9.xml"/><Relationship Id="rId1" Type="http://schemas.microsoft.com/office/2011/relationships/chartStyle" Target="style9.xml"/><Relationship Id="rId4" Type="http://schemas.openxmlformats.org/officeDocument/2006/relationships/oleObject" Target="file:///C:\Users\lynda_abbes\AppData\Local\Microsoft\Windows\INetCache\Content.Outlook\QM4BUP8E\TB-PROD-03%2003%20Tableau%20de%20bord%20Processus%20Fabrication_SNR%20Fonderie.xlsx" TargetMode="External"/></Relationships>
</file>

<file path=ppt/charts/_rels/chart10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0.xml"/><Relationship Id="rId2" Type="http://schemas.microsoft.com/office/2011/relationships/chartColorStyle" Target="colors10.xml"/><Relationship Id="rId1" Type="http://schemas.microsoft.com/office/2011/relationships/chartStyle" Target="style10.xml"/><Relationship Id="rId4" Type="http://schemas.openxmlformats.org/officeDocument/2006/relationships/oleObject" Target="file:///C:\Users\lynda_abbes\AppData\Local\Microsoft\Windows\INetCache\Content.Outlook\QM4BUP8E\TB-PROD-03%2003%20Tableau%20de%20bord%20Processus%20Fabrication_SNR%20Fonderie.xlsx" TargetMode="External"/></Relationships>
</file>

<file path=ppt/charts/_rels/chart1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1.xml"/><Relationship Id="rId2" Type="http://schemas.microsoft.com/office/2011/relationships/chartColorStyle" Target="colors11.xml"/><Relationship Id="rId1" Type="http://schemas.microsoft.com/office/2011/relationships/chartStyle" Target="style11.xml"/><Relationship Id="rId4" Type="http://schemas.openxmlformats.org/officeDocument/2006/relationships/oleObject" Target="file:///C:\Users\lynda_abbes\AppData\Local\Microsoft\Windows\INetCache\Content.Outlook\QM4BUP8E\TB-PROD-03%2003%20Tableau%20de%20bord%20Processus%20Fabrication_SNR%20Fonderie.xlsx" TargetMode="External"/></Relationships>
</file>

<file path=ppt/charts/_rels/chart1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2.xml"/><Relationship Id="rId2" Type="http://schemas.microsoft.com/office/2011/relationships/chartColorStyle" Target="colors12.xml"/><Relationship Id="rId1" Type="http://schemas.microsoft.com/office/2011/relationships/chartStyle" Target="style12.xml"/><Relationship Id="rId4" Type="http://schemas.openxmlformats.org/officeDocument/2006/relationships/oleObject" Target="file:///C:\Users\lynda_abbes\AppData\Local\Microsoft\Windows\INetCache\Content.Outlook\QM4BUP8E\TB-PROD-03%2003%20Tableau%20de%20bord%20Processus%20Fabrication_SNR%20Fonderie.xlsx" TargetMode="External"/></Relationships>
</file>

<file path=ppt/charts/_rels/chart13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3.xml"/><Relationship Id="rId2" Type="http://schemas.microsoft.com/office/2011/relationships/chartColorStyle" Target="colors13.xml"/><Relationship Id="rId1" Type="http://schemas.microsoft.com/office/2011/relationships/chartStyle" Target="style13.xml"/><Relationship Id="rId4" Type="http://schemas.openxmlformats.org/officeDocument/2006/relationships/oleObject" Target="file:///C:\Users\lynda_abbes\AppData\Local\Microsoft\Windows\INetCache\Content.Outlook\QM4BUP8E\TB-PROD-03%2003%20Tableau%20de%20bord%20Processus%20Fabrication_SNR%20Fonderie.xlsx" TargetMode="External"/></Relationships>
</file>

<file path=ppt/charts/_rels/chart14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4.xml"/><Relationship Id="rId2" Type="http://schemas.microsoft.com/office/2011/relationships/chartColorStyle" Target="colors14.xml"/><Relationship Id="rId1" Type="http://schemas.microsoft.com/office/2011/relationships/chartStyle" Target="style14.xml"/><Relationship Id="rId4" Type="http://schemas.openxmlformats.org/officeDocument/2006/relationships/oleObject" Target="file:///C:\Users\lynda_abbes\Downloads\TB-PROD-03%2003%20Tableau%20de%20bord%20Processus%20Fabrication_SNR%20Fonderie.xlsx" TargetMode="External"/></Relationships>
</file>

<file path=ppt/charts/_rels/chart15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5.xml"/><Relationship Id="rId2" Type="http://schemas.microsoft.com/office/2011/relationships/chartColorStyle" Target="colors15.xml"/><Relationship Id="rId1" Type="http://schemas.microsoft.com/office/2011/relationships/chartStyle" Target="style15.xml"/><Relationship Id="rId4" Type="http://schemas.openxmlformats.org/officeDocument/2006/relationships/oleObject" Target="file:///C:\Users\lynda_abbes\Downloads\TB-PROD-03%2003%20Tableau%20de%20bord%20Processus%20Fabrication_SNR%20Fonderie.xlsx" TargetMode="External"/></Relationships>
</file>

<file path=ppt/charts/_rels/chart16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6.xml"/><Relationship Id="rId2" Type="http://schemas.microsoft.com/office/2011/relationships/chartColorStyle" Target="colors16.xml"/><Relationship Id="rId1" Type="http://schemas.microsoft.com/office/2011/relationships/chartStyle" Target="style16.xml"/><Relationship Id="rId5" Type="http://schemas.openxmlformats.org/officeDocument/2006/relationships/chartUserShapes" Target="../drawings/drawing1.xml"/><Relationship Id="rId4" Type="http://schemas.openxmlformats.org/officeDocument/2006/relationships/oleObject" Target="file:///C:\Users\lynda_abbes\Downloads\TB-PROD-03%2003%20Tableau%20de%20bord%20Processus%20Fabrication_SNR%20Fonderie.xlsx" TargetMode="External"/></Relationships>
</file>

<file path=ppt/charts/_rels/chart17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7.xml"/><Relationship Id="rId2" Type="http://schemas.microsoft.com/office/2011/relationships/chartColorStyle" Target="colors17.xml"/><Relationship Id="rId1" Type="http://schemas.microsoft.com/office/2011/relationships/chartStyle" Target="style17.xml"/><Relationship Id="rId4" Type="http://schemas.openxmlformats.org/officeDocument/2006/relationships/oleObject" Target="https://monbat-my.sharepoint.com/personal/lynda_abbes_monbat_com/Documents/Bureau/KPI%20juin/TB-PROD-03%2003%20Tableau%20de%20bord%20Processus%20Fabrication_SNR%20Fonderie.xlsx" TargetMode="External"/></Relationships>
</file>

<file path=ppt/charts/_rels/chart18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8.xml"/><Relationship Id="rId2" Type="http://schemas.microsoft.com/office/2011/relationships/chartColorStyle" Target="colors18.xml"/><Relationship Id="rId1" Type="http://schemas.microsoft.com/office/2011/relationships/chartStyle" Target="style18.xml"/><Relationship Id="rId4" Type="http://schemas.openxmlformats.org/officeDocument/2006/relationships/oleObject" Target="https://monbat-my.sharepoint.com/personal/lynda_abbes_monbat_com/Documents/Bureau/KPI%20juin/TB-PROD-03%2003%20Tableau%20de%20bord%20Processus%20Fabrication_SNR%20Fonderie.xlsx" TargetMode="External"/></Relationships>
</file>

<file path=ppt/charts/_rels/chart19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19.xml"/><Relationship Id="rId2" Type="http://schemas.microsoft.com/office/2011/relationships/chartColorStyle" Target="colors19.xml"/><Relationship Id="rId1" Type="http://schemas.microsoft.com/office/2011/relationships/chartStyle" Target="style19.xml"/><Relationship Id="rId4" Type="http://schemas.openxmlformats.org/officeDocument/2006/relationships/oleObject" Target="https://monbat-my.sharepoint.com/personal/lynda_abbes_monbat_com/Documents/Bureau/KPI%20juin/TB-PROD-03%2003%20Tableau%20de%20bord%20Processus%20Fabrication_SNR%20Fonderie.xlsx" TargetMode="External"/></Relationships>
</file>

<file path=ppt/charts/_rels/chart20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0.xml"/><Relationship Id="rId2" Type="http://schemas.microsoft.com/office/2011/relationships/chartColorStyle" Target="colors20.xml"/><Relationship Id="rId1" Type="http://schemas.microsoft.com/office/2011/relationships/chartStyle" Target="style20.xml"/><Relationship Id="rId4" Type="http://schemas.openxmlformats.org/officeDocument/2006/relationships/oleObject" Target="https://monbat-my.sharepoint.com/personal/lynda_abbes_monbat_com/Documents/Bureau/KPI%20juin/TB-PROD-03%2003%20Tableau%20de%20bord%20Processus%20Fabrication_SNR%20Fonderie.xlsx" TargetMode="External"/></Relationships>
</file>

<file path=ppt/charts/_rels/chart21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1.xml"/><Relationship Id="rId2" Type="http://schemas.microsoft.com/office/2011/relationships/chartColorStyle" Target="colors21.xml"/><Relationship Id="rId1" Type="http://schemas.microsoft.com/office/2011/relationships/chartStyle" Target="style21.xml"/><Relationship Id="rId4" Type="http://schemas.openxmlformats.org/officeDocument/2006/relationships/oleObject" Target="https://monbat-my.sharepoint.com/personal/lynda_abbes_monbat_com/Documents/Bureau/KPI%20juin/TB-PROD-03%2003%20Tableau%20de%20bord%20Processus%20Fabrication_SNR%20Fonderie.xlsx" TargetMode="External"/></Relationships>
</file>

<file path=ppt/charts/_rels/chart22.xml.rels><?xml version="1.0" encoding="UTF-8" standalone="yes"?>
<Relationships xmlns="http://schemas.openxmlformats.org/package/2006/relationships"><Relationship Id="rId3" Type="http://schemas.openxmlformats.org/officeDocument/2006/relationships/themeOverride" Target="../theme/themeOverride22.xml"/><Relationship Id="rId2" Type="http://schemas.microsoft.com/office/2011/relationships/chartColorStyle" Target="colors22.xml"/><Relationship Id="rId1" Type="http://schemas.microsoft.com/office/2011/relationships/chartStyle" Target="style22.xml"/><Relationship Id="rId4" Type="http://schemas.openxmlformats.org/officeDocument/2006/relationships/oleObject" Target="https://monbat-my.sharepoint.com/personal/lynda_abbes_monbat_com/Documents/Bureau/KPI%20juin/TB-PROD-03%2003%20Tableau%20de%20bord%20Processus%20Fabrication_SNR%20Fonderie.xlsx" TargetMode="External"/></Relationships>
</file>

<file path=ppt/charts/_rels/chart2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.xlsx"/><Relationship Id="rId1" Type="http://schemas.openxmlformats.org/officeDocument/2006/relationships/themeOverride" Target="../theme/themeOverride23.xml"/></Relationships>
</file>

<file path=ppt/charts/_rels/chart24.xml.rels><?xml version="1.0" encoding="UTF-8" standalone="yes"?>
<Relationships xmlns="http://schemas.openxmlformats.org/package/2006/relationships"><Relationship Id="rId2" Type="http://schemas.openxmlformats.org/officeDocument/2006/relationships/oleObject" Target="file:///\\192.168.213.201\Workflow\Partage%20Qualit&#233;\Qualit&#233;\QMS\06-Enregistrements\Interne\PR01%20MGT%20&amp;%20AMELIORATION\Tableau%20de%20bord%20&amp;%20KPI\02.%20Revue%20KPI\2023\00.%20Data\Supplychain\TDB%20Supplychain_01_2023.xlsx" TargetMode="External"/><Relationship Id="rId1" Type="http://schemas.openxmlformats.org/officeDocument/2006/relationships/themeOverride" Target="../theme/themeOverride24.xml"/></Relationships>
</file>

<file path=ppt/charts/_rels/chart25.xml.rels><?xml version="1.0" encoding="UTF-8" standalone="yes"?>
<Relationships xmlns="http://schemas.openxmlformats.org/package/2006/relationships"><Relationship Id="rId2" Type="http://schemas.openxmlformats.org/officeDocument/2006/relationships/oleObject" Target="file:///\\192.168.213.201\Workflow\Partage%20Qualit&#233;\Qualit&#233;\QMS\06-Enregistrements\Interne\PR01%20MGT%20&amp;%20AMELIORATION\Tableau%20de%20bord%20&amp;%20KPI\02.%20Revue%20KPI\2023\00.%20Data\Supplychain\TDB%20Supplychain_01_2023.xlsx" TargetMode="External"/><Relationship Id="rId1" Type="http://schemas.openxmlformats.org/officeDocument/2006/relationships/themeOverride" Target="../theme/themeOverride25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Oxyde /</a:t>
            </a:r>
            <a:r>
              <a:rPr lang="el-GR"/>
              <a:t>η ( %)</a:t>
            </a:r>
            <a:endParaRPr lang="en-US"/>
          </a:p>
        </c:rich>
      </c:tx>
      <c:layout>
        <c:manualLayout>
          <c:xMode val="edge"/>
          <c:yMode val="edge"/>
          <c:x val="0.38428908934707906"/>
          <c:y val="2.25232512291220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7.1112795831205208E-2"/>
          <c:y val="0.15266221930592008"/>
          <c:w val="0.89588075900513964"/>
          <c:h val="0.73993839311752696"/>
        </c:manualLayout>
      </c:layout>
      <c:barChart>
        <c:barDir val="col"/>
        <c:grouping val="clustered"/>
        <c:varyColors val="0"/>
        <c:ser>
          <c:idx val="2"/>
          <c:order val="1"/>
          <c:tx>
            <c:strRef>
              <c:f>'Tableau de bord'!$C$15</c:f>
              <c:strCache>
                <c:ptCount val="1"/>
                <c:pt idx="0">
                  <c:v>Oxyde /η ( %)</c:v>
                </c:pt>
              </c:strCache>
            </c:strRef>
          </c:tx>
          <c:spPr>
            <a:solidFill>
              <a:srgbClr val="0070C0"/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dLbl>
              <c:idx val="0"/>
              <c:layout>
                <c:manualLayout>
                  <c:x val="-8.1401229222656715E-3"/>
                  <c:y val="-2.101806022336240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BD69-4724-81FC-C94CC849311D}"/>
                </c:ext>
              </c:extLst>
            </c:dLbl>
            <c:dLbl>
              <c:idx val="2"/>
              <c:layout>
                <c:manualLayout>
                  <c:x val="-3.2560491689062714E-2"/>
                  <c:y val="-5.2545150558406008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>
                    <c:manualLayout>
                      <c:w val="6.5921321973054697E-2"/>
                      <c:h val="8.3126428183398299E-2"/>
                    </c:manualLayout>
                  </c15:layout>
                </c:ext>
                <c:ext xmlns:c16="http://schemas.microsoft.com/office/drawing/2014/chart" uri="{C3380CC4-5D6E-409C-BE32-E72D297353CC}">
                  <c16:uniqueId val="{0000000F-BD69-4724-81FC-C94CC849311D}"/>
                </c:ext>
              </c:extLst>
            </c:dLbl>
            <c:dLbl>
              <c:idx val="3"/>
              <c:layout>
                <c:manualLayout>
                  <c:x val="-1.6280245844531343E-2"/>
                  <c:y val="-1.576354516752180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BD69-4724-81FC-C94CC849311D}"/>
                </c:ext>
              </c:extLst>
            </c:dLbl>
            <c:dLbl>
              <c:idx val="5"/>
              <c:layout>
                <c:manualLayout>
                  <c:x val="2.7133743074218907E-2"/>
                  <c:y val="1.576354516752177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BD69-4724-81FC-C94CC849311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'[2]TDB FONDERIE '!$E$7:$P$7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bord'!$E$15:$P$15</c:f>
              <c:numCache>
                <c:formatCode>0.00%</c:formatCode>
                <c:ptCount val="12"/>
                <c:pt idx="0">
                  <c:v>0.51259999999999994</c:v>
                </c:pt>
                <c:pt idx="1">
                  <c:v>0.48099999999999998</c:v>
                </c:pt>
                <c:pt idx="2" formatCode="0%">
                  <c:v>0.61</c:v>
                </c:pt>
                <c:pt idx="3">
                  <c:v>0.60119999999999996</c:v>
                </c:pt>
                <c:pt idx="4">
                  <c:v>0.58830000000000005</c:v>
                </c:pt>
                <c:pt idx="5">
                  <c:v>0.60660000000000003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D69-4724-81FC-C94CC849311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90676776"/>
        <c:axId val="390679520"/>
      </c:barChart>
      <c:lineChart>
        <c:grouping val="stacked"/>
        <c:varyColors val="0"/>
        <c:ser>
          <c:idx val="0"/>
          <c:order val="0"/>
          <c:tx>
            <c:strRef>
              <c:f>'Tableau de bord'!$D$9:$D$10</c:f>
              <c:strCache>
                <c:ptCount val="1"/>
                <c:pt idx="0">
                  <c:v>Target 2023</c:v>
                </c:pt>
              </c:strCache>
            </c:strRef>
          </c:tx>
          <c:spPr>
            <a:ln w="317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D69-4724-81FC-C94CC849311D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BD69-4724-81FC-C94CC849311D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D69-4724-81FC-C94CC849311D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BD69-4724-81FC-C94CC849311D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BD69-4724-81FC-C94CC849311D}"/>
                </c:ext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BD69-4724-81FC-C94CC849311D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BD69-4724-81FC-C94CC849311D}"/>
                </c:ext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BD69-4724-81FC-C94CC849311D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BD69-4724-81FC-C94CC849311D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BD69-4724-81FC-C94CC849311D}"/>
                </c:ext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BD69-4724-81FC-C94CC849311D}"/>
                </c:ext>
              </c:extLst>
            </c:dLbl>
            <c:dLbl>
              <c:idx val="11"/>
              <c:layout>
                <c:manualLayout>
                  <c:x val="-7.1910115752637505E-3"/>
                  <c:y val="-7.920790432516736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BD69-4724-81FC-C94CC849311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'Tableau de bord'!$E$123:$P$123</c:f>
              <c:numCache>
                <c:formatCode>0%</c:formatCode>
                <c:ptCount val="12"/>
                <c:pt idx="0">
                  <c:v>0.5</c:v>
                </c:pt>
                <c:pt idx="1">
                  <c:v>0.5</c:v>
                </c:pt>
                <c:pt idx="2">
                  <c:v>0.5</c:v>
                </c:pt>
                <c:pt idx="3">
                  <c:v>0.5</c:v>
                </c:pt>
                <c:pt idx="4">
                  <c:v>0.5</c:v>
                </c:pt>
                <c:pt idx="5">
                  <c:v>0.5</c:v>
                </c:pt>
                <c:pt idx="6">
                  <c:v>0.5</c:v>
                </c:pt>
                <c:pt idx="7">
                  <c:v>0.5</c:v>
                </c:pt>
                <c:pt idx="8">
                  <c:v>0.5</c:v>
                </c:pt>
                <c:pt idx="9">
                  <c:v>0.5</c:v>
                </c:pt>
                <c:pt idx="10">
                  <c:v>0.5</c:v>
                </c:pt>
                <c:pt idx="11">
                  <c:v>0.5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D-BD69-4724-81FC-C94CC849311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90676776"/>
        <c:axId val="390679520"/>
      </c:lineChart>
      <c:catAx>
        <c:axId val="390676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cap="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90679520"/>
        <c:crosses val="autoZero"/>
        <c:auto val="1"/>
        <c:lblAlgn val="ctr"/>
        <c:lblOffset val="100"/>
        <c:noMultiLvlLbl val="0"/>
      </c:catAx>
      <c:valAx>
        <c:axId val="390679520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90676776"/>
        <c:crosses val="autoZero"/>
        <c:crossBetween val="between"/>
      </c:valAx>
      <c:spPr>
        <a:solidFill>
          <a:schemeClr val="accent6">
            <a:lumMod val="20000"/>
            <a:lumOff val="80000"/>
          </a:schemeClr>
        </a:solidFill>
        <a:ln>
          <a:noFill/>
        </a:ln>
        <a:effectLst/>
      </c:spPr>
    </c:plotArea>
    <c:plotVisOnly val="0"/>
    <c:dispBlanksAs val="gap"/>
    <c:showDLblsOverMax val="0"/>
  </c:chart>
  <c:spPr>
    <a:solidFill>
      <a:schemeClr val="lt1"/>
    </a:solidFill>
    <a:ln w="25400" cap="flat" cmpd="sng" algn="ctr">
      <a:solidFill>
        <a:schemeClr val="dk1"/>
      </a:solidFill>
      <a:prstDash val="solid"/>
      <a:round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fr-FR"/>
    </a:p>
  </c:txPr>
  <c:externalData r:id="rId4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lang="en-US" sz="1400" b="1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en-US" sz="1400" b="1"/>
              <a:t>Grille</a:t>
            </a:r>
            <a:r>
              <a:rPr lang="el-GR" sz="1400" b="1"/>
              <a:t>η η ( %)</a:t>
            </a:r>
            <a:endParaRPr lang="en-US" sz="1400" b="1"/>
          </a:p>
        </c:rich>
      </c:tx>
      <c:layout>
        <c:manualLayout>
          <c:xMode val="edge"/>
          <c:yMode val="edge"/>
          <c:x val="0.38428908934707906"/>
          <c:y val="2.25232512291220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lang="en-US" sz="1400" b="1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0.11431690259455395"/>
          <c:y val="0.13164422050924113"/>
          <c:w val="0.89588075900513964"/>
          <c:h val="0.73993839311752696"/>
        </c:manualLayout>
      </c:layout>
      <c:barChart>
        <c:barDir val="col"/>
        <c:grouping val="clustered"/>
        <c:varyColors val="0"/>
        <c:ser>
          <c:idx val="2"/>
          <c:order val="1"/>
          <c:tx>
            <c:strRef>
              <c:f>'Tableau de bord'!$C$17</c:f>
              <c:strCache>
                <c:ptCount val="1"/>
                <c:pt idx="0">
                  <c:v>Grilleη η ( %)</c:v>
                </c:pt>
              </c:strCache>
            </c:strRef>
          </c:tx>
          <c:spPr>
            <a:solidFill>
              <a:srgbClr val="0070C0"/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lang="en-US"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'[1]TDB FONDERIE '!$E$7:$P$7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bord'!$E$17:$P$17</c:f>
              <c:numCache>
                <c:formatCode>0.00%</c:formatCode>
                <c:ptCount val="12"/>
                <c:pt idx="0">
                  <c:v>0.13769999999999999</c:v>
                </c:pt>
                <c:pt idx="1">
                  <c:v>0.14928</c:v>
                </c:pt>
                <c:pt idx="2" formatCode="0.0%">
                  <c:v>0.14099999999999999</c:v>
                </c:pt>
                <c:pt idx="3">
                  <c:v>0.1633</c:v>
                </c:pt>
                <c:pt idx="4">
                  <c:v>0.17299999999999999</c:v>
                </c:pt>
                <c:pt idx="5">
                  <c:v>0.17760000000000001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E5A-465B-B518-CE3C8160B37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90676776"/>
        <c:axId val="390679520"/>
      </c:barChart>
      <c:lineChart>
        <c:grouping val="stacked"/>
        <c:varyColors val="0"/>
        <c:ser>
          <c:idx val="0"/>
          <c:order val="0"/>
          <c:tx>
            <c:strRef>
              <c:f>'Tableau de bord'!$D$9:$D$10</c:f>
              <c:strCache>
                <c:ptCount val="1"/>
                <c:pt idx="0">
                  <c:v>Target 2023</c:v>
                </c:pt>
              </c:strCache>
            </c:strRef>
          </c:tx>
          <c:spPr>
            <a:ln w="317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E5A-465B-B518-CE3C8160B371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FE5A-465B-B518-CE3C8160B371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FE5A-465B-B518-CE3C8160B371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FE5A-465B-B518-CE3C8160B371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FE5A-465B-B518-CE3C8160B371}"/>
                </c:ext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FE5A-465B-B518-CE3C8160B371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FE5A-465B-B518-CE3C8160B371}"/>
                </c:ext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FE5A-465B-B518-CE3C8160B371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FE5A-465B-B518-CE3C8160B371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FE5A-465B-B518-CE3C8160B371}"/>
                </c:ext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FE5A-465B-B518-CE3C8160B371}"/>
                </c:ext>
              </c:extLst>
            </c:dLbl>
            <c:dLbl>
              <c:idx val="11"/>
              <c:layout>
                <c:manualLayout>
                  <c:x val="-1.5118111735940156E-2"/>
                  <c:y val="-6.305418067008722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FE5A-465B-B518-CE3C8160B37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anchor="ctr" anchorCtr="1"/>
              <a:lstStyle/>
              <a:p>
                <a:pPr>
                  <a:defRPr lang="en-US" sz="900" b="0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'Tableau de bord'!$E$77:$P$77</c:f>
              <c:numCache>
                <c:formatCode>0%</c:formatCode>
                <c:ptCount val="12"/>
                <c:pt idx="0">
                  <c:v>0.18</c:v>
                </c:pt>
                <c:pt idx="1">
                  <c:v>0.18</c:v>
                </c:pt>
                <c:pt idx="2">
                  <c:v>0.18</c:v>
                </c:pt>
                <c:pt idx="3">
                  <c:v>0.18</c:v>
                </c:pt>
                <c:pt idx="4">
                  <c:v>0.18</c:v>
                </c:pt>
                <c:pt idx="5">
                  <c:v>0.18</c:v>
                </c:pt>
                <c:pt idx="6">
                  <c:v>0.18</c:v>
                </c:pt>
                <c:pt idx="7">
                  <c:v>0.18</c:v>
                </c:pt>
                <c:pt idx="8">
                  <c:v>0.18</c:v>
                </c:pt>
                <c:pt idx="9">
                  <c:v>0.18</c:v>
                </c:pt>
                <c:pt idx="10">
                  <c:v>0.18</c:v>
                </c:pt>
                <c:pt idx="11">
                  <c:v>0.18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D-FE5A-465B-B518-CE3C8160B37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90676776"/>
        <c:axId val="390679520"/>
      </c:lineChart>
      <c:catAx>
        <c:axId val="390676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800" b="0" i="0" u="none" strike="noStrike" kern="1200" cap="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90679520"/>
        <c:crosses val="autoZero"/>
        <c:auto val="1"/>
        <c:lblAlgn val="ctr"/>
        <c:lblOffset val="100"/>
        <c:noMultiLvlLbl val="0"/>
      </c:catAx>
      <c:valAx>
        <c:axId val="390679520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lang="en-US"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90676776"/>
        <c:crosses val="autoZero"/>
        <c:crossBetween val="between"/>
      </c:valAx>
      <c:spPr>
        <a:solidFill>
          <a:srgbClr val="F79646">
            <a:lumMod val="20000"/>
            <a:lumOff val="80000"/>
          </a:srgbClr>
        </a:solidFill>
        <a:ln>
          <a:noFill/>
        </a:ln>
        <a:effectLst/>
      </c:spPr>
    </c:plotArea>
    <c:plotVisOnly val="0"/>
    <c:dispBlanksAs val="gap"/>
    <c:showDLblsOverMax val="0"/>
  </c:chart>
  <c:spPr>
    <a:solidFill>
      <a:schemeClr val="lt1"/>
    </a:solidFill>
    <a:ln w="25400" cap="flat" cmpd="sng" algn="ctr">
      <a:solidFill>
        <a:schemeClr val="dk1"/>
      </a:solidFill>
      <a:prstDash val="solid"/>
      <a:round/>
    </a:ln>
    <a:effectLst/>
  </c:spPr>
  <c:txPr>
    <a:bodyPr/>
    <a:lstStyle/>
    <a:p>
      <a:pPr>
        <a:defRPr lang="en-US" sz="900" b="0" i="0" u="none" strike="noStrike" kern="1200" baseline="0">
          <a:solidFill>
            <a:schemeClr val="dk1"/>
          </a:solidFill>
          <a:latin typeface="+mn-lt"/>
          <a:ea typeface="+mn-ea"/>
          <a:cs typeface="+mn-cs"/>
        </a:defRPr>
      </a:pPr>
      <a:endParaRPr lang="fr-FR"/>
    </a:p>
  </c:txPr>
  <c:externalData r:id="rId4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Séparateur</a:t>
            </a:r>
          </a:p>
        </c:rich>
      </c:tx>
      <c:layout>
        <c:manualLayout>
          <c:xMode val="edge"/>
          <c:yMode val="edge"/>
          <c:x val="0.38428908934707906"/>
          <c:y val="2.25232512291220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7.1112795831205208E-2"/>
          <c:y val="0.15266221930592008"/>
          <c:w val="0.89588075900513964"/>
          <c:h val="0.73993839311752696"/>
        </c:manualLayout>
      </c:layout>
      <c:barChart>
        <c:barDir val="col"/>
        <c:grouping val="clustered"/>
        <c:varyColors val="0"/>
        <c:ser>
          <c:idx val="2"/>
          <c:order val="1"/>
          <c:tx>
            <c:strRef>
              <c:f>'Tableau de bord'!$C$21</c:f>
              <c:strCache>
                <c:ptCount val="1"/>
                <c:pt idx="0">
                  <c:v>Séparateur</c:v>
                </c:pt>
              </c:strCache>
            </c:strRef>
          </c:tx>
          <c:spPr>
            <a:solidFill>
              <a:srgbClr val="0070C0"/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'[2]TDB FONDERIE '!$E$7:$P$7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bord'!$E$21:$P$21</c:f>
              <c:numCache>
                <c:formatCode>0.00%</c:formatCode>
                <c:ptCount val="12"/>
                <c:pt idx="0">
                  <c:v>4.2299999999999997E-2</c:v>
                </c:pt>
                <c:pt idx="1">
                  <c:v>3.7319999999999999E-2</c:v>
                </c:pt>
                <c:pt idx="2" formatCode="0.0%">
                  <c:v>1.7999999999999999E-2</c:v>
                </c:pt>
                <c:pt idx="3">
                  <c:v>1.6899999999999998E-2</c:v>
                </c:pt>
                <c:pt idx="4">
                  <c:v>1.77E-2</c:v>
                </c:pt>
                <c:pt idx="5">
                  <c:v>1.7999999999999999E-2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035-4879-A53A-FDA2C6593E5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90676776"/>
        <c:axId val="390679520"/>
      </c:barChart>
      <c:lineChart>
        <c:grouping val="stacked"/>
        <c:varyColors val="0"/>
        <c:ser>
          <c:idx val="0"/>
          <c:order val="0"/>
          <c:tx>
            <c:strRef>
              <c:f>'Tableau de bord'!$D$9:$D$10</c:f>
              <c:strCache>
                <c:ptCount val="1"/>
                <c:pt idx="0">
                  <c:v>Target 2023</c:v>
                </c:pt>
              </c:strCache>
            </c:strRef>
          </c:tx>
          <c:spPr>
            <a:ln w="317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035-4879-A53A-FDA2C6593E5D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F035-4879-A53A-FDA2C6593E5D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F035-4879-A53A-FDA2C6593E5D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F035-4879-A53A-FDA2C6593E5D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F035-4879-A53A-FDA2C6593E5D}"/>
                </c:ext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F035-4879-A53A-FDA2C6593E5D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F035-4879-A53A-FDA2C6593E5D}"/>
                </c:ext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F035-4879-A53A-FDA2C6593E5D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F035-4879-A53A-FDA2C6593E5D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F035-4879-A53A-FDA2C6593E5D}"/>
                </c:ext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F035-4879-A53A-FDA2C6593E5D}"/>
                </c:ext>
              </c:extLst>
            </c:dLbl>
            <c:dLbl>
              <c:idx val="11"/>
              <c:layout>
                <c:manualLayout>
                  <c:x val="-7.4202895841044541E-3"/>
                  <c:y val="-0.10509030111681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F035-4879-A53A-FDA2C6593E5D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'Tableau de bord'!$E$125:$P$125</c:f>
              <c:numCache>
                <c:formatCode>0.0%</c:formatCode>
                <c:ptCount val="12"/>
                <c:pt idx="0">
                  <c:v>1.4999999999999999E-2</c:v>
                </c:pt>
                <c:pt idx="1">
                  <c:v>1.4999999999999999E-2</c:v>
                </c:pt>
                <c:pt idx="2">
                  <c:v>1.4999999999999999E-2</c:v>
                </c:pt>
                <c:pt idx="3">
                  <c:v>1.4999999999999999E-2</c:v>
                </c:pt>
                <c:pt idx="4">
                  <c:v>1.4999999999999999E-2</c:v>
                </c:pt>
                <c:pt idx="5">
                  <c:v>1.4999999999999999E-2</c:v>
                </c:pt>
                <c:pt idx="6">
                  <c:v>1.4999999999999999E-2</c:v>
                </c:pt>
                <c:pt idx="7">
                  <c:v>1.4999999999999999E-2</c:v>
                </c:pt>
                <c:pt idx="8">
                  <c:v>1.4999999999999999E-2</c:v>
                </c:pt>
                <c:pt idx="9">
                  <c:v>1.4999999999999999E-2</c:v>
                </c:pt>
                <c:pt idx="10">
                  <c:v>1.4999999999999999E-2</c:v>
                </c:pt>
                <c:pt idx="11">
                  <c:v>1.4999999999999999E-2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D-F035-4879-A53A-FDA2C6593E5D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90676776"/>
        <c:axId val="390679520"/>
      </c:lineChart>
      <c:catAx>
        <c:axId val="390676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cap="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90679520"/>
        <c:crosses val="autoZero"/>
        <c:auto val="1"/>
        <c:lblAlgn val="ctr"/>
        <c:lblOffset val="100"/>
        <c:noMultiLvlLbl val="0"/>
      </c:catAx>
      <c:valAx>
        <c:axId val="390679520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90676776"/>
        <c:crosses val="autoZero"/>
        <c:crossBetween val="between"/>
      </c:valAx>
      <c:spPr>
        <a:solidFill>
          <a:schemeClr val="accent6">
            <a:lumMod val="20000"/>
            <a:lumOff val="80000"/>
          </a:schemeClr>
        </a:solidFill>
        <a:ln>
          <a:noFill/>
        </a:ln>
        <a:effectLst/>
      </c:spPr>
    </c:plotArea>
    <c:plotVisOnly val="0"/>
    <c:dispBlanksAs val="gap"/>
    <c:showDLblsOverMax val="0"/>
  </c:chart>
  <c:spPr>
    <a:solidFill>
      <a:schemeClr val="lt1"/>
    </a:solidFill>
    <a:ln w="25400" cap="flat" cmpd="sng" algn="ctr">
      <a:solidFill>
        <a:schemeClr val="dk1"/>
      </a:solidFill>
      <a:prstDash val="solid"/>
      <a:round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fr-FR"/>
    </a:p>
  </c:txPr>
  <c:externalData r:id="rId4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Acide/ Eau (%)</a:t>
            </a:r>
          </a:p>
        </c:rich>
      </c:tx>
      <c:layout>
        <c:manualLayout>
          <c:xMode val="edge"/>
          <c:yMode val="edge"/>
          <c:x val="0.38428908934707906"/>
          <c:y val="2.25232512291220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7.1112795831205208E-2"/>
          <c:y val="0.15266221930592008"/>
          <c:w val="0.89588075900513964"/>
          <c:h val="0.73993839311752696"/>
        </c:manualLayout>
      </c:layout>
      <c:barChart>
        <c:barDir val="col"/>
        <c:grouping val="clustered"/>
        <c:varyColors val="0"/>
        <c:ser>
          <c:idx val="2"/>
          <c:order val="1"/>
          <c:tx>
            <c:strRef>
              <c:f>'Tableau de bord'!$C$25</c:f>
              <c:strCache>
                <c:ptCount val="1"/>
                <c:pt idx="0">
                  <c:v>Acide/ Eau</c:v>
                </c:pt>
              </c:strCache>
            </c:strRef>
          </c:tx>
          <c:spPr>
            <a:solidFill>
              <a:srgbClr val="0070C0"/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'[2]TDB FONDERIE '!$E$7:$P$7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bord'!$E$25:$P$25</c:f>
              <c:numCache>
                <c:formatCode>0.00%</c:formatCode>
                <c:ptCount val="12"/>
                <c:pt idx="1">
                  <c:v>0.27439999999999998</c:v>
                </c:pt>
                <c:pt idx="2" formatCode="0%">
                  <c:v>0.18</c:v>
                </c:pt>
                <c:pt idx="3">
                  <c:v>0.14430000000000001</c:v>
                </c:pt>
                <c:pt idx="4">
                  <c:v>0.15490000000000001</c:v>
                </c:pt>
                <c:pt idx="5">
                  <c:v>0.12849999999999995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0EB-4CF6-B2EB-81091A8D719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90676776"/>
        <c:axId val="390679520"/>
      </c:barChart>
      <c:lineChart>
        <c:grouping val="stacked"/>
        <c:varyColors val="0"/>
        <c:ser>
          <c:idx val="0"/>
          <c:order val="0"/>
          <c:tx>
            <c:strRef>
              <c:f>'Tableau de bord'!$D$9:$D$10</c:f>
              <c:strCache>
                <c:ptCount val="1"/>
                <c:pt idx="0">
                  <c:v>Target 2023</c:v>
                </c:pt>
              </c:strCache>
            </c:strRef>
          </c:tx>
          <c:spPr>
            <a:ln w="317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B0EB-4CF6-B2EB-81091A8D719E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B0EB-4CF6-B2EB-81091A8D719E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B0EB-4CF6-B2EB-81091A8D719E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B0EB-4CF6-B2EB-81091A8D719E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B0EB-4CF6-B2EB-81091A8D719E}"/>
                </c:ext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B0EB-4CF6-B2EB-81091A8D719E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B0EB-4CF6-B2EB-81091A8D719E}"/>
                </c:ext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B0EB-4CF6-B2EB-81091A8D719E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B0EB-4CF6-B2EB-81091A8D719E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B0EB-4CF6-B2EB-81091A8D719E}"/>
                </c:ext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B0EB-4CF6-B2EB-81091A8D719E}"/>
                </c:ext>
              </c:extLst>
            </c:dLbl>
            <c:dLbl>
              <c:idx val="11"/>
              <c:layout>
                <c:manualLayout>
                  <c:x val="-1.6695651564235022E-2"/>
                  <c:y val="-5.77996656142466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B0EB-4CF6-B2EB-81091A8D719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'Tableau de bord'!$E$127:$P$127</c:f>
              <c:numCache>
                <c:formatCode>0.0%</c:formatCode>
                <c:ptCount val="12"/>
                <c:pt idx="0">
                  <c:v>0.25</c:v>
                </c:pt>
                <c:pt idx="1">
                  <c:v>0.25</c:v>
                </c:pt>
                <c:pt idx="2">
                  <c:v>0.25</c:v>
                </c:pt>
                <c:pt idx="3">
                  <c:v>0.25</c:v>
                </c:pt>
                <c:pt idx="4">
                  <c:v>0.25</c:v>
                </c:pt>
                <c:pt idx="5">
                  <c:v>0.25</c:v>
                </c:pt>
                <c:pt idx="6">
                  <c:v>0.25</c:v>
                </c:pt>
                <c:pt idx="7">
                  <c:v>0.25</c:v>
                </c:pt>
                <c:pt idx="8">
                  <c:v>0.25</c:v>
                </c:pt>
                <c:pt idx="9">
                  <c:v>0.25</c:v>
                </c:pt>
                <c:pt idx="10">
                  <c:v>0.25</c:v>
                </c:pt>
                <c:pt idx="11">
                  <c:v>0.25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D-B0EB-4CF6-B2EB-81091A8D719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90676776"/>
        <c:axId val="390679520"/>
      </c:lineChart>
      <c:catAx>
        <c:axId val="390676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cap="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90679520"/>
        <c:crosses val="autoZero"/>
        <c:auto val="1"/>
        <c:lblAlgn val="ctr"/>
        <c:lblOffset val="100"/>
        <c:noMultiLvlLbl val="0"/>
      </c:catAx>
      <c:valAx>
        <c:axId val="390679520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90676776"/>
        <c:crosses val="autoZero"/>
        <c:crossBetween val="between"/>
      </c:valAx>
      <c:spPr>
        <a:solidFill>
          <a:schemeClr val="accent6">
            <a:lumMod val="20000"/>
            <a:lumOff val="80000"/>
          </a:schemeClr>
        </a:solidFill>
        <a:ln>
          <a:noFill/>
        </a:ln>
        <a:effectLst/>
      </c:spPr>
    </c:plotArea>
    <c:plotVisOnly val="0"/>
    <c:dispBlanksAs val="gap"/>
    <c:showDLblsOverMax val="0"/>
  </c:chart>
  <c:spPr>
    <a:solidFill>
      <a:schemeClr val="lt1"/>
    </a:solidFill>
    <a:ln w="25400" cap="flat" cmpd="sng" algn="ctr">
      <a:solidFill>
        <a:schemeClr val="dk1"/>
      </a:solidFill>
      <a:prstDash val="solid"/>
      <a:round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fr-FR"/>
    </a:p>
  </c:txPr>
  <c:externalData r:id="rId4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fr-FR"/>
              <a:t>Plaques industrielles</a:t>
            </a:r>
            <a:endParaRPr lang="en-US"/>
          </a:p>
        </c:rich>
      </c:tx>
      <c:layout>
        <c:manualLayout>
          <c:xMode val="edge"/>
          <c:yMode val="edge"/>
          <c:x val="0.3147239529841378"/>
          <c:y val="2.25232512291220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7.1112795831205208E-2"/>
          <c:y val="0.15266221930592008"/>
          <c:w val="0.89588075900513964"/>
          <c:h val="0.73993839311752696"/>
        </c:manualLayout>
      </c:layout>
      <c:barChart>
        <c:barDir val="col"/>
        <c:grouping val="clustered"/>
        <c:varyColors val="0"/>
        <c:ser>
          <c:idx val="2"/>
          <c:order val="0"/>
          <c:tx>
            <c:strRef>
              <c:f>'Tableau de bord'!$C$19</c:f>
              <c:strCache>
                <c:ptCount val="1"/>
                <c:pt idx="0">
                  <c:v>Plaque industrielle</c:v>
                </c:pt>
              </c:strCache>
            </c:strRef>
          </c:tx>
          <c:spPr>
            <a:solidFill>
              <a:srgbClr val="0070C0"/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'[2]TDB FONDERIE '!$E$7:$P$7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bord'!$E$19:$P$19</c:f>
              <c:numCache>
                <c:formatCode>General</c:formatCode>
                <c:ptCount val="12"/>
                <c:pt idx="3" formatCode="0.00%">
                  <c:v>3.9300000000000002E-2</c:v>
                </c:pt>
                <c:pt idx="4" formatCode="0.00%">
                  <c:v>1.7899999999999999E-2</c:v>
                </c:pt>
                <c:pt idx="5" formatCode="0.00%">
                  <c:v>1.78E-2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8D9-4C39-985C-A75453069C06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90676776"/>
        <c:axId val="390679520"/>
      </c:barChart>
      <c:catAx>
        <c:axId val="390676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cap="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90679520"/>
        <c:crosses val="autoZero"/>
        <c:auto val="1"/>
        <c:lblAlgn val="ctr"/>
        <c:lblOffset val="100"/>
        <c:noMultiLvlLbl val="0"/>
      </c:catAx>
      <c:valAx>
        <c:axId val="390679520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90676776"/>
        <c:crosses val="autoZero"/>
        <c:crossBetween val="between"/>
      </c:valAx>
      <c:spPr>
        <a:solidFill>
          <a:srgbClr val="F79646">
            <a:lumMod val="20000"/>
            <a:lumOff val="80000"/>
          </a:srgbClr>
        </a:solidFill>
        <a:ln>
          <a:noFill/>
        </a:ln>
        <a:effectLst/>
      </c:spPr>
    </c:plotArea>
    <c:plotVisOnly val="0"/>
    <c:dispBlanksAs val="gap"/>
    <c:showDLblsOverMax val="0"/>
  </c:chart>
  <c:spPr>
    <a:solidFill>
      <a:schemeClr val="lt1"/>
    </a:solidFill>
    <a:ln w="25400" cap="flat" cmpd="sng" algn="ctr">
      <a:solidFill>
        <a:schemeClr val="dk1"/>
      </a:solidFill>
      <a:prstDash val="solid"/>
      <a:round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fr-FR"/>
    </a:p>
  </c:txPr>
  <c:externalData r:id="rId4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fr-FR"/>
              <a:t>Plastique </a:t>
            </a:r>
            <a:r>
              <a:rPr lang="el-GR"/>
              <a:t>( %)</a:t>
            </a:r>
            <a:endParaRPr lang="en-US"/>
          </a:p>
        </c:rich>
      </c:tx>
      <c:layout>
        <c:manualLayout>
          <c:xMode val="edge"/>
          <c:yMode val="edge"/>
          <c:x val="0.38428908934707906"/>
          <c:y val="2.25232512291220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7.1112782478012282E-2"/>
          <c:y val="0.16842582590012531"/>
          <c:w val="0.89588075900513964"/>
          <c:h val="0.73993839311752696"/>
        </c:manualLayout>
      </c:layout>
      <c:barChart>
        <c:barDir val="col"/>
        <c:grouping val="clustered"/>
        <c:varyColors val="0"/>
        <c:ser>
          <c:idx val="2"/>
          <c:order val="1"/>
          <c:tx>
            <c:strRef>
              <c:f>'Tableau de bord'!$C$23</c:f>
              <c:strCache>
                <c:ptCount val="1"/>
                <c:pt idx="0">
                  <c:v>Plastique</c:v>
                </c:pt>
              </c:strCache>
            </c:strRef>
          </c:tx>
          <c:spPr>
            <a:solidFill>
              <a:srgbClr val="0070C0"/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'[2]TDB FONDERIE '!$E$7:$P$7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bord'!$E$23:$J$23</c:f>
              <c:numCache>
                <c:formatCode>0.00%</c:formatCode>
                <c:ptCount val="6"/>
                <c:pt idx="1">
                  <c:v>5.8000000000000003E-2</c:v>
                </c:pt>
                <c:pt idx="2">
                  <c:v>5.0999999999999997E-2</c:v>
                </c:pt>
                <c:pt idx="3">
                  <c:v>5.8799999999999998E-2</c:v>
                </c:pt>
                <c:pt idx="4">
                  <c:v>4.82E-2</c:v>
                </c:pt>
                <c:pt idx="5">
                  <c:v>5.1499999999999997E-2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8F09-49A2-9961-D4206A631E2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90676776"/>
        <c:axId val="390679520"/>
      </c:barChart>
      <c:lineChart>
        <c:grouping val="stacked"/>
        <c:varyColors val="0"/>
        <c:ser>
          <c:idx val="0"/>
          <c:order val="0"/>
          <c:tx>
            <c:strRef>
              <c:f>'Tableau de bord'!$D$9:$D$10</c:f>
              <c:strCache>
                <c:ptCount val="1"/>
                <c:pt idx="0">
                  <c:v>Target 2023</c:v>
                </c:pt>
              </c:strCache>
            </c:strRef>
          </c:tx>
          <c:spPr>
            <a:ln w="317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8F09-49A2-9961-D4206A631E21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8F09-49A2-9961-D4206A631E21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8F09-49A2-9961-D4206A631E21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8F09-49A2-9961-D4206A631E21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8F09-49A2-9961-D4206A631E21}"/>
                </c:ext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8F09-49A2-9961-D4206A631E21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8F09-49A2-9961-D4206A631E21}"/>
                </c:ext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8F09-49A2-9961-D4206A631E21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8F09-49A2-9961-D4206A631E21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8F09-49A2-9961-D4206A631E21}"/>
                </c:ext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8F09-49A2-9961-D4206A631E21}"/>
                </c:ext>
              </c:extLst>
            </c:dLbl>
            <c:dLbl>
              <c:idx val="11"/>
              <c:layout>
                <c:manualLayout>
                  <c:x val="-6.3303663687074539E-3"/>
                  <c:y val="-8.407224089344961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8F09-49A2-9961-D4206A631E2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val>
            <c:numRef>
              <c:f>'Tableau de bord'!$E$126:$P$126</c:f>
              <c:numCache>
                <c:formatCode>0.0%</c:formatCode>
                <c:ptCount val="12"/>
                <c:pt idx="0">
                  <c:v>0.05</c:v>
                </c:pt>
                <c:pt idx="1">
                  <c:v>0.05</c:v>
                </c:pt>
                <c:pt idx="2">
                  <c:v>0.05</c:v>
                </c:pt>
                <c:pt idx="3">
                  <c:v>0.05</c:v>
                </c:pt>
                <c:pt idx="4">
                  <c:v>0.05</c:v>
                </c:pt>
                <c:pt idx="5">
                  <c:v>0.05</c:v>
                </c:pt>
                <c:pt idx="6">
                  <c:v>0.05</c:v>
                </c:pt>
                <c:pt idx="7">
                  <c:v>0.05</c:v>
                </c:pt>
                <c:pt idx="8">
                  <c:v>0.05</c:v>
                </c:pt>
                <c:pt idx="9">
                  <c:v>0.05</c:v>
                </c:pt>
                <c:pt idx="10">
                  <c:v>0.05</c:v>
                </c:pt>
                <c:pt idx="11">
                  <c:v>0.05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D-8F09-49A2-9961-D4206A631E2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90676776"/>
        <c:axId val="390679520"/>
      </c:lineChart>
      <c:catAx>
        <c:axId val="390676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800" b="0" i="0" u="none" strike="noStrike" kern="1200" cap="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90679520"/>
        <c:crosses val="autoZero"/>
        <c:auto val="1"/>
        <c:lblAlgn val="ctr"/>
        <c:lblOffset val="100"/>
        <c:noMultiLvlLbl val="0"/>
      </c:catAx>
      <c:valAx>
        <c:axId val="390679520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90676776"/>
        <c:crosses val="autoZero"/>
        <c:crossBetween val="between"/>
      </c:valAx>
      <c:spPr>
        <a:solidFill>
          <a:schemeClr val="accent6">
            <a:lumMod val="20000"/>
            <a:lumOff val="80000"/>
          </a:schemeClr>
        </a:solidFill>
        <a:ln>
          <a:noFill/>
        </a:ln>
        <a:effectLst/>
      </c:spPr>
    </c:plotArea>
    <c:plotVisOnly val="0"/>
    <c:dispBlanksAs val="gap"/>
    <c:showDLblsOverMax val="0"/>
  </c:chart>
  <c:spPr>
    <a:solidFill>
      <a:schemeClr val="lt1"/>
    </a:solidFill>
    <a:ln w="25400" cap="flat" cmpd="sng" algn="ctr">
      <a:solidFill>
        <a:schemeClr val="dk1"/>
      </a:solidFill>
      <a:prstDash val="solid"/>
      <a:round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fr-FR"/>
    </a:p>
  </c:txPr>
  <c:externalData r:id="rId4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Charge /Ton</a:t>
            </a:r>
          </a:p>
        </c:rich>
      </c:tx>
      <c:layout>
        <c:manualLayout>
          <c:xMode val="edge"/>
          <c:yMode val="edge"/>
          <c:x val="0.46523298927269602"/>
          <c:y val="2.777765729204414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6.6057545946106591E-2"/>
          <c:y val="0.17497420181377912"/>
          <c:w val="0.89588075900513964"/>
          <c:h val="0.58033241707218874"/>
        </c:manualLayout>
      </c:layout>
      <c:barChart>
        <c:barDir val="col"/>
        <c:grouping val="clustered"/>
        <c:varyColors val="0"/>
        <c:ser>
          <c:idx val="2"/>
          <c:order val="1"/>
          <c:tx>
            <c:v>Four1</c:v>
          </c:tx>
          <c:spPr>
            <a:solidFill>
              <a:srgbClr val="92D050"/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'Tableau de bord'!$E$10:$P$10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bord'!$E$30:$P$30</c:f>
              <c:numCache>
                <c:formatCode>0.0</c:formatCode>
                <c:ptCount val="12"/>
                <c:pt idx="0" formatCode="0">
                  <c:v>412</c:v>
                </c:pt>
                <c:pt idx="1">
                  <c:v>378.5</c:v>
                </c:pt>
                <c:pt idx="2" formatCode="0">
                  <c:v>425</c:v>
                </c:pt>
                <c:pt idx="3" formatCode="0">
                  <c:v>374</c:v>
                </c:pt>
                <c:pt idx="4" formatCode="0.00">
                  <c:v>400.6</c:v>
                </c:pt>
                <c:pt idx="5" formatCode="0.000">
                  <c:v>330.91800000000001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400-4FE9-8402-BD2F40D091C3}"/>
            </c:ext>
          </c:extLst>
        </c:ser>
        <c:ser>
          <c:idx val="3"/>
          <c:order val="3"/>
          <c:tx>
            <c:v>Four2</c:v>
          </c:tx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dLbl>
              <c:idx val="2"/>
              <c:layout>
                <c:manualLayout>
                  <c:x val="-3.5362271850547488E-17"/>
                  <c:y val="2.34432288525231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3400-4FE9-8402-BD2F40D091C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'Tableau de bord'!$E$10:$P$10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bord'!$E$70:$P$70</c:f>
              <c:numCache>
                <c:formatCode>0.000</c:formatCode>
                <c:ptCount val="12"/>
                <c:pt idx="0" formatCode="0.0">
                  <c:v>138.5</c:v>
                </c:pt>
                <c:pt idx="1">
                  <c:v>139.66300000000001</c:v>
                </c:pt>
                <c:pt idx="2" formatCode="0">
                  <c:v>70</c:v>
                </c:pt>
                <c:pt idx="3" formatCode="0">
                  <c:v>135</c:v>
                </c:pt>
                <c:pt idx="4">
                  <c:v>237.56299999999999</c:v>
                </c:pt>
                <c:pt idx="5" formatCode="0">
                  <c:v>206.666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400-4FE9-8402-BD2F40D091C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90676776"/>
        <c:axId val="390679520"/>
      </c:barChart>
      <c:lineChart>
        <c:grouping val="standard"/>
        <c:varyColors val="0"/>
        <c:ser>
          <c:idx val="0"/>
          <c:order val="0"/>
          <c:tx>
            <c:v>Target Four2</c:v>
          </c:tx>
          <c:spPr>
            <a:ln w="31750" cap="rnd">
              <a:solidFill>
                <a:sysClr val="windowText" lastClr="000000">
                  <a:lumMod val="75000"/>
                  <a:lumOff val="25000"/>
                </a:sysClr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3400-4FE9-8402-BD2F40D091C3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3400-4FE9-8402-BD2F40D091C3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3400-4FE9-8402-BD2F40D091C3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3400-4FE9-8402-BD2F40D091C3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3400-4FE9-8402-BD2F40D091C3}"/>
                </c:ext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3400-4FE9-8402-BD2F40D091C3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3400-4FE9-8402-BD2F40D091C3}"/>
                </c:ext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3400-4FE9-8402-BD2F40D091C3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3400-4FE9-8402-BD2F40D091C3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3400-4FE9-8402-BD2F40D091C3}"/>
                </c:ext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3400-4FE9-8402-BD2F40D091C3}"/>
                </c:ext>
              </c:extLst>
            </c:dLbl>
            <c:dLbl>
              <c:idx val="11"/>
              <c:layout>
                <c:manualLayout>
                  <c:x val="-1.0110584853547903E-2"/>
                  <c:y val="-8.97689582351897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3400-4FE9-8402-BD2F40D091C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'Tableau de bord'!$E$10:$P$10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bord'!$E$137:$P$137</c:f>
              <c:numCache>
                <c:formatCode>0</c:formatCode>
                <c:ptCount val="12"/>
                <c:pt idx="0">
                  <c:v>135</c:v>
                </c:pt>
                <c:pt idx="1">
                  <c:v>135</c:v>
                </c:pt>
                <c:pt idx="2">
                  <c:v>135</c:v>
                </c:pt>
                <c:pt idx="3">
                  <c:v>135</c:v>
                </c:pt>
                <c:pt idx="4">
                  <c:v>135</c:v>
                </c:pt>
                <c:pt idx="5">
                  <c:v>135</c:v>
                </c:pt>
                <c:pt idx="6">
                  <c:v>135</c:v>
                </c:pt>
                <c:pt idx="7">
                  <c:v>135</c:v>
                </c:pt>
                <c:pt idx="8">
                  <c:v>135</c:v>
                </c:pt>
                <c:pt idx="9">
                  <c:v>135</c:v>
                </c:pt>
                <c:pt idx="10">
                  <c:v>135</c:v>
                </c:pt>
                <c:pt idx="11">
                  <c:v>135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F-3400-4FE9-8402-BD2F40D091C3}"/>
            </c:ext>
          </c:extLst>
        </c:ser>
        <c:ser>
          <c:idx val="1"/>
          <c:order val="2"/>
          <c:tx>
            <c:v>Target Four1</c:v>
          </c:tx>
          <c:spPr>
            <a:ln w="31750" cap="rnd">
              <a:solidFill>
                <a:srgbClr val="5B9BD5">
                  <a:lumMod val="75000"/>
                </a:srgbClr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3400-4FE9-8402-BD2F40D091C3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3400-4FE9-8402-BD2F40D091C3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3400-4FE9-8402-BD2F40D091C3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3400-4FE9-8402-BD2F40D091C3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3400-4FE9-8402-BD2F40D091C3}"/>
                </c:ext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5-3400-4FE9-8402-BD2F40D091C3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6-3400-4FE9-8402-BD2F40D091C3}"/>
                </c:ext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7-3400-4FE9-8402-BD2F40D091C3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8-3400-4FE9-8402-BD2F40D091C3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9-3400-4FE9-8402-BD2F40D091C3}"/>
                </c:ext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A-3400-4FE9-8402-BD2F40D091C3}"/>
                </c:ext>
              </c:extLst>
            </c:dLbl>
            <c:dLbl>
              <c:idx val="11"/>
              <c:layout>
                <c:manualLayout>
                  <c:x val="-1.2357238735793149E-16"/>
                  <c:y val="-6.86468504151450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B-3400-4FE9-8402-BD2F40D091C3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'Tableau de bord'!$E$10:$P$10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bord'!$E$129:$P$129</c:f>
              <c:numCache>
                <c:formatCode>General</c:formatCode>
                <c:ptCount val="12"/>
                <c:pt idx="0">
                  <c:v>430</c:v>
                </c:pt>
                <c:pt idx="1">
                  <c:v>430</c:v>
                </c:pt>
                <c:pt idx="2">
                  <c:v>430</c:v>
                </c:pt>
                <c:pt idx="3">
                  <c:v>430</c:v>
                </c:pt>
                <c:pt idx="4">
                  <c:v>430</c:v>
                </c:pt>
                <c:pt idx="5">
                  <c:v>430</c:v>
                </c:pt>
                <c:pt idx="6">
                  <c:v>430</c:v>
                </c:pt>
                <c:pt idx="7">
                  <c:v>430</c:v>
                </c:pt>
                <c:pt idx="8">
                  <c:v>430</c:v>
                </c:pt>
                <c:pt idx="9">
                  <c:v>430</c:v>
                </c:pt>
                <c:pt idx="10">
                  <c:v>430</c:v>
                </c:pt>
                <c:pt idx="11">
                  <c:v>430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1C-3400-4FE9-8402-BD2F40D091C3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90676776"/>
        <c:axId val="390679520"/>
      </c:lineChart>
      <c:catAx>
        <c:axId val="390676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90679520"/>
        <c:crosses val="autoZero"/>
        <c:auto val="1"/>
        <c:lblAlgn val="ctr"/>
        <c:lblOffset val="100"/>
        <c:noMultiLvlLbl val="0"/>
      </c:catAx>
      <c:valAx>
        <c:axId val="390679520"/>
        <c:scaling>
          <c:orientation val="minMax"/>
          <c:max val="450"/>
          <c:min val="0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90676776"/>
        <c:crosses val="autoZero"/>
        <c:crossBetween val="between"/>
        <c:majorUnit val="100"/>
      </c:valAx>
      <c:spPr>
        <a:solidFill>
          <a:srgbClr val="ED7D31">
            <a:lumMod val="20000"/>
            <a:lumOff val="80000"/>
          </a:srgbClr>
        </a:solidFill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3308408928309851"/>
          <c:y val="0.88409118596893321"/>
          <c:w val="0.78097593946174537"/>
          <c:h val="0.10825329731487285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0"/>
    <c:dispBlanksAs val="gap"/>
    <c:showDLblsOverMax val="0"/>
  </c:chart>
  <c:spPr>
    <a:solidFill>
      <a:schemeClr val="lt1"/>
    </a:solidFill>
    <a:ln w="25400" cap="flat" cmpd="sng" algn="ctr">
      <a:solidFill>
        <a:schemeClr val="dk1"/>
      </a:solidFill>
      <a:prstDash val="solid"/>
      <a:round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fr-FR"/>
    </a:p>
  </c:txPr>
  <c:externalData r:id="rId4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Numéro Fusion (Load)</a:t>
            </a:r>
          </a:p>
        </c:rich>
      </c:tx>
      <c:layout>
        <c:manualLayout>
          <c:xMode val="edge"/>
          <c:yMode val="edge"/>
          <c:x val="0.36412714073721819"/>
          <c:y val="2.7777650730978772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6.6057545946106591E-2"/>
          <c:y val="0.17497420181377912"/>
          <c:w val="0.89588075900513964"/>
          <c:h val="0.58033241707218874"/>
        </c:manualLayout>
      </c:layout>
      <c:barChart>
        <c:barDir val="col"/>
        <c:grouping val="clustered"/>
        <c:varyColors val="0"/>
        <c:ser>
          <c:idx val="2"/>
          <c:order val="1"/>
          <c:tx>
            <c:v>Four1</c:v>
          </c:tx>
          <c:spPr>
            <a:solidFill>
              <a:srgbClr val="92D050"/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'Tableau de bord'!$E$10:$P$10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bord'!$E$27:$P$27</c:f>
              <c:numCache>
                <c:formatCode>0</c:formatCode>
                <c:ptCount val="12"/>
                <c:pt idx="0">
                  <c:v>67</c:v>
                </c:pt>
                <c:pt idx="1">
                  <c:v>56</c:v>
                </c:pt>
                <c:pt idx="2">
                  <c:v>60</c:v>
                </c:pt>
                <c:pt idx="3">
                  <c:v>60</c:v>
                </c:pt>
                <c:pt idx="4">
                  <c:v>62</c:v>
                </c:pt>
                <c:pt idx="5">
                  <c:v>52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ADD-4BA1-B7A2-429C96E939D0}"/>
            </c:ext>
          </c:extLst>
        </c:ser>
        <c:ser>
          <c:idx val="3"/>
          <c:order val="3"/>
          <c:tx>
            <c:v>Four2</c:v>
          </c:tx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'Tableau de bord'!$E$10:$P$10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bord'!$E$67:$P$67</c:f>
              <c:numCache>
                <c:formatCode>0</c:formatCode>
                <c:ptCount val="12"/>
                <c:pt idx="0">
                  <c:v>96</c:v>
                </c:pt>
                <c:pt idx="1">
                  <c:v>104</c:v>
                </c:pt>
                <c:pt idx="2">
                  <c:v>48</c:v>
                </c:pt>
                <c:pt idx="3">
                  <c:v>48</c:v>
                </c:pt>
                <c:pt idx="4">
                  <c:v>115</c:v>
                </c:pt>
                <c:pt idx="5">
                  <c:v>92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ADD-4BA1-B7A2-429C96E939D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90676776"/>
        <c:axId val="390679520"/>
      </c:barChart>
      <c:lineChart>
        <c:grouping val="standard"/>
        <c:varyColors val="0"/>
        <c:ser>
          <c:idx val="0"/>
          <c:order val="0"/>
          <c:tx>
            <c:v>Target Four2</c:v>
          </c:tx>
          <c:spPr>
            <a:ln w="31750" cap="rnd">
              <a:solidFill>
                <a:sysClr val="windowText" lastClr="000000">
                  <a:lumMod val="75000"/>
                  <a:lumOff val="25000"/>
                </a:sysClr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CADD-4BA1-B7A2-429C96E939D0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CADD-4BA1-B7A2-429C96E939D0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CADD-4BA1-B7A2-429C96E939D0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CADD-4BA1-B7A2-429C96E939D0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CADD-4BA1-B7A2-429C96E939D0}"/>
                </c:ext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CADD-4BA1-B7A2-429C96E939D0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CADD-4BA1-B7A2-429C96E939D0}"/>
                </c:ext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CADD-4BA1-B7A2-429C96E939D0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CADD-4BA1-B7A2-429C96E939D0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CADD-4BA1-B7A2-429C96E939D0}"/>
                </c:ext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CADD-4BA1-B7A2-429C96E939D0}"/>
                </c:ext>
              </c:extLst>
            </c:dLbl>
            <c:dLbl>
              <c:idx val="11"/>
              <c:layout>
                <c:manualLayout>
                  <c:x val="-1.0110584853547903E-2"/>
                  <c:y val="-8.976895823518972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CADD-4BA1-B7A2-429C96E939D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'Tableau de bord'!$E$10:$P$10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bord'!$E$136:$P$136</c:f>
              <c:numCache>
                <c:formatCode>0</c:formatCode>
                <c:ptCount val="12"/>
                <c:pt idx="0">
                  <c:v>90</c:v>
                </c:pt>
                <c:pt idx="1">
                  <c:v>90</c:v>
                </c:pt>
                <c:pt idx="2">
                  <c:v>90</c:v>
                </c:pt>
                <c:pt idx="3">
                  <c:v>90</c:v>
                </c:pt>
                <c:pt idx="4">
                  <c:v>90</c:v>
                </c:pt>
                <c:pt idx="5">
                  <c:v>90</c:v>
                </c:pt>
                <c:pt idx="6">
                  <c:v>90</c:v>
                </c:pt>
                <c:pt idx="7">
                  <c:v>90</c:v>
                </c:pt>
                <c:pt idx="8">
                  <c:v>90</c:v>
                </c:pt>
                <c:pt idx="9">
                  <c:v>90</c:v>
                </c:pt>
                <c:pt idx="10">
                  <c:v>90</c:v>
                </c:pt>
                <c:pt idx="11">
                  <c:v>90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E-CADD-4BA1-B7A2-429C96E939D0}"/>
            </c:ext>
          </c:extLst>
        </c:ser>
        <c:ser>
          <c:idx val="1"/>
          <c:order val="2"/>
          <c:tx>
            <c:v>Target Four1</c:v>
          </c:tx>
          <c:spPr>
            <a:ln w="31750" cap="rnd">
              <a:solidFill>
                <a:srgbClr val="5B9BD5">
                  <a:lumMod val="75000"/>
                </a:srgbClr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CADD-4BA1-B7A2-429C96E939D0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CADD-4BA1-B7A2-429C96E939D0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CADD-4BA1-B7A2-429C96E939D0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CADD-4BA1-B7A2-429C96E939D0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CADD-4BA1-B7A2-429C96E939D0}"/>
                </c:ext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CADD-4BA1-B7A2-429C96E939D0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5-CADD-4BA1-B7A2-429C96E939D0}"/>
                </c:ext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6-CADD-4BA1-B7A2-429C96E939D0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7-CADD-4BA1-B7A2-429C96E939D0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8-CADD-4BA1-B7A2-429C96E939D0}"/>
                </c:ext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9-CADD-4BA1-B7A2-429C96E939D0}"/>
                </c:ext>
              </c:extLst>
            </c:dLbl>
            <c:dLbl>
              <c:idx val="11"/>
              <c:layout>
                <c:manualLayout>
                  <c:x val="-1.2357238735793149E-16"/>
                  <c:y val="-6.864685041514506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A-CADD-4BA1-B7A2-429C96E939D0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'Tableau de bord'!$E$10:$P$10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bord'!$E$128:$P$128</c:f>
              <c:numCache>
                <c:formatCode>General</c:formatCode>
                <c:ptCount val="12"/>
                <c:pt idx="0">
                  <c:v>60</c:v>
                </c:pt>
                <c:pt idx="1">
                  <c:v>60</c:v>
                </c:pt>
                <c:pt idx="2">
                  <c:v>60</c:v>
                </c:pt>
                <c:pt idx="3">
                  <c:v>60</c:v>
                </c:pt>
                <c:pt idx="4">
                  <c:v>60</c:v>
                </c:pt>
                <c:pt idx="5">
                  <c:v>60</c:v>
                </c:pt>
                <c:pt idx="6">
                  <c:v>60</c:v>
                </c:pt>
                <c:pt idx="7">
                  <c:v>60</c:v>
                </c:pt>
                <c:pt idx="8">
                  <c:v>60</c:v>
                </c:pt>
                <c:pt idx="9">
                  <c:v>60</c:v>
                </c:pt>
                <c:pt idx="10">
                  <c:v>60</c:v>
                </c:pt>
                <c:pt idx="11">
                  <c:v>60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1B-CADD-4BA1-B7A2-429C96E939D0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90676776"/>
        <c:axId val="390679520"/>
      </c:lineChart>
      <c:catAx>
        <c:axId val="390676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90679520"/>
        <c:crosses val="autoZero"/>
        <c:auto val="1"/>
        <c:lblAlgn val="ctr"/>
        <c:lblOffset val="100"/>
        <c:noMultiLvlLbl val="0"/>
      </c:catAx>
      <c:valAx>
        <c:axId val="390679520"/>
        <c:scaling>
          <c:orientation val="minMax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90676776"/>
        <c:crosses val="autoZero"/>
        <c:crossBetween val="between"/>
      </c:valAx>
      <c:spPr>
        <a:solidFill>
          <a:srgbClr val="ED7D31">
            <a:lumMod val="20000"/>
            <a:lumOff val="80000"/>
          </a:srgbClr>
        </a:solidFill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3308408928309851"/>
          <c:y val="0.88409118596893321"/>
          <c:w val="0.78097593946174537"/>
          <c:h val="0.10825329731487285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0"/>
    <c:dispBlanksAs val="gap"/>
    <c:showDLblsOverMax val="0"/>
  </c:chart>
  <c:spPr>
    <a:solidFill>
      <a:schemeClr val="lt1"/>
    </a:solidFill>
    <a:ln w="25400" cap="flat" cmpd="sng" algn="ctr">
      <a:solidFill>
        <a:schemeClr val="dk1"/>
      </a:solidFill>
      <a:prstDash val="solid"/>
      <a:round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fr-FR"/>
    </a:p>
  </c:txPr>
  <c:externalData r:id="rId4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Décharge/Ton</a:t>
            </a:r>
          </a:p>
        </c:rich>
      </c:tx>
      <c:layout>
        <c:manualLayout>
          <c:xMode val="edge"/>
          <c:yMode val="edge"/>
          <c:x val="0.46523298927269602"/>
          <c:y val="2.777765729204414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6.6057545946106591E-2"/>
          <c:y val="0.17497420181377912"/>
          <c:w val="0.89588075900513964"/>
          <c:h val="0.58033241707218874"/>
        </c:manualLayout>
      </c:layout>
      <c:barChart>
        <c:barDir val="col"/>
        <c:grouping val="clustered"/>
        <c:varyColors val="0"/>
        <c:ser>
          <c:idx val="2"/>
          <c:order val="1"/>
          <c:tx>
            <c:v>Four1</c:v>
          </c:tx>
          <c:spPr>
            <a:solidFill>
              <a:srgbClr val="92D050"/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'Tableau de bord'!$E$10:$P$10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bord'!$E$32:$P$32</c:f>
              <c:numCache>
                <c:formatCode>0.0</c:formatCode>
                <c:ptCount val="12"/>
                <c:pt idx="0" formatCode="0.00">
                  <c:v>292.5</c:v>
                </c:pt>
                <c:pt idx="1">
                  <c:v>269.39999999999998</c:v>
                </c:pt>
                <c:pt idx="2" formatCode="0">
                  <c:v>304</c:v>
                </c:pt>
                <c:pt idx="3" formatCode="0">
                  <c:v>256</c:v>
                </c:pt>
                <c:pt idx="4" formatCode="0.00">
                  <c:v>296.7</c:v>
                </c:pt>
                <c:pt idx="5" formatCode="0.000">
                  <c:v>238.221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3CE1-4967-ABEB-0AF4750C4AB9}"/>
            </c:ext>
          </c:extLst>
        </c:ser>
        <c:ser>
          <c:idx val="3"/>
          <c:order val="3"/>
          <c:tx>
            <c:v>Four2</c:v>
          </c:tx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'Tableau de bord'!$E$10:$P$10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bord'!$E$72:$P$72</c:f>
              <c:numCache>
                <c:formatCode>0.00</c:formatCode>
                <c:ptCount val="12"/>
                <c:pt idx="0">
                  <c:v>58</c:v>
                </c:pt>
                <c:pt idx="1">
                  <c:v>68.034999999999997</c:v>
                </c:pt>
                <c:pt idx="2" formatCode="0.0">
                  <c:v>37.700000000000003</c:v>
                </c:pt>
                <c:pt idx="3" formatCode="0">
                  <c:v>74</c:v>
                </c:pt>
                <c:pt idx="4" formatCode="0.000">
                  <c:v>133.84100000000001</c:v>
                </c:pt>
                <c:pt idx="5" formatCode="0">
                  <c:v>117.248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CE1-4967-ABEB-0AF4750C4AB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90676776"/>
        <c:axId val="390679520"/>
      </c:barChart>
      <c:lineChart>
        <c:grouping val="standard"/>
        <c:varyColors val="0"/>
        <c:ser>
          <c:idx val="0"/>
          <c:order val="0"/>
          <c:tx>
            <c:v>Target Four2</c:v>
          </c:tx>
          <c:spPr>
            <a:ln w="31750" cap="rnd">
              <a:solidFill>
                <a:sysClr val="windowText" lastClr="000000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3CE1-4967-ABEB-0AF4750C4AB9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3CE1-4967-ABEB-0AF4750C4AB9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3CE1-4967-ABEB-0AF4750C4AB9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3CE1-4967-ABEB-0AF4750C4AB9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3CE1-4967-ABEB-0AF4750C4AB9}"/>
                </c:ext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3CE1-4967-ABEB-0AF4750C4AB9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3CE1-4967-ABEB-0AF4750C4AB9}"/>
                </c:ext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3CE1-4967-ABEB-0AF4750C4AB9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3CE1-4967-ABEB-0AF4750C4AB9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3CE1-4967-ABEB-0AF4750C4AB9}"/>
                </c:ext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3CE1-4967-ABEB-0AF4750C4AB9}"/>
                </c:ext>
              </c:extLst>
            </c:dLbl>
            <c:dLbl>
              <c:idx val="11"/>
              <c:layout>
                <c:manualLayout>
                  <c:x val="-7.7154938964064329E-3"/>
                  <c:y val="-0.11135533704948505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fr-F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3CE1-4967-ABEB-0AF4750C4AB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'Tableau de bord'!$E$10:$P$10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bord'!$E$138:$P$138</c:f>
              <c:numCache>
                <c:formatCode>0</c:formatCode>
                <c:ptCount val="12"/>
                <c:pt idx="0">
                  <c:v>60</c:v>
                </c:pt>
                <c:pt idx="1">
                  <c:v>60</c:v>
                </c:pt>
                <c:pt idx="2">
                  <c:v>60</c:v>
                </c:pt>
                <c:pt idx="3">
                  <c:v>60</c:v>
                </c:pt>
                <c:pt idx="4">
                  <c:v>60</c:v>
                </c:pt>
                <c:pt idx="5">
                  <c:v>60</c:v>
                </c:pt>
                <c:pt idx="6">
                  <c:v>60</c:v>
                </c:pt>
                <c:pt idx="7">
                  <c:v>60</c:v>
                </c:pt>
                <c:pt idx="8">
                  <c:v>60</c:v>
                </c:pt>
                <c:pt idx="9">
                  <c:v>60</c:v>
                </c:pt>
                <c:pt idx="10">
                  <c:v>60</c:v>
                </c:pt>
                <c:pt idx="11">
                  <c:v>60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E-3CE1-4967-ABEB-0AF4750C4AB9}"/>
            </c:ext>
          </c:extLst>
        </c:ser>
        <c:ser>
          <c:idx val="1"/>
          <c:order val="2"/>
          <c:tx>
            <c:v>Target Four1</c:v>
          </c:tx>
          <c:spPr>
            <a:ln w="31750" cap="rnd">
              <a:solidFill>
                <a:srgbClr val="0070C0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3CE1-4967-ABEB-0AF4750C4AB9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3CE1-4967-ABEB-0AF4750C4AB9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3CE1-4967-ABEB-0AF4750C4AB9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3CE1-4967-ABEB-0AF4750C4AB9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3CE1-4967-ABEB-0AF4750C4AB9}"/>
                </c:ext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3CE1-4967-ABEB-0AF4750C4AB9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5-3CE1-4967-ABEB-0AF4750C4AB9}"/>
                </c:ext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6-3CE1-4967-ABEB-0AF4750C4AB9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7-3CE1-4967-ABEB-0AF4750C4AB9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8-3CE1-4967-ABEB-0AF4750C4AB9}"/>
                </c:ext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9-3CE1-4967-ABEB-0AF4750C4AB9}"/>
                </c:ext>
              </c:extLst>
            </c:dLbl>
            <c:dLbl>
              <c:idx val="11"/>
              <c:layout>
                <c:manualLayout>
                  <c:x val="1.9288734741014666E-3"/>
                  <c:y val="-0.12893775868887744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fr-F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A-3CE1-4967-ABEB-0AF4750C4AB9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'Tableau de bord'!$E$10:$P$10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bord'!$E$130:$P$130</c:f>
              <c:numCache>
                <c:formatCode>General</c:formatCode>
                <c:ptCount val="12"/>
                <c:pt idx="0">
                  <c:v>300</c:v>
                </c:pt>
                <c:pt idx="1">
                  <c:v>300</c:v>
                </c:pt>
                <c:pt idx="2">
                  <c:v>300</c:v>
                </c:pt>
                <c:pt idx="3">
                  <c:v>300</c:v>
                </c:pt>
                <c:pt idx="4">
                  <c:v>300</c:v>
                </c:pt>
                <c:pt idx="5">
                  <c:v>300</c:v>
                </c:pt>
                <c:pt idx="6">
                  <c:v>300</c:v>
                </c:pt>
                <c:pt idx="7">
                  <c:v>300</c:v>
                </c:pt>
                <c:pt idx="8">
                  <c:v>300</c:v>
                </c:pt>
                <c:pt idx="9">
                  <c:v>300</c:v>
                </c:pt>
                <c:pt idx="10">
                  <c:v>300</c:v>
                </c:pt>
                <c:pt idx="11">
                  <c:v>300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1B-3CE1-4967-ABEB-0AF4750C4AB9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90676776"/>
        <c:axId val="390679520"/>
      </c:lineChart>
      <c:catAx>
        <c:axId val="390676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90679520"/>
        <c:crosses val="autoZero"/>
        <c:auto val="1"/>
        <c:lblAlgn val="ctr"/>
        <c:lblOffset val="100"/>
        <c:noMultiLvlLbl val="0"/>
      </c:catAx>
      <c:valAx>
        <c:axId val="390679520"/>
        <c:scaling>
          <c:orientation val="minMax"/>
          <c:max val="450"/>
          <c:min val="0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0.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90676776"/>
        <c:crosses val="autoZero"/>
        <c:crossBetween val="between"/>
        <c:majorUnit val="100"/>
      </c:valAx>
      <c:spPr>
        <a:solidFill>
          <a:srgbClr val="ED7D31">
            <a:lumMod val="20000"/>
            <a:lumOff val="80000"/>
          </a:srgbClr>
        </a:solidFill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3308408928309851"/>
          <c:y val="0.88409118596893321"/>
          <c:w val="0.78097593946174537"/>
          <c:h val="0.10825329731487285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0"/>
    <c:dispBlanksAs val="gap"/>
    <c:showDLblsOverMax val="0"/>
  </c:chart>
  <c:spPr>
    <a:solidFill>
      <a:schemeClr val="lt1"/>
    </a:solidFill>
    <a:ln w="25400" cap="flat" cmpd="sng" algn="ctr">
      <a:solidFill>
        <a:schemeClr val="dk1"/>
      </a:solidFill>
      <a:prstDash val="solid"/>
      <a:round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fr-FR"/>
    </a:p>
  </c:txPr>
  <c:externalData r:id="rId4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el-GR"/>
              <a:t>η1%</a:t>
            </a:r>
            <a:endParaRPr lang="en-US"/>
          </a:p>
        </c:rich>
      </c:tx>
      <c:layout>
        <c:manualLayout>
          <c:xMode val="edge"/>
          <c:yMode val="edge"/>
          <c:x val="0.46523298927269602"/>
          <c:y val="2.777765729204414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6.6057545946106591E-2"/>
          <c:y val="0.17497420181377912"/>
          <c:w val="0.89588075900513964"/>
          <c:h val="0.58033241707218874"/>
        </c:manualLayout>
      </c:layout>
      <c:barChart>
        <c:barDir val="col"/>
        <c:grouping val="clustered"/>
        <c:varyColors val="0"/>
        <c:ser>
          <c:idx val="2"/>
          <c:order val="1"/>
          <c:tx>
            <c:v>Four1</c:v>
          </c:tx>
          <c:spPr>
            <a:solidFill>
              <a:srgbClr val="92D050"/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'Tableau de bord'!$E$10:$P$10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bord'!$E$34:$P$34</c:f>
              <c:numCache>
                <c:formatCode>0.00%</c:formatCode>
                <c:ptCount val="12"/>
                <c:pt idx="0" formatCode="0%">
                  <c:v>0.71</c:v>
                </c:pt>
                <c:pt idx="1">
                  <c:v>0.7117</c:v>
                </c:pt>
                <c:pt idx="2" formatCode="0%">
                  <c:v>0.72</c:v>
                </c:pt>
                <c:pt idx="3" formatCode="0%">
                  <c:v>0.68</c:v>
                </c:pt>
                <c:pt idx="4" formatCode="0%">
                  <c:v>0.74</c:v>
                </c:pt>
                <c:pt idx="5" formatCode="0%">
                  <c:v>0.71987924500933764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C5D5-44F7-B682-5CFB177FDA71}"/>
            </c:ext>
          </c:extLst>
        </c:ser>
        <c:ser>
          <c:idx val="3"/>
          <c:order val="3"/>
          <c:tx>
            <c:v>Four2</c:v>
          </c:tx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'Tableau de bord'!$E$10:$P$10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bord'!$E$74:$P$74</c:f>
              <c:numCache>
                <c:formatCode>0%</c:formatCode>
                <c:ptCount val="12"/>
                <c:pt idx="0">
                  <c:v>0.42</c:v>
                </c:pt>
                <c:pt idx="1">
                  <c:v>0.48</c:v>
                </c:pt>
                <c:pt idx="2">
                  <c:v>0.54</c:v>
                </c:pt>
                <c:pt idx="3">
                  <c:v>0.55000000000000004</c:v>
                </c:pt>
                <c:pt idx="4">
                  <c:v>0.56000000000000005</c:v>
                </c:pt>
                <c:pt idx="5" formatCode="0.00%">
                  <c:v>0.56733086235762054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C5D5-44F7-B682-5CFB177FDA7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90676776"/>
        <c:axId val="390679520"/>
      </c:barChart>
      <c:lineChart>
        <c:grouping val="standard"/>
        <c:varyColors val="0"/>
        <c:ser>
          <c:idx val="0"/>
          <c:order val="0"/>
          <c:tx>
            <c:v>Target Four2</c:v>
          </c:tx>
          <c:spPr>
            <a:ln w="31750" cap="rnd">
              <a:solidFill>
                <a:sysClr val="windowText" lastClr="000000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C5D5-44F7-B682-5CFB177FDA71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C5D5-44F7-B682-5CFB177FDA71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C5D5-44F7-B682-5CFB177FDA71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C5D5-44F7-B682-5CFB177FDA71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C5D5-44F7-B682-5CFB177FDA71}"/>
                </c:ext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C5D5-44F7-B682-5CFB177FDA71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C5D5-44F7-B682-5CFB177FDA71}"/>
                </c:ext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C5D5-44F7-B682-5CFB177FDA71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C5D5-44F7-B682-5CFB177FDA71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C5D5-44F7-B682-5CFB177FDA71}"/>
                </c:ext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C5D5-44F7-B682-5CFB177FDA7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'Tableau de bord'!$E$10:$P$10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bord'!$E$139:$P$139</c:f>
              <c:numCache>
                <c:formatCode>0%</c:formatCode>
                <c:ptCount val="12"/>
                <c:pt idx="0">
                  <c:v>0.45</c:v>
                </c:pt>
                <c:pt idx="1">
                  <c:v>0.45</c:v>
                </c:pt>
                <c:pt idx="2">
                  <c:v>0.45</c:v>
                </c:pt>
                <c:pt idx="3">
                  <c:v>0.45</c:v>
                </c:pt>
                <c:pt idx="4">
                  <c:v>0.45</c:v>
                </c:pt>
                <c:pt idx="5">
                  <c:v>0.45</c:v>
                </c:pt>
                <c:pt idx="6">
                  <c:v>0.45</c:v>
                </c:pt>
                <c:pt idx="7">
                  <c:v>0.45</c:v>
                </c:pt>
                <c:pt idx="8">
                  <c:v>0.45</c:v>
                </c:pt>
                <c:pt idx="9">
                  <c:v>0.45</c:v>
                </c:pt>
                <c:pt idx="10">
                  <c:v>0.45</c:v>
                </c:pt>
                <c:pt idx="11">
                  <c:v>0.45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D-C5D5-44F7-B682-5CFB177FDA71}"/>
            </c:ext>
          </c:extLst>
        </c:ser>
        <c:ser>
          <c:idx val="1"/>
          <c:order val="2"/>
          <c:tx>
            <c:v>Target Four1</c:v>
          </c:tx>
          <c:spPr>
            <a:ln w="31750" cap="rnd">
              <a:solidFill>
                <a:srgbClr val="0070C0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C5D5-44F7-B682-5CFB177FDA71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C5D5-44F7-B682-5CFB177FDA71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C5D5-44F7-B682-5CFB177FDA71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C5D5-44F7-B682-5CFB177FDA71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C5D5-44F7-B682-5CFB177FDA71}"/>
                </c:ext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C5D5-44F7-B682-5CFB177FDA71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C5D5-44F7-B682-5CFB177FDA71}"/>
                </c:ext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5-C5D5-44F7-B682-5CFB177FDA71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6-C5D5-44F7-B682-5CFB177FDA71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7-C5D5-44F7-B682-5CFB177FDA71}"/>
                </c:ext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8-C5D5-44F7-B682-5CFB177FDA7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'Tableau de bord'!$E$10:$P$10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bord'!$E$131:$P$131</c:f>
              <c:numCache>
                <c:formatCode>0%</c:formatCode>
                <c:ptCount val="12"/>
                <c:pt idx="0">
                  <c:v>0.7</c:v>
                </c:pt>
                <c:pt idx="1">
                  <c:v>0.7</c:v>
                </c:pt>
                <c:pt idx="2">
                  <c:v>0.7</c:v>
                </c:pt>
                <c:pt idx="3">
                  <c:v>0.7</c:v>
                </c:pt>
                <c:pt idx="4">
                  <c:v>0.7</c:v>
                </c:pt>
                <c:pt idx="5">
                  <c:v>0.7</c:v>
                </c:pt>
                <c:pt idx="6">
                  <c:v>0.7</c:v>
                </c:pt>
                <c:pt idx="7">
                  <c:v>0.7</c:v>
                </c:pt>
                <c:pt idx="8">
                  <c:v>0.7</c:v>
                </c:pt>
                <c:pt idx="9">
                  <c:v>0.7</c:v>
                </c:pt>
                <c:pt idx="10">
                  <c:v>0.7</c:v>
                </c:pt>
                <c:pt idx="11">
                  <c:v>0.7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19-C5D5-44F7-B682-5CFB177FDA7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90676776"/>
        <c:axId val="390679520"/>
      </c:lineChart>
      <c:catAx>
        <c:axId val="390676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90679520"/>
        <c:crosses val="autoZero"/>
        <c:auto val="1"/>
        <c:lblAlgn val="ctr"/>
        <c:lblOffset val="100"/>
        <c:noMultiLvlLbl val="0"/>
      </c:catAx>
      <c:valAx>
        <c:axId val="390679520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90676776"/>
        <c:crosses val="autoZero"/>
        <c:crossBetween val="between"/>
      </c:valAx>
      <c:spPr>
        <a:solidFill>
          <a:srgbClr val="ED7D31">
            <a:lumMod val="20000"/>
            <a:lumOff val="80000"/>
          </a:srgbClr>
        </a:solidFill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3308408928309851"/>
          <c:y val="0.88409118596893321"/>
          <c:w val="0.78097593946174537"/>
          <c:h val="0.10825329731487285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0"/>
    <c:dispBlanksAs val="gap"/>
    <c:showDLblsOverMax val="0"/>
  </c:chart>
  <c:spPr>
    <a:solidFill>
      <a:schemeClr val="lt1"/>
    </a:solidFill>
    <a:ln w="25400" cap="flat" cmpd="sng" algn="ctr">
      <a:solidFill>
        <a:schemeClr val="dk1"/>
      </a:solidFill>
      <a:prstDash val="solid"/>
      <a:round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fr-FR"/>
    </a:p>
  </c:txPr>
  <c:externalData r:id="rId4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fr-FR"/>
              <a:t>Crasse 30%</a:t>
            </a:r>
            <a:endParaRPr lang="en-US"/>
          </a:p>
        </c:rich>
      </c:tx>
      <c:layout>
        <c:manualLayout>
          <c:xMode val="edge"/>
          <c:yMode val="edge"/>
          <c:x val="0.46523298927269602"/>
          <c:y val="2.777765729204414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6.6057545946106591E-2"/>
          <c:y val="0.17497420181377912"/>
          <c:w val="0.89588075900513964"/>
          <c:h val="0.58033241707218874"/>
        </c:manualLayout>
      </c:layout>
      <c:barChart>
        <c:barDir val="col"/>
        <c:grouping val="clustered"/>
        <c:varyColors val="0"/>
        <c:ser>
          <c:idx val="2"/>
          <c:order val="1"/>
          <c:tx>
            <c:v>Four1</c:v>
          </c:tx>
          <c:spPr>
            <a:solidFill>
              <a:srgbClr val="92D050"/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'Tableau de bord'!$E$10:$P$10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bord'!$E$36:$P$36</c:f>
              <c:numCache>
                <c:formatCode>0%</c:formatCode>
                <c:ptCount val="12"/>
                <c:pt idx="0">
                  <c:v>0.13</c:v>
                </c:pt>
                <c:pt idx="1">
                  <c:v>0.13</c:v>
                </c:pt>
                <c:pt idx="2">
                  <c:v>0.09</c:v>
                </c:pt>
                <c:pt idx="3">
                  <c:v>0.12</c:v>
                </c:pt>
                <c:pt idx="4">
                  <c:v>0.12</c:v>
                </c:pt>
                <c:pt idx="5">
                  <c:v>0.14000000000000001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D6E5-42F3-B5CD-15DC6EA24337}"/>
            </c:ext>
          </c:extLst>
        </c:ser>
        <c:ser>
          <c:idx val="3"/>
          <c:order val="3"/>
          <c:tx>
            <c:v>Four2</c:v>
          </c:tx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'Tableau de bord'!$E$10:$P$10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bord'!$E$76:$P$76</c:f>
              <c:numCache>
                <c:formatCode>0%</c:formatCode>
                <c:ptCount val="12"/>
                <c:pt idx="0">
                  <c:v>0.38</c:v>
                </c:pt>
                <c:pt idx="1">
                  <c:v>0.34</c:v>
                </c:pt>
                <c:pt idx="2">
                  <c:v>0.26</c:v>
                </c:pt>
                <c:pt idx="3">
                  <c:v>0.26</c:v>
                </c:pt>
                <c:pt idx="4">
                  <c:v>0.26</c:v>
                </c:pt>
                <c:pt idx="5">
                  <c:v>0.26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D6E5-42F3-B5CD-15DC6EA2433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90676776"/>
        <c:axId val="390679520"/>
      </c:barChart>
      <c:lineChart>
        <c:grouping val="standard"/>
        <c:varyColors val="0"/>
        <c:ser>
          <c:idx val="0"/>
          <c:order val="0"/>
          <c:tx>
            <c:v>Target Four2</c:v>
          </c:tx>
          <c:spPr>
            <a:ln w="31750" cap="rnd">
              <a:solidFill>
                <a:srgbClr val="0070C0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D6E5-42F3-B5CD-15DC6EA24337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D6E5-42F3-B5CD-15DC6EA24337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D6E5-42F3-B5CD-15DC6EA24337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D6E5-42F3-B5CD-15DC6EA24337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D6E5-42F3-B5CD-15DC6EA24337}"/>
                </c:ext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D6E5-42F3-B5CD-15DC6EA24337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D6E5-42F3-B5CD-15DC6EA24337}"/>
                </c:ext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D6E5-42F3-B5CD-15DC6EA24337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D6E5-42F3-B5CD-15DC6EA24337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D6E5-42F3-B5CD-15DC6EA24337}"/>
                </c:ext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D6E5-42F3-B5CD-15DC6EA2433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'Tableau de bord'!$E$10:$P$10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bord'!$E$140:$P$140</c:f>
              <c:numCache>
                <c:formatCode>0%</c:formatCode>
                <c:ptCount val="12"/>
                <c:pt idx="0">
                  <c:v>0.35</c:v>
                </c:pt>
                <c:pt idx="1">
                  <c:v>0.35</c:v>
                </c:pt>
                <c:pt idx="2">
                  <c:v>0.35</c:v>
                </c:pt>
                <c:pt idx="3">
                  <c:v>0.35</c:v>
                </c:pt>
                <c:pt idx="4">
                  <c:v>0.35</c:v>
                </c:pt>
                <c:pt idx="5">
                  <c:v>0.35</c:v>
                </c:pt>
                <c:pt idx="6">
                  <c:v>0.35</c:v>
                </c:pt>
                <c:pt idx="7">
                  <c:v>0.35</c:v>
                </c:pt>
                <c:pt idx="8">
                  <c:v>0.35</c:v>
                </c:pt>
                <c:pt idx="9">
                  <c:v>0.35</c:v>
                </c:pt>
                <c:pt idx="10">
                  <c:v>0.35</c:v>
                </c:pt>
                <c:pt idx="11">
                  <c:v>0.35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D-D6E5-42F3-B5CD-15DC6EA24337}"/>
            </c:ext>
          </c:extLst>
        </c:ser>
        <c:ser>
          <c:idx val="1"/>
          <c:order val="2"/>
          <c:tx>
            <c:v>Target Four1</c:v>
          </c:tx>
          <c:spPr>
            <a:ln w="31750" cap="rnd">
              <a:solidFill>
                <a:sysClr val="windowText" lastClr="000000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D6E5-42F3-B5CD-15DC6EA24337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D6E5-42F3-B5CD-15DC6EA24337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D6E5-42F3-B5CD-15DC6EA24337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D6E5-42F3-B5CD-15DC6EA24337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D6E5-42F3-B5CD-15DC6EA24337}"/>
                </c:ext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D6E5-42F3-B5CD-15DC6EA24337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D6E5-42F3-B5CD-15DC6EA24337}"/>
                </c:ext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5-D6E5-42F3-B5CD-15DC6EA24337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6-D6E5-42F3-B5CD-15DC6EA24337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7-D6E5-42F3-B5CD-15DC6EA24337}"/>
                </c:ext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8-D6E5-42F3-B5CD-15DC6EA2433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'Tableau de bord'!$E$10:$P$10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bord'!$E$132:$P$132</c:f>
              <c:numCache>
                <c:formatCode>0%</c:formatCode>
                <c:ptCount val="12"/>
                <c:pt idx="0">
                  <c:v>0.1</c:v>
                </c:pt>
                <c:pt idx="1">
                  <c:v>0.1</c:v>
                </c:pt>
                <c:pt idx="2">
                  <c:v>0.1</c:v>
                </c:pt>
                <c:pt idx="3">
                  <c:v>0.1</c:v>
                </c:pt>
                <c:pt idx="4">
                  <c:v>0.1</c:v>
                </c:pt>
                <c:pt idx="5">
                  <c:v>0.1</c:v>
                </c:pt>
                <c:pt idx="6">
                  <c:v>0.1</c:v>
                </c:pt>
                <c:pt idx="7">
                  <c:v>0.1</c:v>
                </c:pt>
                <c:pt idx="8">
                  <c:v>0.1</c:v>
                </c:pt>
                <c:pt idx="9">
                  <c:v>0.1</c:v>
                </c:pt>
                <c:pt idx="10">
                  <c:v>0.1</c:v>
                </c:pt>
                <c:pt idx="11">
                  <c:v>0.1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19-D6E5-42F3-B5CD-15DC6EA2433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90676776"/>
        <c:axId val="390679520"/>
      </c:lineChart>
      <c:catAx>
        <c:axId val="390676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90679520"/>
        <c:crosses val="autoZero"/>
        <c:auto val="1"/>
        <c:lblAlgn val="ctr"/>
        <c:lblOffset val="100"/>
        <c:noMultiLvlLbl val="0"/>
      </c:catAx>
      <c:valAx>
        <c:axId val="390679520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90676776"/>
        <c:crosses val="autoZero"/>
        <c:crossBetween val="between"/>
      </c:valAx>
      <c:spPr>
        <a:solidFill>
          <a:srgbClr val="ED7D31">
            <a:lumMod val="20000"/>
            <a:lumOff val="80000"/>
          </a:srgbClr>
        </a:solidFill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3308408928309851"/>
          <c:y val="0.88409118596893321"/>
          <c:w val="0.78097593946174537"/>
          <c:h val="0.10825329731487285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0"/>
    <c:dispBlanksAs val="gap"/>
    <c:showDLblsOverMax val="0"/>
  </c:chart>
  <c:spPr>
    <a:solidFill>
      <a:schemeClr val="lt1"/>
    </a:solidFill>
    <a:ln w="25400" cap="flat" cmpd="sng" algn="ctr">
      <a:solidFill>
        <a:schemeClr val="dk1"/>
      </a:solidFill>
      <a:prstDash val="solid"/>
      <a:round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fr-FR"/>
    </a:p>
  </c:txPr>
  <c:externalData r:id="rId4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fr-FR"/>
              <a:t>Poussière</a:t>
            </a:r>
            <a:endParaRPr lang="en-US"/>
          </a:p>
        </c:rich>
      </c:tx>
      <c:layout>
        <c:manualLayout>
          <c:xMode val="edge"/>
          <c:yMode val="edge"/>
          <c:x val="0.39453466050607588"/>
          <c:y val="4.334228452419246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6.6057545946106591E-2"/>
          <c:y val="0.17497420181377912"/>
          <c:w val="0.89588075900513964"/>
          <c:h val="0.58033241707218874"/>
        </c:manualLayout>
      </c:layout>
      <c:barChart>
        <c:barDir val="col"/>
        <c:grouping val="clustered"/>
        <c:varyColors val="0"/>
        <c:ser>
          <c:idx val="2"/>
          <c:order val="0"/>
          <c:tx>
            <c:v>Four1</c:v>
          </c:tx>
          <c:spPr>
            <a:solidFill>
              <a:srgbClr val="92D050"/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dLbl>
              <c:idx val="5"/>
              <c:layout>
                <c:manualLayout>
                  <c:x val="-2.3517063218773036E-2"/>
                  <c:y val="5.8608072131307925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6E19-4650-A3D0-E4184FE136E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'Tableau de bord'!$E$10:$P$10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bord'!$E$38:$P$38</c:f>
              <c:numCache>
                <c:formatCode>General</c:formatCode>
                <c:ptCount val="12"/>
                <c:pt idx="5" formatCode="0.00%">
                  <c:v>2.5000000000000001E-2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6E19-4650-A3D0-E4184FE136EB}"/>
            </c:ext>
          </c:extLst>
        </c:ser>
        <c:ser>
          <c:idx val="3"/>
          <c:order val="1"/>
          <c:tx>
            <c:v>Four2</c:v>
          </c:tx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dLbl>
              <c:idx val="5"/>
              <c:layout>
                <c:manualLayout>
                  <c:x val="4.9597396704416249E-2"/>
                  <c:y val="-4.436388304842055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6E19-4650-A3D0-E4184FE136E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'Tableau de bord'!$E$10:$P$10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bord'!$E$78:$P$78</c:f>
              <c:numCache>
                <c:formatCode>General</c:formatCode>
                <c:ptCount val="12"/>
                <c:pt idx="5" formatCode="0.00%">
                  <c:v>2.5000000000000001E-2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6E19-4650-A3D0-E4184FE136E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90676776"/>
        <c:axId val="390679520"/>
      </c:barChart>
      <c:catAx>
        <c:axId val="390676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90679520"/>
        <c:crosses val="autoZero"/>
        <c:auto val="1"/>
        <c:lblAlgn val="ctr"/>
        <c:lblOffset val="100"/>
        <c:noMultiLvlLbl val="0"/>
      </c:catAx>
      <c:valAx>
        <c:axId val="390679520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90676776"/>
        <c:crosses val="autoZero"/>
        <c:crossBetween val="between"/>
      </c:valAx>
      <c:spPr>
        <a:solidFill>
          <a:srgbClr val="ED7D31">
            <a:lumMod val="20000"/>
            <a:lumOff val="80000"/>
          </a:srgbClr>
        </a:solidFill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3308408928309851"/>
          <c:y val="0.88409118596893321"/>
          <c:w val="0.78097593946174537"/>
          <c:h val="0.10825329731487285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0"/>
    <c:dispBlanksAs val="gap"/>
    <c:showDLblsOverMax val="0"/>
  </c:chart>
  <c:spPr>
    <a:solidFill>
      <a:schemeClr val="lt1"/>
    </a:solidFill>
    <a:ln w="25400" cap="flat" cmpd="sng" algn="ctr">
      <a:solidFill>
        <a:schemeClr val="dk1"/>
      </a:solidFill>
      <a:prstDash val="solid"/>
      <a:round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fr-FR"/>
    </a:p>
  </c:txPr>
  <c:externalData r:id="rId4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fr-FR"/>
              <a:t>Humidity + waste</a:t>
            </a:r>
            <a:endParaRPr lang="en-US"/>
          </a:p>
        </c:rich>
      </c:tx>
      <c:layout>
        <c:manualLayout>
          <c:xMode val="edge"/>
          <c:yMode val="edge"/>
          <c:x val="0.39241970999103171"/>
          <c:y val="2.777745730494241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6.6057545946106591E-2"/>
          <c:y val="0.17497420181377912"/>
          <c:w val="0.89588075900513964"/>
          <c:h val="0.58033241707218874"/>
        </c:manualLayout>
      </c:layout>
      <c:barChart>
        <c:barDir val="col"/>
        <c:grouping val="clustered"/>
        <c:varyColors val="0"/>
        <c:ser>
          <c:idx val="2"/>
          <c:order val="0"/>
          <c:tx>
            <c:v>Four1</c:v>
          </c:tx>
          <c:spPr>
            <a:solidFill>
              <a:srgbClr val="92D050"/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'Tableau de bord'!$E$10:$P$10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bord'!$E$39:$P$39</c:f>
              <c:numCache>
                <c:formatCode>General</c:formatCode>
                <c:ptCount val="12"/>
                <c:pt idx="5" formatCode="0.00%">
                  <c:v>0.11512075499066232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BAA1-4F47-A61C-EBEA34D8EAD7}"/>
            </c:ext>
          </c:extLst>
        </c:ser>
        <c:ser>
          <c:idx val="3"/>
          <c:order val="1"/>
          <c:tx>
            <c:v>Four2</c:v>
          </c:tx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1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'Tableau de bord'!$E$10:$P$10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bord'!$E$79:$P$79</c:f>
              <c:numCache>
                <c:formatCode>General</c:formatCode>
                <c:ptCount val="12"/>
                <c:pt idx="5" formatCode="0.00%">
                  <c:v>0.14766913764237943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BAA1-4F47-A61C-EBEA34D8EAD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90676776"/>
        <c:axId val="390679520"/>
      </c:barChart>
      <c:catAx>
        <c:axId val="390676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90679520"/>
        <c:crosses val="autoZero"/>
        <c:auto val="1"/>
        <c:lblAlgn val="ctr"/>
        <c:lblOffset val="100"/>
        <c:noMultiLvlLbl val="0"/>
      </c:catAx>
      <c:valAx>
        <c:axId val="390679520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90676776"/>
        <c:crosses val="autoZero"/>
        <c:crossBetween val="between"/>
      </c:valAx>
      <c:spPr>
        <a:solidFill>
          <a:srgbClr val="ED7D31">
            <a:lumMod val="20000"/>
            <a:lumOff val="80000"/>
          </a:srgbClr>
        </a:solidFill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3308408928309851"/>
          <c:y val="0.88409118596893321"/>
          <c:w val="0.78097593946174537"/>
          <c:h val="0.10825329731487285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200" b="0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0"/>
    <c:dispBlanksAs val="gap"/>
    <c:showDLblsOverMax val="0"/>
  </c:chart>
  <c:spPr>
    <a:solidFill>
      <a:schemeClr val="lt1"/>
    </a:solidFill>
    <a:ln w="25400" cap="flat" cmpd="sng" algn="ctr">
      <a:solidFill>
        <a:schemeClr val="dk1"/>
      </a:solidFill>
      <a:prstDash val="solid"/>
      <a:round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fr-FR"/>
    </a:p>
  </c:txPr>
  <c:externalData r:id="rId4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fr-FR"/>
              <a:t>Coque pétrol/Ton</a:t>
            </a:r>
            <a:endParaRPr lang="en-US"/>
          </a:p>
        </c:rich>
      </c:tx>
      <c:layout>
        <c:manualLayout>
          <c:xMode val="edge"/>
          <c:yMode val="edge"/>
          <c:x val="0.46523298927269602"/>
          <c:y val="2.777765729204414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6.6057545946106591E-2"/>
          <c:y val="0.17497420181377912"/>
          <c:w val="0.89588075900513964"/>
          <c:h val="0.58033241707218874"/>
        </c:manualLayout>
      </c:layout>
      <c:barChart>
        <c:barDir val="col"/>
        <c:grouping val="clustered"/>
        <c:varyColors val="0"/>
        <c:ser>
          <c:idx val="2"/>
          <c:order val="1"/>
          <c:tx>
            <c:v>Four1</c:v>
          </c:tx>
          <c:spPr>
            <a:solidFill>
              <a:srgbClr val="92D050"/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'Tableau de bord'!$E$10:$P$10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bord'!$E$40:$P$40</c:f>
              <c:numCache>
                <c:formatCode>General</c:formatCode>
                <c:ptCount val="12"/>
                <c:pt idx="0">
                  <c:v>0.08</c:v>
                </c:pt>
                <c:pt idx="1">
                  <c:v>9.8000000000000004E-2</c:v>
                </c:pt>
                <c:pt idx="2">
                  <c:v>7.0000000000000007E-2</c:v>
                </c:pt>
                <c:pt idx="3">
                  <c:v>7.0000000000000007E-2</c:v>
                </c:pt>
                <c:pt idx="4">
                  <c:v>7.5740000000000002E-2</c:v>
                </c:pt>
                <c:pt idx="5">
                  <c:v>0.09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420-43D2-94A6-6701C8AC6398}"/>
            </c:ext>
          </c:extLst>
        </c:ser>
        <c:ser>
          <c:idx val="3"/>
          <c:order val="3"/>
          <c:tx>
            <c:v>Four2</c:v>
          </c:tx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'Tableau de bord'!$E$10:$P$10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bord'!$E$80:$P$80</c:f>
              <c:numCache>
                <c:formatCode>0.00</c:formatCode>
                <c:ptCount val="12"/>
                <c:pt idx="0">
                  <c:v>0.1</c:v>
                </c:pt>
                <c:pt idx="1">
                  <c:v>0.15</c:v>
                </c:pt>
                <c:pt idx="2" formatCode="General">
                  <c:v>0.10299999999999999</c:v>
                </c:pt>
                <c:pt idx="3" formatCode="General">
                  <c:v>0.10299999999999999</c:v>
                </c:pt>
                <c:pt idx="4" formatCode="0.000">
                  <c:v>0.10902000000000001</c:v>
                </c:pt>
                <c:pt idx="5" formatCode="General">
                  <c:v>0.08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2420-43D2-94A6-6701C8AC639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90676776"/>
        <c:axId val="390679520"/>
      </c:barChart>
      <c:lineChart>
        <c:grouping val="standard"/>
        <c:varyColors val="0"/>
        <c:ser>
          <c:idx val="0"/>
          <c:order val="0"/>
          <c:tx>
            <c:v>Target Four2</c:v>
          </c:tx>
          <c:spPr>
            <a:ln w="31750" cap="rnd">
              <a:solidFill>
                <a:sysClr val="windowText" lastClr="000000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2420-43D2-94A6-6701C8AC6398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2420-43D2-94A6-6701C8AC6398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2420-43D2-94A6-6701C8AC6398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2420-43D2-94A6-6701C8AC6398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2420-43D2-94A6-6701C8AC6398}"/>
                </c:ext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2420-43D2-94A6-6701C8AC6398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2420-43D2-94A6-6701C8AC6398}"/>
                </c:ext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2420-43D2-94A6-6701C8AC6398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2420-43D2-94A6-6701C8AC6398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2420-43D2-94A6-6701C8AC6398}"/>
                </c:ext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2420-43D2-94A6-6701C8AC6398}"/>
                </c:ext>
              </c:extLst>
            </c:dLbl>
            <c:dLbl>
              <c:idx val="1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fr-F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6="http://schemas.microsoft.com/office/drawing/2014/chart" uri="{C3380CC4-5D6E-409C-BE32-E72D297353CC}">
                  <c16:uniqueId val="{0000000D-2420-43D2-94A6-6701C8AC639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'Tableau de bord'!$E$10:$P$10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bord'!$E$141:$P$141</c:f>
              <c:numCache>
                <c:formatCode>0.000</c:formatCode>
                <c:ptCount val="12"/>
                <c:pt idx="0">
                  <c:v>0.14000000000000001</c:v>
                </c:pt>
                <c:pt idx="1">
                  <c:v>0.14000000000000001</c:v>
                </c:pt>
                <c:pt idx="2">
                  <c:v>0.14000000000000001</c:v>
                </c:pt>
                <c:pt idx="3">
                  <c:v>0.14000000000000001</c:v>
                </c:pt>
                <c:pt idx="4">
                  <c:v>0.14000000000000001</c:v>
                </c:pt>
                <c:pt idx="5">
                  <c:v>0.14000000000000001</c:v>
                </c:pt>
                <c:pt idx="6">
                  <c:v>0.14000000000000001</c:v>
                </c:pt>
                <c:pt idx="7">
                  <c:v>0.14000000000000001</c:v>
                </c:pt>
                <c:pt idx="8">
                  <c:v>0.14000000000000001</c:v>
                </c:pt>
                <c:pt idx="9">
                  <c:v>0.14000000000000001</c:v>
                </c:pt>
                <c:pt idx="10">
                  <c:v>0.14000000000000001</c:v>
                </c:pt>
                <c:pt idx="11">
                  <c:v>0.14000000000000001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E-2420-43D2-94A6-6701C8AC6398}"/>
            </c:ext>
          </c:extLst>
        </c:ser>
        <c:ser>
          <c:idx val="1"/>
          <c:order val="2"/>
          <c:tx>
            <c:v>Target Four1</c:v>
          </c:tx>
          <c:spPr>
            <a:ln w="31750" cap="rnd">
              <a:solidFill>
                <a:srgbClr val="0070C0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2420-43D2-94A6-6701C8AC6398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2420-43D2-94A6-6701C8AC6398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2420-43D2-94A6-6701C8AC6398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2420-43D2-94A6-6701C8AC6398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3-2420-43D2-94A6-6701C8AC6398}"/>
                </c:ext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2420-43D2-94A6-6701C8AC6398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5-2420-43D2-94A6-6701C8AC6398}"/>
                </c:ext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6-2420-43D2-94A6-6701C8AC6398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7-2420-43D2-94A6-6701C8AC6398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8-2420-43D2-94A6-6701C8AC6398}"/>
                </c:ext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9-2420-43D2-94A6-6701C8AC639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'Tableau de bord'!$E$10:$P$10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bord'!$E$133:$P$133</c:f>
              <c:numCache>
                <c:formatCode>General</c:formatCode>
                <c:ptCount val="12"/>
                <c:pt idx="0">
                  <c:v>0.125</c:v>
                </c:pt>
                <c:pt idx="1">
                  <c:v>0.125</c:v>
                </c:pt>
                <c:pt idx="2">
                  <c:v>0.125</c:v>
                </c:pt>
                <c:pt idx="3">
                  <c:v>0.125</c:v>
                </c:pt>
                <c:pt idx="4">
                  <c:v>0.125</c:v>
                </c:pt>
                <c:pt idx="5">
                  <c:v>0.125</c:v>
                </c:pt>
                <c:pt idx="6">
                  <c:v>0.125</c:v>
                </c:pt>
                <c:pt idx="7">
                  <c:v>0.125</c:v>
                </c:pt>
                <c:pt idx="8">
                  <c:v>0.125</c:v>
                </c:pt>
                <c:pt idx="9">
                  <c:v>0.125</c:v>
                </c:pt>
                <c:pt idx="10">
                  <c:v>0.125</c:v>
                </c:pt>
                <c:pt idx="11">
                  <c:v>0.125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1A-2420-43D2-94A6-6701C8AC639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90676776"/>
        <c:axId val="390679520"/>
      </c:lineChart>
      <c:catAx>
        <c:axId val="390676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90679520"/>
        <c:crosses val="autoZero"/>
        <c:auto val="1"/>
        <c:lblAlgn val="ctr"/>
        <c:lblOffset val="100"/>
        <c:noMultiLvlLbl val="0"/>
      </c:catAx>
      <c:valAx>
        <c:axId val="390679520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90676776"/>
        <c:crosses val="autoZero"/>
        <c:crossBetween val="between"/>
      </c:valAx>
      <c:spPr>
        <a:solidFill>
          <a:srgbClr val="ED7D31">
            <a:lumMod val="20000"/>
            <a:lumOff val="80000"/>
          </a:srgbClr>
        </a:solidFill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3308408928309851"/>
          <c:y val="0.88409118596893321"/>
          <c:w val="0.78097593946174537"/>
          <c:h val="0.10825329731487285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0"/>
    <c:dispBlanksAs val="gap"/>
    <c:showDLblsOverMax val="0"/>
  </c:chart>
  <c:spPr>
    <a:solidFill>
      <a:schemeClr val="lt1"/>
    </a:solidFill>
    <a:ln w="25400" cap="flat" cmpd="sng" algn="ctr">
      <a:solidFill>
        <a:schemeClr val="dk1"/>
      </a:solidFill>
      <a:prstDash val="solid"/>
      <a:round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fr-FR"/>
    </a:p>
  </c:txPr>
  <c:externalData r:id="rId4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fr-FR"/>
              <a:t>Fer/Ton</a:t>
            </a:r>
            <a:endParaRPr lang="en-US"/>
          </a:p>
        </c:rich>
      </c:tx>
      <c:layout>
        <c:manualLayout>
          <c:xMode val="edge"/>
          <c:yMode val="edge"/>
          <c:x val="0.46523298927269602"/>
          <c:y val="2.777765729204414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6.6057545946106591E-2"/>
          <c:y val="0.17497420181377912"/>
          <c:w val="0.89588075900513964"/>
          <c:h val="0.58033241707218874"/>
        </c:manualLayout>
      </c:layout>
      <c:barChart>
        <c:barDir val="col"/>
        <c:grouping val="clustered"/>
        <c:varyColors val="0"/>
        <c:ser>
          <c:idx val="2"/>
          <c:order val="1"/>
          <c:tx>
            <c:v>Four1</c:v>
          </c:tx>
          <c:spPr>
            <a:solidFill>
              <a:srgbClr val="92D050"/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dLbl>
              <c:idx val="1"/>
              <c:layout>
                <c:manualLayout>
                  <c:x val="0"/>
                  <c:y val="-2.930403606565396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6689-4562-A5B0-6DCB852155BB}"/>
                </c:ext>
              </c:extLst>
            </c:dLbl>
            <c:dLbl>
              <c:idx val="2"/>
              <c:layout>
                <c:manualLayout>
                  <c:x val="5.7450639194906944E-3"/>
                  <c:y val="-1.758242163939243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6689-4562-A5B0-6DCB852155B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'Tableau de bord'!$E$10:$P$10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bord'!$E$42:$P$42</c:f>
              <c:numCache>
                <c:formatCode>General</c:formatCode>
                <c:ptCount val="12"/>
                <c:pt idx="0">
                  <c:v>0.13</c:v>
                </c:pt>
                <c:pt idx="1">
                  <c:v>0.16500000000000001</c:v>
                </c:pt>
                <c:pt idx="2">
                  <c:v>0.11799999999999999</c:v>
                </c:pt>
                <c:pt idx="3">
                  <c:v>0.126</c:v>
                </c:pt>
                <c:pt idx="4">
                  <c:v>0.12736</c:v>
                </c:pt>
                <c:pt idx="5">
                  <c:v>0.15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6689-4562-A5B0-6DCB852155BB}"/>
            </c:ext>
          </c:extLst>
        </c:ser>
        <c:ser>
          <c:idx val="3"/>
          <c:order val="3"/>
          <c:tx>
            <c:v>Four2</c:v>
          </c:tx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dLbl>
              <c:idx val="1"/>
              <c:layout>
                <c:manualLayout>
                  <c:x val="0"/>
                  <c:y val="3.516484327878475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6689-4562-A5B0-6DCB852155BB}"/>
                </c:ext>
              </c:extLst>
            </c:dLbl>
            <c:dLbl>
              <c:idx val="2"/>
              <c:layout>
                <c:manualLayout>
                  <c:x val="6.3195703114397608E-2"/>
                  <c:y val="-0.1172161442626158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6689-4562-A5B0-6DCB852155BB}"/>
                </c:ext>
              </c:extLst>
            </c:dLbl>
            <c:dLbl>
              <c:idx val="3"/>
              <c:layout>
                <c:manualLayout>
                  <c:x val="3.8493999164182335E-2"/>
                  <c:y val="-7.066853945020426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6689-4562-A5B0-6DCB852155BB}"/>
                </c:ext>
              </c:extLst>
            </c:dLbl>
            <c:dLbl>
              <c:idx val="4"/>
              <c:layout>
                <c:manualLayout>
                  <c:x val="9.0911993324912163E-3"/>
                  <c:y val="-0.1405658767319022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21-6689-4562-A5B0-6DCB852155B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'Tableau de bord'!$E$10:$P$10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bord'!$E$82:$P$82</c:f>
              <c:numCache>
                <c:formatCode>General</c:formatCode>
                <c:ptCount val="12"/>
                <c:pt idx="0">
                  <c:v>0.08</c:v>
                </c:pt>
                <c:pt idx="1">
                  <c:v>0.16</c:v>
                </c:pt>
                <c:pt idx="2">
                  <c:v>0.11600000000000001</c:v>
                </c:pt>
                <c:pt idx="3">
                  <c:v>0.12</c:v>
                </c:pt>
                <c:pt idx="4" formatCode="0.000">
                  <c:v>0.12330827067669171</c:v>
                </c:pt>
                <c:pt idx="5">
                  <c:v>0.1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6689-4562-A5B0-6DCB852155B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90676776"/>
        <c:axId val="390679520"/>
      </c:barChart>
      <c:lineChart>
        <c:grouping val="standard"/>
        <c:varyColors val="0"/>
        <c:ser>
          <c:idx val="0"/>
          <c:order val="0"/>
          <c:tx>
            <c:v>Target Four2</c:v>
          </c:tx>
          <c:spPr>
            <a:ln w="31750" cap="rnd">
              <a:solidFill>
                <a:sysClr val="windowText" lastClr="000000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6689-4562-A5B0-6DCB852155BB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6689-4562-A5B0-6DCB852155BB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6689-4562-A5B0-6DCB852155BB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6689-4562-A5B0-6DCB852155BB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6689-4562-A5B0-6DCB852155BB}"/>
                </c:ext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6689-4562-A5B0-6DCB852155BB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6689-4562-A5B0-6DCB852155BB}"/>
                </c:ext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6689-4562-A5B0-6DCB852155BB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6689-4562-A5B0-6DCB852155BB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6689-4562-A5B0-6DCB852155BB}"/>
                </c:ext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6689-4562-A5B0-6DCB852155BB}"/>
                </c:ext>
              </c:extLst>
            </c:dLbl>
            <c:dLbl>
              <c:idx val="11"/>
              <c:layout>
                <c:manualLayout>
                  <c:x val="-1.1490127838981529E-2"/>
                  <c:y val="-0.10549452983635421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6689-4562-A5B0-6DCB852155B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'Tableau de bord'!$E$10:$P$10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bord'!$E$142:$P$142</c:f>
              <c:numCache>
                <c:formatCode>0.000</c:formatCode>
                <c:ptCount val="12"/>
                <c:pt idx="0">
                  <c:v>0.08</c:v>
                </c:pt>
                <c:pt idx="1">
                  <c:v>0.08</c:v>
                </c:pt>
                <c:pt idx="2">
                  <c:v>0.08</c:v>
                </c:pt>
                <c:pt idx="3">
                  <c:v>0.08</c:v>
                </c:pt>
                <c:pt idx="4">
                  <c:v>0.08</c:v>
                </c:pt>
                <c:pt idx="5">
                  <c:v>0.08</c:v>
                </c:pt>
                <c:pt idx="6">
                  <c:v>0.08</c:v>
                </c:pt>
                <c:pt idx="7">
                  <c:v>0.08</c:v>
                </c:pt>
                <c:pt idx="8">
                  <c:v>0.08</c:v>
                </c:pt>
                <c:pt idx="9">
                  <c:v>0.08</c:v>
                </c:pt>
                <c:pt idx="10">
                  <c:v>0.08</c:v>
                </c:pt>
                <c:pt idx="11">
                  <c:v>0.08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13-6689-4562-A5B0-6DCB852155BB}"/>
            </c:ext>
          </c:extLst>
        </c:ser>
        <c:ser>
          <c:idx val="1"/>
          <c:order val="2"/>
          <c:tx>
            <c:v>Target Four1</c:v>
          </c:tx>
          <c:spPr>
            <a:ln w="31750" cap="rnd">
              <a:solidFill>
                <a:srgbClr val="0070C0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4-6689-4562-A5B0-6DCB852155BB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5-6689-4562-A5B0-6DCB852155BB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6-6689-4562-A5B0-6DCB852155BB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7-6689-4562-A5B0-6DCB852155BB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8-6689-4562-A5B0-6DCB852155BB}"/>
                </c:ext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9-6689-4562-A5B0-6DCB852155BB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A-6689-4562-A5B0-6DCB852155BB}"/>
                </c:ext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B-6689-4562-A5B0-6DCB852155BB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C-6689-4562-A5B0-6DCB852155BB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D-6689-4562-A5B0-6DCB852155BB}"/>
                </c:ext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E-6689-4562-A5B0-6DCB852155BB}"/>
                </c:ext>
              </c:extLst>
            </c:dLbl>
            <c:dLbl>
              <c:idx val="11"/>
              <c:layout>
                <c:manualLayout>
                  <c:x val="-1.1490127838981529E-2"/>
                  <c:y val="-7.032968655756950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F-6689-4562-A5B0-6DCB852155B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'Tableau de bord'!$E$10:$P$10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bord'!$E$134:$P$134</c:f>
              <c:numCache>
                <c:formatCode>0.000</c:formatCode>
                <c:ptCount val="12"/>
                <c:pt idx="0">
                  <c:v>0.25</c:v>
                </c:pt>
                <c:pt idx="1">
                  <c:v>0.25</c:v>
                </c:pt>
                <c:pt idx="2">
                  <c:v>0.25</c:v>
                </c:pt>
                <c:pt idx="3">
                  <c:v>0.25</c:v>
                </c:pt>
                <c:pt idx="4">
                  <c:v>0.25</c:v>
                </c:pt>
                <c:pt idx="5">
                  <c:v>0.25</c:v>
                </c:pt>
                <c:pt idx="6">
                  <c:v>0.25</c:v>
                </c:pt>
                <c:pt idx="7">
                  <c:v>0.25</c:v>
                </c:pt>
                <c:pt idx="8">
                  <c:v>0.25</c:v>
                </c:pt>
                <c:pt idx="9">
                  <c:v>0.25</c:v>
                </c:pt>
                <c:pt idx="10">
                  <c:v>0.25</c:v>
                </c:pt>
                <c:pt idx="11">
                  <c:v>0.25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20-6689-4562-A5B0-6DCB852155B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90676776"/>
        <c:axId val="390679520"/>
      </c:lineChart>
      <c:catAx>
        <c:axId val="390676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90679520"/>
        <c:crosses val="autoZero"/>
        <c:auto val="1"/>
        <c:lblAlgn val="ctr"/>
        <c:lblOffset val="100"/>
        <c:noMultiLvlLbl val="0"/>
      </c:catAx>
      <c:valAx>
        <c:axId val="390679520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90676776"/>
        <c:crosses val="autoZero"/>
        <c:crossBetween val="between"/>
      </c:valAx>
      <c:spPr>
        <a:solidFill>
          <a:srgbClr val="ED7D31">
            <a:lumMod val="20000"/>
            <a:lumOff val="80000"/>
          </a:srgbClr>
        </a:solidFill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3308408928309851"/>
          <c:y val="0.88409118596893321"/>
          <c:w val="0.78097593946174537"/>
          <c:h val="0.10825329731487285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0"/>
    <c:dispBlanksAs val="gap"/>
    <c:showDLblsOverMax val="0"/>
  </c:chart>
  <c:spPr>
    <a:solidFill>
      <a:schemeClr val="lt1"/>
    </a:solidFill>
    <a:ln w="25400" cap="flat" cmpd="sng" algn="ctr">
      <a:solidFill>
        <a:schemeClr val="dk1"/>
      </a:solidFill>
      <a:prstDash val="solid"/>
      <a:round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fr-FR"/>
    </a:p>
  </c:txPr>
  <c:externalData r:id="rId4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fr-FR"/>
              <a:t>Carbonate de soude/Ton</a:t>
            </a:r>
            <a:endParaRPr lang="en-US"/>
          </a:p>
        </c:rich>
      </c:tx>
      <c:layout>
        <c:manualLayout>
          <c:xMode val="edge"/>
          <c:yMode val="edge"/>
          <c:x val="0.3579918212003414"/>
          <c:y val="2.2722541307107384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6.6057545946106591E-2"/>
          <c:y val="0.17497420181377912"/>
          <c:w val="0.89588075900513964"/>
          <c:h val="0.58033241707218874"/>
        </c:manualLayout>
      </c:layout>
      <c:barChart>
        <c:barDir val="col"/>
        <c:grouping val="clustered"/>
        <c:varyColors val="0"/>
        <c:ser>
          <c:idx val="2"/>
          <c:order val="1"/>
          <c:tx>
            <c:v>Four1</c:v>
          </c:tx>
          <c:spPr>
            <a:solidFill>
              <a:srgbClr val="92D050"/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dLbl>
              <c:idx val="0"/>
              <c:layout>
                <c:manualLayout>
                  <c:x val="-8.7770795945383305E-18"/>
                  <c:y val="-4.10256504919155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3776-481D-B4CB-EA42A8F88B0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'Tableau de bord'!$E$10:$P$10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bord'!$E$44:$P$44</c:f>
              <c:numCache>
                <c:formatCode>General</c:formatCode>
                <c:ptCount val="12"/>
                <c:pt idx="0">
                  <c:v>2.8000000000000001E-2</c:v>
                </c:pt>
                <c:pt idx="1">
                  <c:v>3.4500000000000003E-2</c:v>
                </c:pt>
                <c:pt idx="2">
                  <c:v>2.4E-2</c:v>
                </c:pt>
                <c:pt idx="3">
                  <c:v>2.3E-2</c:v>
                </c:pt>
                <c:pt idx="4">
                  <c:v>2.7956000000000002E-2</c:v>
                </c:pt>
                <c:pt idx="5">
                  <c:v>2.5999999999999999E-2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3776-481D-B4CB-EA42A8F88B07}"/>
            </c:ext>
          </c:extLst>
        </c:ser>
        <c:ser>
          <c:idx val="3"/>
          <c:order val="3"/>
          <c:tx>
            <c:v>Four2</c:v>
          </c:tx>
          <c:spPr>
            <a:solidFill>
              <a:schemeClr val="accent4">
                <a:alpha val="85000"/>
              </a:schemeClr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dLbl>
              <c:idx val="0"/>
              <c:layout>
                <c:manualLayout>
                  <c:x val="2.6810298290956557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3776-481D-B4CB-EA42A8F88B07}"/>
                </c:ext>
              </c:extLst>
            </c:dLbl>
            <c:dLbl>
              <c:idx val="1"/>
              <c:layout>
                <c:manualLayout>
                  <c:x val="3.5794188489378146E-3"/>
                  <c:y val="3.03317505360798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3776-481D-B4CB-EA42A8F88B07}"/>
                </c:ext>
              </c:extLst>
            </c:dLbl>
            <c:dLbl>
              <c:idx val="2"/>
              <c:layout>
                <c:manualLayout>
                  <c:x val="5.3691282734066887E-3"/>
                  <c:y val="5.055291756013309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3776-481D-B4CB-EA42A8F88B0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'Tableau de bord'!$E$10:$P$10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bord'!$E$84:$P$84</c:f>
              <c:numCache>
                <c:formatCode>General</c:formatCode>
                <c:ptCount val="12"/>
                <c:pt idx="0">
                  <c:v>8.0000000000000002E-3</c:v>
                </c:pt>
                <c:pt idx="1">
                  <c:v>3.2000000000000001E-2</c:v>
                </c:pt>
                <c:pt idx="2">
                  <c:v>1.4E-2</c:v>
                </c:pt>
                <c:pt idx="3">
                  <c:v>1.7000000000000001E-2</c:v>
                </c:pt>
                <c:pt idx="4" formatCode="0.0000">
                  <c:v>1.6541353383458648E-2</c:v>
                </c:pt>
                <c:pt idx="5">
                  <c:v>1.2E-2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5-3776-481D-B4CB-EA42A8F88B0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901321695"/>
        <c:axId val="1901330015"/>
      </c:barChart>
      <c:lineChart>
        <c:grouping val="standard"/>
        <c:varyColors val="0"/>
        <c:ser>
          <c:idx val="0"/>
          <c:order val="0"/>
          <c:tx>
            <c:v>Target Four2</c:v>
          </c:tx>
          <c:spPr>
            <a:ln w="317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cat>
            <c:strRef>
              <c:f>'Tableau de bord'!$E$10:$P$10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bord'!$E$135:$P$135</c:f>
              <c:numCache>
                <c:formatCode>General</c:formatCode>
                <c:ptCount val="12"/>
                <c:pt idx="0">
                  <c:v>0.35699999999999998</c:v>
                </c:pt>
                <c:pt idx="1">
                  <c:v>0.35699999999999998</c:v>
                </c:pt>
                <c:pt idx="2">
                  <c:v>0.35699999999999998</c:v>
                </c:pt>
                <c:pt idx="3">
                  <c:v>0.35699999999999998</c:v>
                </c:pt>
                <c:pt idx="4">
                  <c:v>0.35699999999999998</c:v>
                </c:pt>
                <c:pt idx="5">
                  <c:v>0.35699999999999998</c:v>
                </c:pt>
                <c:pt idx="6">
                  <c:v>0.35699999999999998</c:v>
                </c:pt>
                <c:pt idx="7">
                  <c:v>0.35699999999999998</c:v>
                </c:pt>
                <c:pt idx="8">
                  <c:v>0.35699999999999998</c:v>
                </c:pt>
                <c:pt idx="9">
                  <c:v>0.35699999999999998</c:v>
                </c:pt>
                <c:pt idx="10">
                  <c:v>0.35699999999999998</c:v>
                </c:pt>
                <c:pt idx="11">
                  <c:v>0.35699999999999998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6-3776-481D-B4CB-EA42A8F88B07}"/>
            </c:ext>
          </c:extLst>
        </c:ser>
        <c:ser>
          <c:idx val="1"/>
          <c:order val="2"/>
          <c:tx>
            <c:v>Target Four1</c:v>
          </c:tx>
          <c:spPr>
            <a:ln w="31750" cap="rnd">
              <a:solidFill>
                <a:sysClr val="windowText" lastClr="000000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3776-481D-B4CB-EA42A8F88B07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3776-481D-B4CB-EA42A8F88B07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3776-481D-B4CB-EA42A8F88B07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3776-481D-B4CB-EA42A8F88B07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3776-481D-B4CB-EA42A8F88B07}"/>
                </c:ext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3776-481D-B4CB-EA42A8F88B07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3776-481D-B4CB-EA42A8F88B07}"/>
                </c:ext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3776-481D-B4CB-EA42A8F88B07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3776-481D-B4CB-EA42A8F88B07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3776-481D-B4CB-EA42A8F88B07}"/>
                </c:ext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3776-481D-B4CB-EA42A8F88B07}"/>
                </c:ext>
              </c:extLst>
            </c:dLbl>
            <c:dLbl>
              <c:idx val="11"/>
              <c:layout>
                <c:manualLayout>
                  <c:x val="-2.8725319597453475E-2"/>
                  <c:y val="-0.1213270021443194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2-3776-481D-B4CB-EA42A8F88B07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'Tableau de bord'!$E$10:$P$10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bord'!$E$135:$P$135</c:f>
              <c:numCache>
                <c:formatCode>General</c:formatCode>
                <c:ptCount val="12"/>
                <c:pt idx="0">
                  <c:v>0.35699999999999998</c:v>
                </c:pt>
                <c:pt idx="1">
                  <c:v>0.35699999999999998</c:v>
                </c:pt>
                <c:pt idx="2">
                  <c:v>0.35699999999999998</c:v>
                </c:pt>
                <c:pt idx="3">
                  <c:v>0.35699999999999998</c:v>
                </c:pt>
                <c:pt idx="4">
                  <c:v>0.35699999999999998</c:v>
                </c:pt>
                <c:pt idx="5">
                  <c:v>0.35699999999999998</c:v>
                </c:pt>
                <c:pt idx="6">
                  <c:v>0.35699999999999998</c:v>
                </c:pt>
                <c:pt idx="7">
                  <c:v>0.35699999999999998</c:v>
                </c:pt>
                <c:pt idx="8">
                  <c:v>0.35699999999999998</c:v>
                </c:pt>
                <c:pt idx="9">
                  <c:v>0.35699999999999998</c:v>
                </c:pt>
                <c:pt idx="10">
                  <c:v>0.35699999999999998</c:v>
                </c:pt>
                <c:pt idx="11">
                  <c:v>0.35699999999999998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13-3776-481D-B4CB-EA42A8F88B0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90676776"/>
        <c:axId val="390679520"/>
      </c:lineChart>
      <c:catAx>
        <c:axId val="390676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90679520"/>
        <c:crosses val="autoZero"/>
        <c:auto val="1"/>
        <c:lblAlgn val="ctr"/>
        <c:lblOffset val="100"/>
        <c:noMultiLvlLbl val="0"/>
      </c:catAx>
      <c:valAx>
        <c:axId val="390679520"/>
        <c:scaling>
          <c:orientation val="minMax"/>
          <c:max val="0.4"/>
          <c:min val="0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90676776"/>
        <c:crosses val="autoZero"/>
        <c:crossBetween val="between"/>
        <c:majorUnit val="0.1"/>
      </c:valAx>
      <c:valAx>
        <c:axId val="1901330015"/>
        <c:scaling>
          <c:orientation val="minMax"/>
        </c:scaling>
        <c:delete val="0"/>
        <c:axPos val="r"/>
        <c:numFmt formatCode="General" sourceLinked="1"/>
        <c:majorTickMark val="out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1901321695"/>
        <c:crosses val="max"/>
        <c:crossBetween val="between"/>
      </c:valAx>
      <c:catAx>
        <c:axId val="1901321695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1901330015"/>
        <c:crosses val="autoZero"/>
        <c:auto val="1"/>
        <c:lblAlgn val="ctr"/>
        <c:lblOffset val="100"/>
        <c:noMultiLvlLbl val="0"/>
      </c:catAx>
      <c:spPr>
        <a:solidFill>
          <a:srgbClr val="ED7D31">
            <a:lumMod val="20000"/>
            <a:lumOff val="80000"/>
          </a:srgbClr>
        </a:solidFill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3308408928309851"/>
          <c:y val="0.88409118596893321"/>
          <c:w val="0.78097593946174537"/>
          <c:h val="0.10825329731487285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0"/>
    <c:dispBlanksAs val="gap"/>
    <c:showDLblsOverMax val="0"/>
  </c:chart>
  <c:spPr>
    <a:solidFill>
      <a:schemeClr val="lt1"/>
    </a:solidFill>
    <a:ln w="25400" cap="flat" cmpd="sng" algn="ctr">
      <a:solidFill>
        <a:schemeClr val="dk1"/>
      </a:solidFill>
      <a:prstDash val="solid"/>
      <a:round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fr-FR"/>
    </a:p>
  </c:txPr>
  <c:externalData r:id="rId4">
    <c:autoUpdate val="0"/>
  </c:externalData>
  <c:userShapes r:id="rId5"/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fr-FR"/>
              <a:t>Chargement / Ton</a:t>
            </a:r>
            <a:endParaRPr lang="en-US"/>
          </a:p>
        </c:rich>
      </c:tx>
      <c:layout>
        <c:manualLayout>
          <c:xMode val="edge"/>
          <c:yMode val="edge"/>
          <c:x val="0.46523298927269602"/>
          <c:y val="2.777765729204414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6.6057545946106591E-2"/>
          <c:y val="0.17497420181377912"/>
          <c:w val="0.89588075900513964"/>
          <c:h val="0.58033241707218874"/>
        </c:manualLayout>
      </c:layout>
      <c:barChart>
        <c:barDir val="col"/>
        <c:grouping val="clustered"/>
        <c:varyColors val="0"/>
        <c:ser>
          <c:idx val="2"/>
          <c:order val="0"/>
          <c:tx>
            <c:strRef>
              <c:f>'Tableau de bord'!$C$103</c:f>
              <c:strCache>
                <c:ptCount val="1"/>
                <c:pt idx="0">
                  <c:v>Chargement / Ton</c:v>
                </c:pt>
              </c:strCache>
            </c:strRef>
          </c:tx>
          <c:spPr>
            <a:solidFill>
              <a:srgbClr val="92D050"/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  <a:ln w="9525" cap="flat" cmpd="sng" algn="ctr">
                <a:solidFill>
                  <a:schemeClr val="lt1">
                    <a:alpha val="50000"/>
                  </a:schemeClr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1-93AC-4E34-8DE9-4D51CFE0ABCF}"/>
              </c:ext>
            </c:extLst>
          </c:dPt>
          <c:dPt>
            <c:idx val="1"/>
            <c:invertIfNegative val="0"/>
            <c:bubble3D val="0"/>
            <c:spPr>
              <a:solidFill>
                <a:srgbClr val="92D050"/>
              </a:solidFill>
              <a:ln w="9525" cap="flat" cmpd="sng" algn="ctr">
                <a:solidFill>
                  <a:schemeClr val="lt1">
                    <a:alpha val="50000"/>
                  </a:schemeClr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3-93AC-4E34-8DE9-4D51CFE0ABCF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'Tableau de bord'!$E$10:$P$10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bord'!$E$103:$P$103</c:f>
              <c:numCache>
                <c:formatCode>General</c:formatCode>
                <c:ptCount val="12"/>
                <c:pt idx="0">
                  <c:v>416</c:v>
                </c:pt>
                <c:pt idx="1">
                  <c:v>435.786</c:v>
                </c:pt>
                <c:pt idx="2">
                  <c:v>366.9</c:v>
                </c:pt>
                <c:pt idx="3">
                  <c:v>365</c:v>
                </c:pt>
                <c:pt idx="4" formatCode="0.00">
                  <c:v>486.66699999999997</c:v>
                </c:pt>
                <c:pt idx="5">
                  <c:v>392.90300000000002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3AC-4E34-8DE9-4D51CFE0ABC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90676776"/>
        <c:axId val="390679520"/>
      </c:barChart>
      <c:lineChart>
        <c:grouping val="standard"/>
        <c:varyColors val="0"/>
        <c:ser>
          <c:idx val="1"/>
          <c:order val="1"/>
          <c:tx>
            <c:v>Target</c:v>
          </c:tx>
          <c:spPr>
            <a:ln w="31750" cap="rnd">
              <a:solidFill>
                <a:sysClr val="windowText" lastClr="000000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93AC-4E34-8DE9-4D51CFE0ABCF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93AC-4E34-8DE9-4D51CFE0ABCF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93AC-4E34-8DE9-4D51CFE0ABCF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93AC-4E34-8DE9-4D51CFE0ABCF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93AC-4E34-8DE9-4D51CFE0ABCF}"/>
                </c:ext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93AC-4E34-8DE9-4D51CFE0ABCF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93AC-4E34-8DE9-4D51CFE0ABCF}"/>
                </c:ext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93AC-4E34-8DE9-4D51CFE0ABCF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93AC-4E34-8DE9-4D51CFE0ABCF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93AC-4E34-8DE9-4D51CFE0ABCF}"/>
                </c:ext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93AC-4E34-8DE9-4D51CFE0ABCF}"/>
                </c:ext>
              </c:extLst>
            </c:dLbl>
            <c:dLbl>
              <c:idx val="11"/>
              <c:layout>
                <c:manualLayout>
                  <c:x val="-2.298025567796292E-2"/>
                  <c:y val="-0.12893775868887747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93AC-4E34-8DE9-4D51CFE0ABC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'Tableau de bord'!$E$10:$P$10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bord'!$E$165:$P$165</c:f>
              <c:numCache>
                <c:formatCode>0.000</c:formatCode>
                <c:ptCount val="12"/>
                <c:pt idx="0">
                  <c:v>360</c:v>
                </c:pt>
                <c:pt idx="1">
                  <c:v>360</c:v>
                </c:pt>
                <c:pt idx="2">
                  <c:v>360</c:v>
                </c:pt>
                <c:pt idx="3">
                  <c:v>360</c:v>
                </c:pt>
                <c:pt idx="4">
                  <c:v>360</c:v>
                </c:pt>
                <c:pt idx="5">
                  <c:v>360</c:v>
                </c:pt>
                <c:pt idx="6">
                  <c:v>360</c:v>
                </c:pt>
                <c:pt idx="7">
                  <c:v>360</c:v>
                </c:pt>
                <c:pt idx="8">
                  <c:v>360</c:v>
                </c:pt>
                <c:pt idx="9">
                  <c:v>360</c:v>
                </c:pt>
                <c:pt idx="10">
                  <c:v>360</c:v>
                </c:pt>
                <c:pt idx="11">
                  <c:v>360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11-93AC-4E34-8DE9-4D51CFE0ABC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90676776"/>
        <c:axId val="390679520"/>
      </c:lineChart>
      <c:catAx>
        <c:axId val="390676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90679520"/>
        <c:crosses val="autoZero"/>
        <c:auto val="1"/>
        <c:lblAlgn val="ctr"/>
        <c:lblOffset val="100"/>
        <c:noMultiLvlLbl val="0"/>
      </c:catAx>
      <c:valAx>
        <c:axId val="390679520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90676776"/>
        <c:crosses val="autoZero"/>
        <c:crossBetween val="between"/>
      </c:valAx>
      <c:spPr>
        <a:solidFill>
          <a:srgbClr val="ED7D31">
            <a:lumMod val="20000"/>
            <a:lumOff val="80000"/>
          </a:srgbClr>
        </a:solidFill>
        <a:ln>
          <a:noFill/>
        </a:ln>
        <a:effectLst/>
      </c:spPr>
    </c:plotArea>
    <c:plotVisOnly val="0"/>
    <c:dispBlanksAs val="gap"/>
    <c:showDLblsOverMax val="0"/>
  </c:chart>
  <c:spPr>
    <a:solidFill>
      <a:schemeClr val="lt1"/>
    </a:solidFill>
    <a:ln w="25400" cap="flat" cmpd="sng" algn="ctr">
      <a:solidFill>
        <a:schemeClr val="dk1"/>
      </a:solidFill>
      <a:prstDash val="solid"/>
      <a:round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fr-FR"/>
    </a:p>
  </c:txPr>
  <c:externalData r:id="rId4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fr-FR"/>
              <a:t>Décharge/Ton</a:t>
            </a:r>
            <a:endParaRPr lang="en-US"/>
          </a:p>
        </c:rich>
      </c:tx>
      <c:layout>
        <c:manualLayout>
          <c:xMode val="edge"/>
          <c:yMode val="edge"/>
          <c:x val="0.46523298927269602"/>
          <c:y val="2.777765729204414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6.6057545946106591E-2"/>
          <c:y val="0.17497420181377912"/>
          <c:w val="0.89588075900513964"/>
          <c:h val="0.58033241707218874"/>
        </c:manualLayout>
      </c:layout>
      <c:barChart>
        <c:barDir val="col"/>
        <c:grouping val="clustered"/>
        <c:varyColors val="0"/>
        <c:ser>
          <c:idx val="2"/>
          <c:order val="0"/>
          <c:tx>
            <c:strRef>
              <c:f>'Tableau de bord'!$C$103</c:f>
              <c:strCache>
                <c:ptCount val="1"/>
                <c:pt idx="0">
                  <c:v>Chargement / Ton</c:v>
                </c:pt>
              </c:strCache>
            </c:strRef>
          </c:tx>
          <c:spPr>
            <a:solidFill>
              <a:srgbClr val="92D050"/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'Tableau de bord'!$E$10:$P$10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bord'!$E$104:$P$104</c:f>
              <c:numCache>
                <c:formatCode>General</c:formatCode>
                <c:ptCount val="12"/>
                <c:pt idx="0">
                  <c:v>342.5</c:v>
                </c:pt>
                <c:pt idx="1">
                  <c:v>367.791</c:v>
                </c:pt>
                <c:pt idx="2">
                  <c:v>302.8</c:v>
                </c:pt>
                <c:pt idx="3">
                  <c:v>304.2</c:v>
                </c:pt>
                <c:pt idx="4">
                  <c:v>404.88099999999997</c:v>
                </c:pt>
                <c:pt idx="5">
                  <c:v>330.20699999999999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930E-4EA6-9CFA-C869BC2704D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90676776"/>
        <c:axId val="390679520"/>
      </c:barChart>
      <c:lineChart>
        <c:grouping val="standard"/>
        <c:varyColors val="0"/>
        <c:ser>
          <c:idx val="1"/>
          <c:order val="1"/>
          <c:tx>
            <c:v>Target</c:v>
          </c:tx>
          <c:spPr>
            <a:ln w="31750" cap="rnd">
              <a:solidFill>
                <a:sysClr val="windowText" lastClr="000000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930E-4EA6-9CFA-C869BC2704DE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930E-4EA6-9CFA-C869BC2704DE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930E-4EA6-9CFA-C869BC2704DE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930E-4EA6-9CFA-C869BC2704DE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930E-4EA6-9CFA-C869BC2704DE}"/>
                </c:ext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930E-4EA6-9CFA-C869BC2704DE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930E-4EA6-9CFA-C869BC2704DE}"/>
                </c:ext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930E-4EA6-9CFA-C869BC2704DE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930E-4EA6-9CFA-C869BC2704DE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930E-4EA6-9CFA-C869BC2704DE}"/>
                </c:ext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930E-4EA6-9CFA-C869BC2704DE}"/>
                </c:ext>
              </c:extLst>
            </c:dLbl>
            <c:dLbl>
              <c:idx val="11"/>
              <c:layout>
                <c:manualLayout>
                  <c:x val="-1.9150213064969123E-2"/>
                  <c:y val="-0.12893775868887744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fr-F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930E-4EA6-9CFA-C869BC2704DE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'Tableau de bord'!$E$10:$P$10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bord'!$E$166:$P$166</c:f>
              <c:numCache>
                <c:formatCode>0.000</c:formatCode>
                <c:ptCount val="12"/>
                <c:pt idx="0">
                  <c:v>295</c:v>
                </c:pt>
                <c:pt idx="1">
                  <c:v>295</c:v>
                </c:pt>
                <c:pt idx="2">
                  <c:v>295</c:v>
                </c:pt>
                <c:pt idx="3">
                  <c:v>295</c:v>
                </c:pt>
                <c:pt idx="4">
                  <c:v>295</c:v>
                </c:pt>
                <c:pt idx="5">
                  <c:v>295</c:v>
                </c:pt>
                <c:pt idx="6">
                  <c:v>295</c:v>
                </c:pt>
                <c:pt idx="7">
                  <c:v>295</c:v>
                </c:pt>
                <c:pt idx="8">
                  <c:v>295</c:v>
                </c:pt>
                <c:pt idx="9">
                  <c:v>295</c:v>
                </c:pt>
                <c:pt idx="10">
                  <c:v>295</c:v>
                </c:pt>
                <c:pt idx="11">
                  <c:v>295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D-930E-4EA6-9CFA-C869BC2704DE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90676776"/>
        <c:axId val="390679520"/>
      </c:lineChart>
      <c:catAx>
        <c:axId val="390676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90679520"/>
        <c:crosses val="autoZero"/>
        <c:auto val="1"/>
        <c:lblAlgn val="ctr"/>
        <c:lblOffset val="100"/>
        <c:noMultiLvlLbl val="0"/>
      </c:catAx>
      <c:valAx>
        <c:axId val="390679520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90676776"/>
        <c:crosses val="autoZero"/>
        <c:crossBetween val="between"/>
      </c:valAx>
      <c:spPr>
        <a:solidFill>
          <a:srgbClr val="ED7D31">
            <a:lumMod val="20000"/>
            <a:lumOff val="80000"/>
          </a:srgbClr>
        </a:solidFill>
        <a:ln>
          <a:noFill/>
        </a:ln>
        <a:effectLst/>
      </c:spPr>
    </c:plotArea>
    <c:plotVisOnly val="0"/>
    <c:dispBlanksAs val="gap"/>
    <c:showDLblsOverMax val="0"/>
  </c:chart>
  <c:spPr>
    <a:solidFill>
      <a:schemeClr val="lt1"/>
    </a:solidFill>
    <a:ln w="25400" cap="flat" cmpd="sng" algn="ctr">
      <a:solidFill>
        <a:schemeClr val="dk1"/>
      </a:solidFill>
      <a:prstDash val="solid"/>
      <a:round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fr-FR"/>
    </a:p>
  </c:txPr>
  <c:externalData r:id="rId4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el-GR"/>
              <a:t>η1%</a:t>
            </a:r>
            <a:endParaRPr lang="en-US"/>
          </a:p>
        </c:rich>
      </c:tx>
      <c:layout>
        <c:manualLayout>
          <c:xMode val="edge"/>
          <c:yMode val="edge"/>
          <c:x val="0.46523298927269602"/>
          <c:y val="2.7777657292044143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6.6057545946106591E-2"/>
          <c:y val="0.17497420181377912"/>
          <c:w val="0.89588075900513964"/>
          <c:h val="0.58033241707218874"/>
        </c:manualLayout>
      </c:layout>
      <c:barChart>
        <c:barDir val="col"/>
        <c:grouping val="clustered"/>
        <c:varyColors val="0"/>
        <c:ser>
          <c:idx val="2"/>
          <c:order val="0"/>
          <c:tx>
            <c:strRef>
              <c:f>'Tableau de bord'!$C$105</c:f>
              <c:strCache>
                <c:ptCount val="1"/>
                <c:pt idx="0">
                  <c:v>η1%</c:v>
                </c:pt>
              </c:strCache>
            </c:strRef>
          </c:tx>
          <c:spPr>
            <a:solidFill>
              <a:srgbClr val="92D050"/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  <a:ln w="9525" cap="flat" cmpd="sng" algn="ctr">
                <a:solidFill>
                  <a:schemeClr val="lt1">
                    <a:alpha val="50000"/>
                  </a:schemeClr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1-9682-4540-BC35-322814E38D91}"/>
              </c:ext>
            </c:extLst>
          </c:dPt>
          <c:dPt>
            <c:idx val="1"/>
            <c:invertIfNegative val="0"/>
            <c:bubble3D val="0"/>
            <c:spPr>
              <a:solidFill>
                <a:srgbClr val="92D050"/>
              </a:solidFill>
              <a:ln w="9525" cap="flat" cmpd="sng" algn="ctr">
                <a:solidFill>
                  <a:schemeClr val="lt1">
                    <a:alpha val="50000"/>
                  </a:schemeClr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3-9682-4540-BC35-322814E38D91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'Tableau de bord'!$E$10:$P$10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bord'!$E$105:$P$105</c:f>
              <c:numCache>
                <c:formatCode>0.00%</c:formatCode>
                <c:ptCount val="12"/>
                <c:pt idx="0">
                  <c:v>0.82331730769230771</c:v>
                </c:pt>
                <c:pt idx="1">
                  <c:v>0.8439715823821784</c:v>
                </c:pt>
                <c:pt idx="2">
                  <c:v>0.82529299536658496</c:v>
                </c:pt>
                <c:pt idx="3">
                  <c:v>0.83342465753424655</c:v>
                </c:pt>
                <c:pt idx="4">
                  <c:v>0.83194669044747227</c:v>
                </c:pt>
                <c:pt idx="5">
                  <c:v>0.84042880812821474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4-9682-4540-BC35-322814E38D9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90676776"/>
        <c:axId val="390679520"/>
      </c:barChart>
      <c:lineChart>
        <c:grouping val="standard"/>
        <c:varyColors val="0"/>
        <c:ser>
          <c:idx val="1"/>
          <c:order val="1"/>
          <c:tx>
            <c:v>Target</c:v>
          </c:tx>
          <c:spPr>
            <a:ln w="31750" cap="rnd">
              <a:solidFill>
                <a:schemeClr val="accent2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9682-4540-BC35-322814E38D91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9682-4540-BC35-322814E38D91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9682-4540-BC35-322814E38D91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9682-4540-BC35-322814E38D91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9682-4540-BC35-322814E38D91}"/>
                </c:ext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9682-4540-BC35-322814E38D91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9682-4540-BC35-322814E38D91}"/>
                </c:ext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9682-4540-BC35-322814E38D91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9682-4540-BC35-322814E38D91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9682-4540-BC35-322814E38D91}"/>
                </c:ext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9682-4540-BC35-322814E38D91}"/>
                </c:ext>
              </c:extLst>
            </c:dLbl>
            <c:dLbl>
              <c:idx val="11"/>
              <c:layout>
                <c:manualLayout>
                  <c:x val="-3.8300426129937964E-3"/>
                  <c:y val="-0.1172161442626158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9682-4540-BC35-322814E38D91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'Tableau de bord'!$E$10:$P$10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bord'!$E$167:$P$167</c:f>
              <c:numCache>
                <c:formatCode>0%</c:formatCode>
                <c:ptCount val="12"/>
                <c:pt idx="0">
                  <c:v>0.82</c:v>
                </c:pt>
                <c:pt idx="1">
                  <c:v>0.82</c:v>
                </c:pt>
                <c:pt idx="2">
                  <c:v>0.82</c:v>
                </c:pt>
                <c:pt idx="3">
                  <c:v>0.82</c:v>
                </c:pt>
                <c:pt idx="4">
                  <c:v>0.82</c:v>
                </c:pt>
                <c:pt idx="5">
                  <c:v>0.82</c:v>
                </c:pt>
                <c:pt idx="6">
                  <c:v>0.82</c:v>
                </c:pt>
                <c:pt idx="7">
                  <c:v>0.82</c:v>
                </c:pt>
                <c:pt idx="8">
                  <c:v>0.82</c:v>
                </c:pt>
                <c:pt idx="9">
                  <c:v>0.82</c:v>
                </c:pt>
                <c:pt idx="10">
                  <c:v>0.82</c:v>
                </c:pt>
                <c:pt idx="11">
                  <c:v>0.82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11-9682-4540-BC35-322814E38D9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90676776"/>
        <c:axId val="390679520"/>
      </c:lineChart>
      <c:catAx>
        <c:axId val="390676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90679520"/>
        <c:crosses val="autoZero"/>
        <c:auto val="1"/>
        <c:lblAlgn val="ctr"/>
        <c:lblOffset val="100"/>
        <c:noMultiLvlLbl val="0"/>
      </c:catAx>
      <c:valAx>
        <c:axId val="390679520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0.00%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90676776"/>
        <c:crosses val="autoZero"/>
        <c:crossBetween val="between"/>
      </c:valAx>
      <c:spPr>
        <a:solidFill>
          <a:srgbClr val="ED7D31">
            <a:lumMod val="20000"/>
            <a:lumOff val="80000"/>
          </a:srgbClr>
        </a:solidFill>
        <a:ln>
          <a:noFill/>
        </a:ln>
        <a:effectLst/>
      </c:spPr>
    </c:plotArea>
    <c:plotVisOnly val="0"/>
    <c:dispBlanksAs val="gap"/>
    <c:showDLblsOverMax val="0"/>
  </c:chart>
  <c:spPr>
    <a:solidFill>
      <a:schemeClr val="lt1"/>
    </a:solidFill>
    <a:ln w="25400" cap="flat" cmpd="sng" algn="ctr">
      <a:solidFill>
        <a:schemeClr val="dk1"/>
      </a:solidFill>
      <a:prstDash val="solid"/>
      <a:round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fr-FR"/>
    </a:p>
  </c:txPr>
  <c:externalData r:id="rId4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fr-FR"/>
              <a:t>Cons-Soude caustique(KG)</a:t>
            </a:r>
            <a:endParaRPr lang="en-US"/>
          </a:p>
        </c:rich>
      </c:tx>
      <c:layout>
        <c:manualLayout>
          <c:xMode val="edge"/>
          <c:yMode val="edge"/>
          <c:x val="0.3369265868288755"/>
          <c:y val="1.0195035665550039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6.2227486436522324E-2"/>
          <c:y val="0.17497416860757831"/>
          <c:w val="0.89588075900513964"/>
          <c:h val="0.58033241707218874"/>
        </c:manualLayout>
      </c:layout>
      <c:barChart>
        <c:barDir val="col"/>
        <c:grouping val="clustered"/>
        <c:varyColors val="0"/>
        <c:ser>
          <c:idx val="3"/>
          <c:order val="1"/>
          <c:tx>
            <c:strRef>
              <c:f>'Tableau de bord'!$C$114</c:f>
              <c:strCache>
                <c:ptCount val="1"/>
                <c:pt idx="0">
                  <c:v>Cons-Soude caustique(KG)</c:v>
                </c:pt>
              </c:strCache>
            </c:strRef>
          </c:tx>
          <c:spPr>
            <a:solidFill>
              <a:srgbClr val="92D050"/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92D050"/>
              </a:solidFill>
              <a:ln w="9525" cap="flat" cmpd="sng" algn="ctr">
                <a:solidFill>
                  <a:schemeClr val="lt1">
                    <a:alpha val="50000"/>
                  </a:schemeClr>
                </a:solidFill>
                <a:round/>
              </a:ln>
              <a:effectLst/>
            </c:spPr>
            <c:extLst>
              <c:ext xmlns:c16="http://schemas.microsoft.com/office/drawing/2014/chart" uri="{C3380CC4-5D6E-409C-BE32-E72D297353CC}">
                <c16:uniqueId val="{00000001-3106-456B-893D-3169E09D1898}"/>
              </c:ext>
            </c:extLst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'Tableau de bord'!$E$10:$P$10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bord'!$E$114:$P$114</c:f>
              <c:numCache>
                <c:formatCode>General</c:formatCode>
                <c:ptCount val="12"/>
                <c:pt idx="0">
                  <c:v>1.0500000000000001E-2</c:v>
                </c:pt>
                <c:pt idx="1">
                  <c:v>1.11E-2</c:v>
                </c:pt>
                <c:pt idx="2">
                  <c:v>1.0500000000000001E-2</c:v>
                </c:pt>
                <c:pt idx="3">
                  <c:v>1.174E-2</c:v>
                </c:pt>
                <c:pt idx="4" formatCode="0.00000">
                  <c:v>1.2472800650067551E-2</c:v>
                </c:pt>
                <c:pt idx="5">
                  <c:v>1.09E-2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3106-456B-893D-3169E09D189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90676776"/>
        <c:axId val="390679520"/>
      </c:barChart>
      <c:lineChart>
        <c:grouping val="standard"/>
        <c:varyColors val="0"/>
        <c:ser>
          <c:idx val="0"/>
          <c:order val="0"/>
          <c:tx>
            <c:v>Target</c:v>
          </c:tx>
          <c:spPr>
            <a:ln w="317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3106-456B-893D-3169E09D1898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3106-456B-893D-3169E09D1898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3106-456B-893D-3169E09D1898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3106-456B-893D-3169E09D1898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3106-456B-893D-3169E09D1898}"/>
                </c:ext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3106-456B-893D-3169E09D1898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3106-456B-893D-3169E09D1898}"/>
                </c:ext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3106-456B-893D-3169E09D1898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3106-456B-893D-3169E09D1898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3106-456B-893D-3169E09D1898}"/>
                </c:ext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3106-456B-893D-3169E09D1898}"/>
                </c:ext>
              </c:extLst>
            </c:dLbl>
            <c:dLbl>
              <c:idx val="11"/>
              <c:layout>
                <c:manualLayout>
                  <c:x val="-1.1490127838981389E-2"/>
                  <c:y val="-0.11135533704948508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3106-456B-893D-3169E09D1898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'Tableau de bord'!$E$10:$P$10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bord'!$E$168:$P$168</c:f>
              <c:numCache>
                <c:formatCode>General</c:formatCode>
                <c:ptCount val="12"/>
                <c:pt idx="0">
                  <c:v>8.3333000000000001E-3</c:v>
                </c:pt>
                <c:pt idx="1">
                  <c:v>8.3333000000000001E-3</c:v>
                </c:pt>
                <c:pt idx="2">
                  <c:v>8.3333000000000001E-3</c:v>
                </c:pt>
                <c:pt idx="3">
                  <c:v>8.3333000000000001E-3</c:v>
                </c:pt>
                <c:pt idx="4">
                  <c:v>8.3333000000000001E-3</c:v>
                </c:pt>
                <c:pt idx="5">
                  <c:v>8.3333000000000001E-3</c:v>
                </c:pt>
                <c:pt idx="6">
                  <c:v>8.3333000000000001E-3</c:v>
                </c:pt>
                <c:pt idx="7">
                  <c:v>8.3333000000000001E-3</c:v>
                </c:pt>
                <c:pt idx="8">
                  <c:v>8.3333000000000001E-3</c:v>
                </c:pt>
                <c:pt idx="9">
                  <c:v>8.3333000000000001E-3</c:v>
                </c:pt>
                <c:pt idx="10">
                  <c:v>8.3333000000000001E-3</c:v>
                </c:pt>
                <c:pt idx="11">
                  <c:v>8.3333000000000001E-3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F-3106-456B-893D-3169E09D189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90676776"/>
        <c:axId val="390679520"/>
      </c:lineChart>
      <c:catAx>
        <c:axId val="390676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90679520"/>
        <c:crosses val="autoZero"/>
        <c:auto val="1"/>
        <c:lblAlgn val="ctr"/>
        <c:lblOffset val="100"/>
        <c:noMultiLvlLbl val="0"/>
      </c:catAx>
      <c:valAx>
        <c:axId val="390679520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90676776"/>
        <c:crosses val="autoZero"/>
        <c:crossBetween val="between"/>
      </c:valAx>
      <c:spPr>
        <a:solidFill>
          <a:srgbClr val="ED7D31">
            <a:lumMod val="20000"/>
            <a:lumOff val="80000"/>
          </a:srgbClr>
        </a:solidFill>
        <a:ln>
          <a:noFill/>
        </a:ln>
        <a:effectLst/>
      </c:spPr>
    </c:plotArea>
    <c:legend>
      <c:legendPos val="r"/>
      <c:layout>
        <c:manualLayout>
          <c:xMode val="edge"/>
          <c:yMode val="edge"/>
          <c:x val="0.13308408928309851"/>
          <c:y val="0.88409118596893321"/>
          <c:w val="0.78097593946174537"/>
          <c:h val="0.10825329731487285"/>
        </c:manualLayout>
      </c:layout>
      <c:overlay val="0"/>
      <c:spPr>
        <a:solidFill>
          <a:schemeClr val="lt1">
            <a:lumMod val="95000"/>
            <a:alpha val="39000"/>
          </a:schemeClr>
        </a:solidFill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fr-FR"/>
        </a:p>
      </c:txPr>
    </c:legend>
    <c:plotVisOnly val="0"/>
    <c:dispBlanksAs val="gap"/>
    <c:showDLblsOverMax val="0"/>
  </c:chart>
  <c:spPr>
    <a:solidFill>
      <a:schemeClr val="lt1"/>
    </a:solidFill>
    <a:ln w="25400" cap="flat" cmpd="sng" algn="ctr">
      <a:solidFill>
        <a:schemeClr val="dk1"/>
      </a:solidFill>
      <a:prstDash val="solid"/>
      <a:round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fr-FR"/>
    </a:p>
  </c:txPr>
  <c:externalData r:id="rId4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fr-FR"/>
              <a:t>Cons-nitrate du soude(KG)</a:t>
            </a:r>
            <a:endParaRPr lang="en-US"/>
          </a:p>
        </c:rich>
      </c:tx>
      <c:layout>
        <c:manualLayout>
          <c:xMode val="edge"/>
          <c:yMode val="edge"/>
          <c:x val="0.32735148029639094"/>
          <c:y val="1.0195035665550035E-2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6.6057545946106591E-2"/>
          <c:y val="0.17497420181377912"/>
          <c:w val="0.89588075900513964"/>
          <c:h val="0.58033241707218874"/>
        </c:manualLayout>
      </c:layout>
      <c:barChart>
        <c:barDir val="col"/>
        <c:grouping val="clustered"/>
        <c:varyColors val="0"/>
        <c:ser>
          <c:idx val="1"/>
          <c:order val="1"/>
          <c:tx>
            <c:strRef>
              <c:f>'Tableau de bord'!$C$116</c:f>
              <c:strCache>
                <c:ptCount val="1"/>
                <c:pt idx="0">
                  <c:v>Cons-nitrate du soude(KG)</c:v>
                </c:pt>
              </c:strCache>
            </c:strRef>
          </c:tx>
          <c:spPr>
            <a:solidFill>
              <a:srgbClr val="92D050"/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'Tableau de bord'!$E$10:$O$10</c:f>
              <c:strCache>
                <c:ptCount val="11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</c:strCache>
            </c:strRef>
          </c:cat>
          <c:val>
            <c:numRef>
              <c:f>('Tableau de bord'!$E$116:$K$116,'Tableau de bord'!$L$116:$P$116)</c:f>
              <c:numCache>
                <c:formatCode>0.0000000</c:formatCode>
                <c:ptCount val="12"/>
                <c:pt idx="0" formatCode="General">
                  <c:v>5.3430656934306568E-3</c:v>
                </c:pt>
                <c:pt idx="1">
                  <c:v>5.8799999999999998E-3</c:v>
                </c:pt>
                <c:pt idx="2" formatCode="General">
                  <c:v>5.1999999999999998E-3</c:v>
                </c:pt>
                <c:pt idx="3" formatCode="General">
                  <c:v>5.7000000000000002E-3</c:v>
                </c:pt>
                <c:pt idx="4" formatCode="0.00000">
                  <c:v>6.2364003250337755E-3</c:v>
                </c:pt>
                <c:pt idx="5" formatCode="General">
                  <c:v>5.4000000000000003E-3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202A-4C4F-BDFD-0C65865658D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90676776"/>
        <c:axId val="390679520"/>
      </c:barChart>
      <c:lineChart>
        <c:grouping val="standard"/>
        <c:varyColors val="0"/>
        <c:ser>
          <c:idx val="0"/>
          <c:order val="0"/>
          <c:tx>
            <c:v>Target</c:v>
          </c:tx>
          <c:spPr>
            <a:ln w="317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202A-4C4F-BDFD-0C65865658DF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202A-4C4F-BDFD-0C65865658DF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202A-4C4F-BDFD-0C65865658DF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202A-4C4F-BDFD-0C65865658DF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202A-4C4F-BDFD-0C65865658DF}"/>
                </c:ext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202A-4C4F-BDFD-0C65865658DF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202A-4C4F-BDFD-0C65865658DF}"/>
                </c:ext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202A-4C4F-BDFD-0C65865658DF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202A-4C4F-BDFD-0C65865658DF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202A-4C4F-BDFD-0C65865658DF}"/>
                </c:ext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202A-4C4F-BDFD-0C65865658DF}"/>
                </c:ext>
              </c:extLst>
            </c:dLbl>
            <c:dLbl>
              <c:idx val="11"/>
              <c:layout>
                <c:manualLayout>
                  <c:x val="0"/>
                  <c:y val="-0.12893775868887744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baseline="0">
                      <a:solidFill>
                        <a:schemeClr val="dk1"/>
                      </a:solidFill>
                      <a:latin typeface="+mn-lt"/>
                      <a:ea typeface="+mn-ea"/>
                      <a:cs typeface="+mn-cs"/>
                    </a:defRPr>
                  </a:pPr>
                  <a:endParaRPr lang="fr-F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202A-4C4F-BDFD-0C65865658DF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9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'Tableau de bord'!$E$10:$P$10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bord'!$E$169:$P$169</c:f>
              <c:numCache>
                <c:formatCode>General</c:formatCode>
                <c:ptCount val="12"/>
                <c:pt idx="0">
                  <c:v>4.1666000000000003E-3</c:v>
                </c:pt>
                <c:pt idx="1">
                  <c:v>4.1666000000000003E-3</c:v>
                </c:pt>
                <c:pt idx="2">
                  <c:v>4.1666000000000003E-3</c:v>
                </c:pt>
                <c:pt idx="3">
                  <c:v>4.1666000000000003E-3</c:v>
                </c:pt>
                <c:pt idx="4">
                  <c:v>4.1666000000000003E-3</c:v>
                </c:pt>
                <c:pt idx="5">
                  <c:v>4.1666000000000003E-3</c:v>
                </c:pt>
                <c:pt idx="6">
                  <c:v>4.1666000000000003E-3</c:v>
                </c:pt>
                <c:pt idx="7">
                  <c:v>4.1666000000000003E-3</c:v>
                </c:pt>
                <c:pt idx="8">
                  <c:v>4.1666000000000003E-3</c:v>
                </c:pt>
                <c:pt idx="9">
                  <c:v>4.1666000000000003E-3</c:v>
                </c:pt>
                <c:pt idx="10">
                  <c:v>4.1666000000000003E-3</c:v>
                </c:pt>
                <c:pt idx="11">
                  <c:v>4.1666000000000003E-3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D-202A-4C4F-BDFD-0C65865658DF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90676776"/>
        <c:axId val="390679520"/>
      </c:lineChart>
      <c:catAx>
        <c:axId val="390676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90679520"/>
        <c:crosses val="autoZero"/>
        <c:auto val="1"/>
        <c:lblAlgn val="ctr"/>
        <c:lblOffset val="100"/>
        <c:noMultiLvlLbl val="0"/>
      </c:catAx>
      <c:valAx>
        <c:axId val="390679520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90676776"/>
        <c:crosses val="autoZero"/>
        <c:crossBetween val="between"/>
      </c:valAx>
      <c:spPr>
        <a:solidFill>
          <a:srgbClr val="ED7D31">
            <a:lumMod val="20000"/>
            <a:lumOff val="80000"/>
          </a:srgbClr>
        </a:solidFill>
        <a:ln>
          <a:noFill/>
        </a:ln>
        <a:effectLst/>
      </c:spPr>
    </c:plotArea>
    <c:plotVisOnly val="0"/>
    <c:dispBlanksAs val="gap"/>
    <c:showDLblsOverMax val="0"/>
  </c:chart>
  <c:spPr>
    <a:solidFill>
      <a:schemeClr val="lt1"/>
    </a:solidFill>
    <a:ln w="25400" cap="flat" cmpd="sng" algn="ctr">
      <a:solidFill>
        <a:schemeClr val="dk1"/>
      </a:solidFill>
      <a:prstDash val="solid"/>
      <a:round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fr-FR"/>
    </a:p>
  </c:txPr>
  <c:externalData r:id="rId4">
    <c:autoUpdate val="0"/>
  </c:externalData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 rot="0" spcFirstLastPara="1" vertOverflow="ellipsis" vert="horz" wrap="square" anchor="ctr" anchorCtr="1"/>
          <a:lstStyle/>
          <a:p>
            <a:pPr>
              <a:defRPr sz="1800" b="1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r>
              <a:rPr lang="fr-FR"/>
              <a:t>C° Souffre(kg)</a:t>
            </a:r>
            <a:endParaRPr lang="en-US"/>
          </a:p>
        </c:rich>
      </c:tx>
      <c:layout>
        <c:manualLayout>
          <c:xMode val="edge"/>
          <c:yMode val="edge"/>
          <c:x val="0.41352743908875139"/>
          <c:y val="4.3342284524192434E-3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1" i="0" u="none" strike="noStrike" kern="1200" baseline="0">
              <a:solidFill>
                <a:schemeClr val="dk1"/>
              </a:solidFill>
              <a:latin typeface="+mn-lt"/>
              <a:ea typeface="+mn-ea"/>
              <a:cs typeface="+mn-cs"/>
            </a:defRPr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6.6057545946106591E-2"/>
          <c:y val="0.17497420181377912"/>
          <c:w val="0.89588075900513964"/>
          <c:h val="0.58033241707218874"/>
        </c:manualLayout>
      </c:layout>
      <c:barChart>
        <c:barDir val="col"/>
        <c:grouping val="clustered"/>
        <c:varyColors val="0"/>
        <c:ser>
          <c:idx val="3"/>
          <c:order val="1"/>
          <c:tx>
            <c:strRef>
              <c:f>'Tableau de bord'!$C$118</c:f>
              <c:strCache>
                <c:ptCount val="1"/>
                <c:pt idx="0">
                  <c:v>C° Souffre(kg)</c:v>
                </c:pt>
              </c:strCache>
            </c:strRef>
          </c:tx>
          <c:spPr>
            <a:solidFill>
              <a:srgbClr val="92D050"/>
            </a:solidFill>
            <a:ln w="9525" cap="flat" cmpd="sng" algn="ctr">
              <a:solidFill>
                <a:schemeClr val="lt1">
                  <a:alpha val="50000"/>
                </a:schemeClr>
              </a:solidFill>
              <a:round/>
            </a:ln>
            <a:effectLst/>
          </c:spPr>
          <c:invertIfNegative val="0"/>
          <c:dLbls>
            <c:dLbl>
              <c:idx val="0"/>
              <c:layout>
                <c:manualLayout>
                  <c:x val="1.9139897770506464E-2"/>
                  <c:y val="-0.1699634091807930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9C75-4310-B186-8E3D6BCF164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'Tableau de bord'!$E$10:$P$10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bord'!$E$118:$P$118</c:f>
              <c:numCache>
                <c:formatCode>General</c:formatCode>
                <c:ptCount val="12"/>
                <c:pt idx="0" formatCode="0.000000000">
                  <c:v>4.3649635036496347E-4</c:v>
                </c:pt>
                <c:pt idx="1">
                  <c:v>6.9999999999999999E-4</c:v>
                </c:pt>
                <c:pt idx="2">
                  <c:v>3.0000000000000001E-3</c:v>
                </c:pt>
                <c:pt idx="3">
                  <c:v>4.0000000000000002E-4</c:v>
                </c:pt>
                <c:pt idx="4" formatCode="0.00000">
                  <c:v>5.8535717902297223E-4</c:v>
                </c:pt>
                <c:pt idx="5">
                  <c:v>5.0000000000000001E-4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1-9C75-4310-B186-8E3D6BCF164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90676776"/>
        <c:axId val="390679520"/>
      </c:barChart>
      <c:lineChart>
        <c:grouping val="standard"/>
        <c:varyColors val="0"/>
        <c:ser>
          <c:idx val="0"/>
          <c:order val="0"/>
          <c:tx>
            <c:v>Target</c:v>
          </c:tx>
          <c:spPr>
            <a:ln w="31750" cap="rnd">
              <a:solidFill>
                <a:schemeClr val="accent1"/>
              </a:solidFill>
              <a:round/>
            </a:ln>
            <a:effectLst/>
          </c:spPr>
          <c:marker>
            <c:symbol val="none"/>
          </c:marker>
          <c:dLbls>
            <c:dLbl>
              <c:idx val="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9C75-4310-B186-8E3D6BCF164B}"/>
                </c:ext>
              </c:extLst>
            </c:dLbl>
            <c:dLbl>
              <c:idx val="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3-9C75-4310-B186-8E3D6BCF164B}"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9C75-4310-B186-8E3D6BCF164B}"/>
                </c:ext>
              </c:extLst>
            </c:dLbl>
            <c:dLbl>
              <c:idx val="3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9C75-4310-B186-8E3D6BCF164B}"/>
                </c:ext>
              </c:extLst>
            </c:dLbl>
            <c:dLbl>
              <c:idx val="4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6-9C75-4310-B186-8E3D6BCF164B}"/>
                </c:ext>
              </c:extLst>
            </c:dLbl>
            <c:dLbl>
              <c:idx val="5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9C75-4310-B186-8E3D6BCF164B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9C75-4310-B186-8E3D6BCF164B}"/>
                </c:ext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9-9C75-4310-B186-8E3D6BCF164B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9C75-4310-B186-8E3D6BCF164B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9C75-4310-B186-8E3D6BCF164B}"/>
                </c:ext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9C75-4310-B186-8E3D6BCF164B}"/>
                </c:ext>
              </c:extLst>
            </c:dLbl>
            <c:dLbl>
              <c:idx val="11"/>
              <c:layout>
                <c:manualLayout>
                  <c:x val="-3.8314187804082559E-3"/>
                  <c:y val="-0.1113553370494850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9C75-4310-B186-8E3D6BCF164B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200" b="1" i="0" u="none" strike="noStrike" kern="1200" baseline="0">
                    <a:solidFill>
                      <a:schemeClr val="dk1"/>
                    </a:solidFill>
                    <a:latin typeface="+mn-lt"/>
                    <a:ea typeface="+mn-ea"/>
                    <a:cs typeface="+mn-cs"/>
                  </a:defRPr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dk1">
                          <a:lumMod val="50000"/>
                          <a:lumOff val="50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'Tableau de bord'!$E$10:$P$10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'Tableau de bord'!$E$170:$P$170</c:f>
              <c:numCache>
                <c:formatCode>General</c:formatCode>
                <c:ptCount val="12"/>
                <c:pt idx="0">
                  <c:v>6.6E-4</c:v>
                </c:pt>
                <c:pt idx="1">
                  <c:v>6.6E-4</c:v>
                </c:pt>
                <c:pt idx="2">
                  <c:v>6.6E-4</c:v>
                </c:pt>
                <c:pt idx="3">
                  <c:v>6.6E-4</c:v>
                </c:pt>
                <c:pt idx="4">
                  <c:v>6.6E-4</c:v>
                </c:pt>
                <c:pt idx="5">
                  <c:v>6.6E-4</c:v>
                </c:pt>
                <c:pt idx="6">
                  <c:v>6.6E-4</c:v>
                </c:pt>
                <c:pt idx="7">
                  <c:v>6.6E-4</c:v>
                </c:pt>
                <c:pt idx="8">
                  <c:v>6.6E-4</c:v>
                </c:pt>
                <c:pt idx="9">
                  <c:v>6.6E-4</c:v>
                </c:pt>
                <c:pt idx="10">
                  <c:v>6.6E-4</c:v>
                </c:pt>
                <c:pt idx="11">
                  <c:v>6.6E-4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E-9C75-4310-B186-8E3D6BCF164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390676776"/>
        <c:axId val="390679520"/>
      </c:lineChart>
      <c:catAx>
        <c:axId val="3906767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9050" cap="flat" cmpd="sng" algn="ctr">
            <a:solidFill>
              <a:schemeClr val="dk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cap="all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90679520"/>
        <c:crosses val="autoZero"/>
        <c:auto val="1"/>
        <c:lblAlgn val="ctr"/>
        <c:lblOffset val="100"/>
        <c:noMultiLvlLbl val="0"/>
      </c:catAx>
      <c:valAx>
        <c:axId val="390679520"/>
        <c:scaling>
          <c:orientation val="minMax"/>
          <c:min val="0"/>
        </c:scaling>
        <c:delete val="0"/>
        <c:axPos val="l"/>
        <c:majorGridlines>
          <c:spPr>
            <a:ln w="9525" cap="flat" cmpd="sng" algn="ctr">
              <a:gradFill>
                <a:gsLst>
                  <a:gs pos="100000">
                    <a:schemeClr val="dk1">
                      <a:lumMod val="95000"/>
                      <a:lumOff val="5000"/>
                      <a:alpha val="42000"/>
                    </a:schemeClr>
                  </a:gs>
                  <a:gs pos="0">
                    <a:schemeClr val="lt1">
                      <a:lumMod val="75000"/>
                      <a:alpha val="36000"/>
                    </a:schemeClr>
                  </a:gs>
                </a:gsLst>
                <a:lin ang="5400000" scaled="0"/>
              </a:gradFill>
              <a:round/>
            </a:ln>
            <a:effectLst/>
          </c:spPr>
        </c:majorGridlines>
        <c:numFmt formatCode="0.0000000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dk1"/>
                </a:solidFill>
                <a:latin typeface="+mn-lt"/>
                <a:ea typeface="+mn-ea"/>
                <a:cs typeface="+mn-cs"/>
              </a:defRPr>
            </a:pPr>
            <a:endParaRPr lang="fr-FR"/>
          </a:p>
        </c:txPr>
        <c:crossAx val="390676776"/>
        <c:crosses val="autoZero"/>
        <c:crossBetween val="between"/>
      </c:valAx>
      <c:spPr>
        <a:solidFill>
          <a:srgbClr val="ED7D31">
            <a:lumMod val="20000"/>
            <a:lumOff val="80000"/>
          </a:srgbClr>
        </a:solidFill>
        <a:ln>
          <a:noFill/>
        </a:ln>
        <a:effectLst/>
      </c:spPr>
    </c:plotArea>
    <c:plotVisOnly val="0"/>
    <c:dispBlanksAs val="gap"/>
    <c:showDLblsOverMax val="0"/>
  </c:chart>
  <c:spPr>
    <a:solidFill>
      <a:schemeClr val="lt1"/>
    </a:solidFill>
    <a:ln w="25400" cap="flat" cmpd="sng" algn="ctr">
      <a:solidFill>
        <a:schemeClr val="dk1"/>
      </a:solidFill>
      <a:prstDash val="solid"/>
      <a:round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fr-FR"/>
    </a:p>
  </c:txPr>
  <c:externalData r:id="rId4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strRef>
          <c:f>'TDB supplychain'!$B$9:$B$13</c:f>
          <c:strCache>
            <c:ptCount val="5"/>
            <c:pt idx="0">
              <c:v>Valeur d'achat</c:v>
            </c:pt>
          </c:strCache>
        </c:strRef>
      </c:tx>
      <c:overlay val="0"/>
      <c:txPr>
        <a:bodyPr/>
        <a:lstStyle/>
        <a:p>
          <a:pPr>
            <a:defRPr/>
          </a:pPr>
          <a:endParaRPr lang="fr-FR"/>
        </a:p>
      </c:txPr>
    </c:title>
    <c:autoTitleDeleted val="0"/>
    <c:plotArea>
      <c:layout>
        <c:manualLayout>
          <c:layoutTarget val="inner"/>
          <c:xMode val="edge"/>
          <c:yMode val="edge"/>
          <c:x val="7.227093921108621E-2"/>
          <c:y val="0.22905488266720439"/>
          <c:w val="0.90688303754462796"/>
          <c:h val="0.6686189166267051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'TDB supplychain'!$C$12</c:f>
              <c:strCache>
                <c:ptCount val="1"/>
                <c:pt idx="0">
                  <c:v>Total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9.9837374014274394E-3"/>
                  <c:y val="-4.885493833987457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AE00-46E9-8D0B-D77210AE43FC}"/>
                </c:ext>
              </c:extLst>
            </c:dLbl>
            <c:dLbl>
              <c:idx val="1"/>
              <c:layout>
                <c:manualLayout>
                  <c:x val="8.5574892012234925E-3"/>
                  <c:y val="-6.10686729248432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AE00-46E9-8D0B-D77210AE43FC}"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A-AE00-46E9-8D0B-D77210AE43FC}"/>
                </c:ext>
              </c:extLst>
            </c:dLbl>
            <c:dLbl>
              <c:idx val="7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B-AE00-46E9-8D0B-D77210AE43FC}"/>
                </c:ext>
              </c:extLst>
            </c:dLbl>
            <c:dLbl>
              <c:idx val="8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C-AE00-46E9-8D0B-D77210AE43FC}"/>
                </c:ext>
              </c:extLst>
            </c:dLbl>
            <c:dLbl>
              <c:idx val="9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D-AE00-46E9-8D0B-D77210AE43FC}"/>
                </c:ext>
              </c:extLst>
            </c:dLbl>
            <c:dLbl>
              <c:idx val="10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E-AE00-46E9-8D0B-D77210AE43FC}"/>
                </c:ext>
              </c:extLst>
            </c:dLbl>
            <c:dLbl>
              <c:idx val="11"/>
              <c:delete val="1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F-AE00-46E9-8D0B-D77210AE43FC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/>
                </a:pPr>
                <a:endParaRPr lang="fr-F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'TDB supplychain'!$D$7:$O$7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'TDB supplychain'!$D$12:$O$12</c:f>
              <c:numCache>
                <c:formatCode>#,##0</c:formatCode>
                <c:ptCount val="12"/>
                <c:pt idx="0" formatCode="#,##0.00">
                  <c:v>2561925.216</c:v>
                </c:pt>
                <c:pt idx="1">
                  <c:v>2042786.2744999998</c:v>
                </c:pt>
                <c:pt idx="2">
                  <c:v>2942523</c:v>
                </c:pt>
                <c:pt idx="3">
                  <c:v>1907834.35</c:v>
                </c:pt>
                <c:pt idx="4">
                  <c:v>3592107</c:v>
                </c:pt>
                <c:pt idx="5">
                  <c:v>1557931.55</c:v>
                </c:pt>
                <c:pt idx="6">
                  <c:v>0</c:v>
                </c:pt>
                <c:pt idx="7">
                  <c:v>0</c:v>
                </c:pt>
                <c:pt idx="8">
                  <c:v>0</c:v>
                </c:pt>
                <c:pt idx="9">
                  <c:v>0</c:v>
                </c:pt>
                <c:pt idx="10">
                  <c:v>0</c:v>
                </c:pt>
                <c:pt idx="11">
                  <c:v>0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2-AE00-46E9-8D0B-D77210AE43F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40"/>
        <c:axId val="104383232"/>
        <c:axId val="104385152"/>
      </c:barChart>
      <c:barChart>
        <c:barDir val="col"/>
        <c:grouping val="clustered"/>
        <c:varyColors val="0"/>
        <c:ser>
          <c:idx val="1"/>
          <c:order val="1"/>
          <c:tx>
            <c:strRef>
              <c:f>'TDB supplychain'!$C$9</c:f>
              <c:strCache>
                <c:ptCount val="1"/>
                <c:pt idx="0">
                  <c:v>HSE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'TDB supplychain'!$D$9:$O$9</c:f>
              <c:numCache>
                <c:formatCode>#\ ##0.0</c:formatCode>
                <c:ptCount val="12"/>
                <c:pt idx="0" formatCode="#,##0.00">
                  <c:v>7202.2</c:v>
                </c:pt>
                <c:pt idx="1">
                  <c:v>8158</c:v>
                </c:pt>
                <c:pt idx="2">
                  <c:v>32101</c:v>
                </c:pt>
                <c:pt idx="3" formatCode="#,##0.00">
                  <c:v>6493.35</c:v>
                </c:pt>
                <c:pt idx="4" formatCode="#,##0.00">
                  <c:v>10822</c:v>
                </c:pt>
                <c:pt idx="5" formatCode="#\ ##0.000">
                  <c:v>7249.55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AE00-46E9-8D0B-D77210AE43FC}"/>
            </c:ext>
          </c:extLst>
        </c:ser>
        <c:ser>
          <c:idx val="2"/>
          <c:order val="2"/>
          <c:tx>
            <c:strRef>
              <c:f>'TDB supplychain'!$C$10</c:f>
              <c:strCache>
                <c:ptCount val="1"/>
                <c:pt idx="0">
                  <c:v>MATIERE PREMIERE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0"/>
                  <c:y val="6.92111626481556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AE00-46E9-8D0B-D77210AE43FC}"/>
                </c:ext>
              </c:extLst>
            </c:dLbl>
            <c:dLbl>
              <c:idx val="1"/>
              <c:layout>
                <c:manualLayout>
                  <c:x val="2.6147581611311161E-17"/>
                  <c:y val="7.735365237146807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5-AE00-46E9-8D0B-D77210AE43FC}"/>
                </c:ext>
              </c:extLst>
            </c:dLbl>
            <c:dLbl>
              <c:idx val="2"/>
              <c:layout>
                <c:manualLayout>
                  <c:x val="-4.6658542936734246E-3"/>
                  <c:y val="2.904905990837615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1-AE00-46E9-8D0B-D77210AE43FC}"/>
                </c:ext>
              </c:extLst>
            </c:dLbl>
            <c:dLbl>
              <c:idx val="3"/>
              <c:layout>
                <c:manualLayout>
                  <c:x val="-4.6658542936734932E-3"/>
                  <c:y val="4.564852271316258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10-AE00-46E9-8D0B-D77210AE43FC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'TDB supplychain'!$D$10:$O$10</c:f>
              <c:numCache>
                <c:formatCode>#\ ##0.000</c:formatCode>
                <c:ptCount val="12"/>
                <c:pt idx="0" formatCode="#,##0.00">
                  <c:v>2345717.75</c:v>
                </c:pt>
                <c:pt idx="1">
                  <c:v>1982819.13</c:v>
                </c:pt>
                <c:pt idx="2" formatCode="#,##0">
                  <c:v>2865516</c:v>
                </c:pt>
                <c:pt idx="3" formatCode="#,##0.00">
                  <c:v>1886950</c:v>
                </c:pt>
                <c:pt idx="4" formatCode="#,##0.00">
                  <c:v>3482377</c:v>
                </c:pt>
                <c:pt idx="5" formatCode="#,##0">
                  <c:v>1451078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6-AE00-46E9-8D0B-D77210AE43FC}"/>
            </c:ext>
          </c:extLst>
        </c:ser>
        <c:ser>
          <c:idx val="3"/>
          <c:order val="3"/>
          <c:tx>
            <c:strRef>
              <c:f>'TDB supplychain'!$C$11</c:f>
              <c:strCache>
                <c:ptCount val="1"/>
                <c:pt idx="0">
                  <c:v>PIECES DE RECHANGE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7.1312410010195993E-3"/>
                  <c:y val="-6.921116264815564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7-AE00-46E9-8D0B-D77210AE43FC}"/>
                </c:ext>
              </c:extLst>
            </c:dLbl>
            <c:dLbl>
              <c:idx val="1"/>
              <c:layout>
                <c:manualLayout>
                  <c:x val="5.1344935207341111E-2"/>
                  <c:y val="-4.885493833987457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8-AE00-46E9-8D0B-D77210AE43FC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val>
            <c:numRef>
              <c:f>'TDB supplychain'!$D$11:$O$11</c:f>
              <c:numCache>
                <c:formatCode>#\ ##0.0000</c:formatCode>
                <c:ptCount val="12"/>
                <c:pt idx="0" formatCode="#\ ##0.000">
                  <c:v>209005.266</c:v>
                </c:pt>
                <c:pt idx="1">
                  <c:v>51809.144500000002</c:v>
                </c:pt>
                <c:pt idx="2" formatCode="#,##0">
                  <c:v>44906</c:v>
                </c:pt>
                <c:pt idx="3" formatCode="#,##0.00">
                  <c:v>14391</c:v>
                </c:pt>
                <c:pt idx="4" formatCode="#,##0.00">
                  <c:v>98908</c:v>
                </c:pt>
                <c:pt idx="5" formatCode="#,##0">
                  <c:v>99604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9-AE00-46E9-8D0B-D77210AE43FC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40"/>
        <c:axId val="1096254448"/>
        <c:axId val="1096260272"/>
      </c:barChart>
      <c:catAx>
        <c:axId val="10438323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104385152"/>
        <c:crosses val="autoZero"/>
        <c:auto val="1"/>
        <c:lblAlgn val="ctr"/>
        <c:lblOffset val="100"/>
        <c:noMultiLvlLbl val="0"/>
      </c:catAx>
      <c:valAx>
        <c:axId val="104385152"/>
        <c:scaling>
          <c:orientation val="minMax"/>
          <c:max val="3600000"/>
          <c:min val="0"/>
        </c:scaling>
        <c:delete val="0"/>
        <c:axPos val="l"/>
        <c:majorGridlines/>
        <c:numFmt formatCode="#,##0.00" sourceLinked="1"/>
        <c:majorTickMark val="none"/>
        <c:minorTickMark val="none"/>
        <c:tickLblPos val="nextTo"/>
        <c:crossAx val="104383232"/>
        <c:crosses val="autoZero"/>
        <c:crossBetween val="between"/>
      </c:valAx>
      <c:valAx>
        <c:axId val="1096260272"/>
        <c:scaling>
          <c:orientation val="minMax"/>
          <c:max val="3600000"/>
          <c:min val="0"/>
        </c:scaling>
        <c:delete val="0"/>
        <c:axPos val="r"/>
        <c:numFmt formatCode="#,##0.00" sourceLinked="1"/>
        <c:majorTickMark val="out"/>
        <c:minorTickMark val="none"/>
        <c:tickLblPos val="nextTo"/>
        <c:crossAx val="1096254448"/>
        <c:crosses val="max"/>
        <c:crossBetween val="between"/>
      </c:valAx>
      <c:catAx>
        <c:axId val="1096254448"/>
        <c:scaling>
          <c:orientation val="minMax"/>
        </c:scaling>
        <c:delete val="1"/>
        <c:axPos val="b"/>
        <c:majorTickMark val="out"/>
        <c:minorTickMark val="none"/>
        <c:tickLblPos val="nextTo"/>
        <c:crossAx val="1096260272"/>
        <c:crosses val="autoZero"/>
        <c:auto val="1"/>
        <c:lblAlgn val="ctr"/>
        <c:lblOffset val="100"/>
        <c:noMultiLvlLbl val="0"/>
      </c:catAx>
      <c:dTable>
        <c:showHorzBorder val="1"/>
        <c:showVertBorder val="1"/>
        <c:showOutline val="1"/>
        <c:showKeys val="1"/>
      </c:dTable>
      <c:spPr>
        <a:solidFill>
          <a:schemeClr val="accent6">
            <a:lumMod val="20000"/>
            <a:lumOff val="80000"/>
          </a:schemeClr>
        </a:solidFill>
      </c:spPr>
    </c:plotArea>
    <c:legend>
      <c:legendPos val="r"/>
      <c:layout>
        <c:manualLayout>
          <c:xMode val="edge"/>
          <c:yMode val="edge"/>
          <c:x val="0.46806961190085289"/>
          <c:y val="6.0781155035061464E-2"/>
          <c:w val="0.53193039684990728"/>
          <c:h val="5.8142559323473862E-2"/>
        </c:manualLayout>
      </c:layout>
      <c:overlay val="0"/>
    </c:legend>
    <c:plotVisOnly val="0"/>
    <c:dispBlanksAs val="gap"/>
    <c:showDLblsOverMax val="0"/>
  </c:chart>
  <c:spPr>
    <a:solidFill>
      <a:schemeClr val="lt1"/>
    </a:solidFill>
    <a:ln w="25400" cap="flat" cmpd="sng" algn="ctr">
      <a:solidFill>
        <a:schemeClr val="dk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fr-FR"/>
    </a:p>
  </c:txPr>
  <c:externalData r:id="rId2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 sz="1600" b="1"/>
            </a:pPr>
            <a:r>
              <a:rPr lang="en-US" sz="1600" b="1"/>
              <a:t>Couverture de stock en nbre de mois</a:t>
            </a:r>
          </a:p>
        </c:rich>
      </c:tx>
      <c:overlay val="0"/>
    </c:title>
    <c:autoTitleDeleted val="0"/>
    <c:plotArea>
      <c:layout>
        <c:manualLayout>
          <c:layoutTarget val="inner"/>
          <c:xMode val="edge"/>
          <c:yMode val="edge"/>
          <c:x val="7.227093921108621E-2"/>
          <c:y val="0.22905488266720439"/>
          <c:w val="0.90688303754462796"/>
          <c:h val="0.66861891662670514"/>
        </c:manualLayout>
      </c:layout>
      <c:barChart>
        <c:barDir val="col"/>
        <c:grouping val="clustered"/>
        <c:varyColors val="0"/>
        <c:ser>
          <c:idx val="0"/>
          <c:order val="0"/>
          <c:invertIfNegative val="0"/>
          <c:dLbls>
            <c:spPr>
              <a:noFill/>
              <a:ln>
                <a:noFill/>
              </a:ln>
              <a:effectLst/>
            </c:sp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'TDB supplychain'!$D$7:$O$7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'TDB supplychain'!$D$27:$O$27</c:f>
              <c:numCache>
                <c:formatCode>0.00</c:formatCode>
                <c:ptCount val="12"/>
                <c:pt idx="0">
                  <c:v>2.6</c:v>
                </c:pt>
                <c:pt idx="1">
                  <c:v>2.7</c:v>
                </c:pt>
                <c:pt idx="2">
                  <c:v>2.8</c:v>
                </c:pt>
                <c:pt idx="3">
                  <c:v>2.7</c:v>
                </c:pt>
                <c:pt idx="4">
                  <c:v>3.2</c:v>
                </c:pt>
                <c:pt idx="5">
                  <c:v>2.4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0-F4F7-47B2-9D5F-E304AD1AE34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4383232"/>
        <c:axId val="104385152"/>
      </c:barChart>
      <c:lineChart>
        <c:grouping val="standard"/>
        <c:varyColors val="0"/>
        <c:ser>
          <c:idx val="1"/>
          <c:order val="1"/>
          <c:spPr>
            <a:ln>
              <a:solidFill>
                <a:srgbClr val="00B050"/>
              </a:solidFill>
            </a:ln>
          </c:spPr>
          <c:marker>
            <c:symbol val="none"/>
          </c:marker>
          <c:dLbls>
            <c:dLbl>
              <c:idx val="11"/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F4F7-47B2-9D5F-E304AD1AE341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'TDB supplychain'!$D$7:$O$7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'TDB supplychain'!$D$39:$O$39</c:f>
              <c:numCache>
                <c:formatCode>0</c:formatCode>
                <c:ptCount val="12"/>
                <c:pt idx="0">
                  <c:v>3</c:v>
                </c:pt>
                <c:pt idx="1">
                  <c:v>3</c:v>
                </c:pt>
                <c:pt idx="2">
                  <c:v>3</c:v>
                </c:pt>
                <c:pt idx="3">
                  <c:v>3</c:v>
                </c:pt>
                <c:pt idx="4">
                  <c:v>3</c:v>
                </c:pt>
                <c:pt idx="5">
                  <c:v>3</c:v>
                </c:pt>
                <c:pt idx="6">
                  <c:v>3</c:v>
                </c:pt>
                <c:pt idx="7">
                  <c:v>3</c:v>
                </c:pt>
                <c:pt idx="8">
                  <c:v>3</c:v>
                </c:pt>
                <c:pt idx="9">
                  <c:v>3</c:v>
                </c:pt>
                <c:pt idx="10">
                  <c:v>3</c:v>
                </c:pt>
                <c:pt idx="11">
                  <c:v>3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2-F4F7-47B2-9D5F-E304AD1AE341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4383232"/>
        <c:axId val="104385152"/>
      </c:lineChart>
      <c:catAx>
        <c:axId val="10438323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104385152"/>
        <c:crosses val="autoZero"/>
        <c:auto val="1"/>
        <c:lblAlgn val="ctr"/>
        <c:lblOffset val="100"/>
        <c:noMultiLvlLbl val="0"/>
      </c:catAx>
      <c:valAx>
        <c:axId val="104385152"/>
        <c:scaling>
          <c:orientation val="minMax"/>
          <c:min val="0"/>
        </c:scaling>
        <c:delete val="0"/>
        <c:axPos val="l"/>
        <c:majorGridlines/>
        <c:numFmt formatCode="0.00" sourceLinked="1"/>
        <c:majorTickMark val="none"/>
        <c:minorTickMark val="none"/>
        <c:tickLblPos val="nextTo"/>
        <c:crossAx val="104383232"/>
        <c:crosses val="autoZero"/>
        <c:crossBetween val="between"/>
      </c:valAx>
      <c:spPr>
        <a:solidFill>
          <a:schemeClr val="accent6">
            <a:lumMod val="20000"/>
            <a:lumOff val="80000"/>
          </a:schemeClr>
        </a:solidFill>
      </c:spPr>
    </c:plotArea>
    <c:plotVisOnly val="0"/>
    <c:dispBlanksAs val="gap"/>
    <c:showDLblsOverMax val="0"/>
  </c:chart>
  <c:spPr>
    <a:solidFill>
      <a:schemeClr val="lt1"/>
    </a:solidFill>
    <a:ln w="25400" cap="flat" cmpd="sng" algn="ctr">
      <a:solidFill>
        <a:schemeClr val="dk1"/>
      </a:solidFill>
      <a:prstDash val="solid"/>
    </a:ln>
    <a:effectLst/>
  </c:spPr>
  <c:txPr>
    <a:bodyPr/>
    <a:lstStyle/>
    <a:p>
      <a:pPr>
        <a:defRPr lang="en-US" sz="1000" b="0" i="0" u="none" strike="noStrike" kern="1200" baseline="0">
          <a:solidFill>
            <a:schemeClr val="dk1"/>
          </a:solidFill>
          <a:latin typeface="+mn-lt"/>
          <a:ea typeface="+mn-ea"/>
          <a:cs typeface="+mn-cs"/>
        </a:defRPr>
      </a:pPr>
      <a:endParaRPr lang="fr-FR"/>
    </a:p>
  </c:txPr>
  <c:externalData r:id="rId2">
    <c:autoUpdate val="0"/>
  </c:externalData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 xmlns:c16r2="http://schemas.microsoft.com/office/drawing/2015/06/chart">
  <c:date1904 val="0"/>
  <c:lang val="fr-F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fr-FR"/>
              <a:t>Valeur de stock</a:t>
            </a:r>
          </a:p>
        </c:rich>
      </c:tx>
      <c:overlay val="1"/>
    </c:title>
    <c:autoTitleDeleted val="0"/>
    <c:plotArea>
      <c:layout>
        <c:manualLayout>
          <c:layoutTarget val="inner"/>
          <c:xMode val="edge"/>
          <c:yMode val="edge"/>
          <c:x val="7.227093921108621E-2"/>
          <c:y val="0.18961833778303447"/>
          <c:w val="0.8808982300052951"/>
          <c:h val="0.70805555766405526"/>
        </c:manualLayout>
      </c:layout>
      <c:barChart>
        <c:barDir val="col"/>
        <c:grouping val="clustered"/>
        <c:varyColors val="0"/>
        <c:ser>
          <c:idx val="0"/>
          <c:order val="0"/>
          <c:invertIfNegative val="0"/>
          <c:dLbls>
            <c:dLbl>
              <c:idx val="0"/>
              <c:layout>
                <c:manualLayout>
                  <c:x val="6.0620374593819623E-3"/>
                  <c:y val="0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0-1266-4BCB-810D-4A0DF4B928D4}"/>
                </c:ext>
              </c:extLst>
            </c:dLbl>
            <c:dLbl>
              <c:idx val="1"/>
              <c:layout>
                <c:manualLayout>
                  <c:x val="1.6973704886269474E-2"/>
                  <c:y val="-3.0672920400148775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1-1266-4BCB-810D-4A0DF4B928D4}"/>
                </c:ext>
              </c:extLst>
            </c:dLbl>
            <c:dLbl>
              <c:idx val="2"/>
              <c:layout>
                <c:manualLayout>
                  <c:x val="2.2258370579145394E-2"/>
                  <c:y val="-4.3818457714498271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2-1266-4BCB-810D-4A0DF4B928D4}"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/>
                </a:pPr>
                <a:endParaRPr lang="fr-F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'TDB supplychain'!$D$7:$O$7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'TDB supplychain'!$D$25:$O$25</c:f>
              <c:numCache>
                <c:formatCode>#\ ##0.000</c:formatCode>
                <c:ptCount val="12"/>
                <c:pt idx="0">
                  <c:v>14928844.491</c:v>
                </c:pt>
                <c:pt idx="1">
                  <c:v>15257082</c:v>
                </c:pt>
                <c:pt idx="2" formatCode="#,##0">
                  <c:v>15682812</c:v>
                </c:pt>
                <c:pt idx="3" formatCode="#,##0">
                  <c:v>17127096</c:v>
                </c:pt>
              </c:numCache>
            </c:numRef>
          </c:val>
          <c:extLst>
            <c:ext xmlns:c16="http://schemas.microsoft.com/office/drawing/2014/chart" uri="{C3380CC4-5D6E-409C-BE32-E72D297353CC}">
              <c16:uniqueId val="{00000003-1266-4BCB-810D-4A0DF4B928D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104383232"/>
        <c:axId val="104385152"/>
      </c:barChart>
      <c:lineChart>
        <c:grouping val="standard"/>
        <c:varyColors val="0"/>
        <c:ser>
          <c:idx val="1"/>
          <c:order val="1"/>
          <c:spPr>
            <a:ln w="28575">
              <a:solidFill>
                <a:srgbClr val="00B050"/>
              </a:solidFill>
              <a:prstDash val="solid"/>
            </a:ln>
          </c:spPr>
          <c:marker>
            <c:symbol val="none"/>
          </c:marker>
          <c:dLbls>
            <c:dLbl>
              <c:idx val="11"/>
              <c:layout>
                <c:manualLayout>
                  <c:x val="0"/>
                  <c:y val="-5.263918057598295E-2"/>
                </c:manualLayout>
              </c:layout>
              <c:dLblPos val="r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  <c:ext xmlns:c16="http://schemas.microsoft.com/office/drawing/2014/chart" uri="{C3380CC4-5D6E-409C-BE32-E72D297353CC}">
                  <c16:uniqueId val="{00000004-1266-4BCB-810D-4A0DF4B928D4}"/>
                </c:ext>
              </c:extLst>
            </c:dLbl>
            <c:spPr>
              <a:noFill/>
              <a:ln>
                <a:noFill/>
              </a:ln>
              <a:effectLst/>
            </c:spPr>
            <c:showLegendKey val="0"/>
            <c:showVal val="0"/>
            <c:showCatName val="0"/>
            <c:showSerName val="0"/>
            <c:showPercent val="0"/>
            <c:showBubbleSize val="0"/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'TDB supplychain'!$D$7:$O$7</c:f>
              <c:strCache>
                <c:ptCount val="12"/>
                <c:pt idx="0">
                  <c:v>janvier</c:v>
                </c:pt>
                <c:pt idx="1">
                  <c:v>février</c:v>
                </c:pt>
                <c:pt idx="2">
                  <c:v>mars</c:v>
                </c:pt>
                <c:pt idx="3">
                  <c:v>avril</c:v>
                </c:pt>
                <c:pt idx="4">
                  <c:v>mai</c:v>
                </c:pt>
                <c:pt idx="5">
                  <c:v>juin</c:v>
                </c:pt>
                <c:pt idx="6">
                  <c:v>juillet</c:v>
                </c:pt>
                <c:pt idx="7">
                  <c:v>août</c:v>
                </c:pt>
                <c:pt idx="8">
                  <c:v>sept.</c:v>
                </c:pt>
                <c:pt idx="9">
                  <c:v>oct.</c:v>
                </c:pt>
                <c:pt idx="10">
                  <c:v>nov.</c:v>
                </c:pt>
                <c:pt idx="11">
                  <c:v>déc.</c:v>
                </c:pt>
              </c:strCache>
            </c:strRef>
          </c:cat>
          <c:val>
            <c:numRef>
              <c:f>'TDB supplychain'!$D$38:$O$38</c:f>
              <c:numCache>
                <c:formatCode>0</c:formatCode>
                <c:ptCount val="12"/>
                <c:pt idx="0">
                  <c:v>10000000</c:v>
                </c:pt>
                <c:pt idx="1">
                  <c:v>10000000</c:v>
                </c:pt>
                <c:pt idx="2">
                  <c:v>10000000</c:v>
                </c:pt>
                <c:pt idx="3">
                  <c:v>10000000</c:v>
                </c:pt>
                <c:pt idx="4">
                  <c:v>10000000</c:v>
                </c:pt>
                <c:pt idx="5">
                  <c:v>10000000</c:v>
                </c:pt>
                <c:pt idx="6">
                  <c:v>10000000</c:v>
                </c:pt>
                <c:pt idx="7">
                  <c:v>10000000</c:v>
                </c:pt>
                <c:pt idx="8">
                  <c:v>10000000</c:v>
                </c:pt>
                <c:pt idx="9">
                  <c:v>10000000</c:v>
                </c:pt>
                <c:pt idx="10">
                  <c:v>10000000</c:v>
                </c:pt>
                <c:pt idx="11">
                  <c:v>10000000</c:v>
                </c:pt>
              </c:numCache>
            </c:numRef>
          </c:val>
          <c:smooth val="0"/>
          <c:extLst>
            <c:ext xmlns:c16="http://schemas.microsoft.com/office/drawing/2014/chart" uri="{C3380CC4-5D6E-409C-BE32-E72D297353CC}">
              <c16:uniqueId val="{00000005-1266-4BCB-810D-4A0DF4B928D4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marker val="1"/>
        <c:smooth val="0"/>
        <c:axId val="104383232"/>
        <c:axId val="104385152"/>
      </c:lineChart>
      <c:catAx>
        <c:axId val="10438323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crossAx val="104385152"/>
        <c:crosses val="autoZero"/>
        <c:auto val="1"/>
        <c:lblAlgn val="ctr"/>
        <c:lblOffset val="100"/>
        <c:noMultiLvlLbl val="0"/>
      </c:catAx>
      <c:valAx>
        <c:axId val="104385152"/>
        <c:scaling>
          <c:orientation val="minMax"/>
          <c:min val="0"/>
        </c:scaling>
        <c:delete val="0"/>
        <c:axPos val="l"/>
        <c:majorGridlines/>
        <c:numFmt formatCode="#\ ##0.000" sourceLinked="1"/>
        <c:majorTickMark val="none"/>
        <c:minorTickMark val="none"/>
        <c:tickLblPos val="nextTo"/>
        <c:crossAx val="104383232"/>
        <c:crosses val="autoZero"/>
        <c:crossBetween val="between"/>
      </c:valAx>
      <c:spPr>
        <a:solidFill>
          <a:schemeClr val="accent6">
            <a:lumMod val="20000"/>
            <a:lumOff val="80000"/>
          </a:schemeClr>
        </a:solidFill>
      </c:spPr>
    </c:plotArea>
    <c:plotVisOnly val="0"/>
    <c:dispBlanksAs val="gap"/>
    <c:showDLblsOverMax val="0"/>
  </c:chart>
  <c:spPr>
    <a:solidFill>
      <a:schemeClr val="lt1"/>
    </a:solidFill>
    <a:ln w="25400" cap="flat" cmpd="sng" algn="ctr">
      <a:solidFill>
        <a:schemeClr val="dk1"/>
      </a:solidFill>
      <a:prstDash val="solid"/>
    </a:ln>
    <a:effectLst/>
  </c:spPr>
  <c:txPr>
    <a:bodyPr/>
    <a:lstStyle/>
    <a:p>
      <a:pPr>
        <a:defRPr>
          <a:solidFill>
            <a:schemeClr val="dk1"/>
          </a:solidFill>
          <a:latin typeface="+mn-lt"/>
          <a:ea typeface="+mn-ea"/>
          <a:cs typeface="+mn-cs"/>
        </a:defRPr>
      </a:pPr>
      <a:endParaRPr lang="fr-FR"/>
    </a:p>
  </c:txPr>
  <c:externalData r:id="rId2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5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6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7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8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19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0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2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>
      <cs:styleClr val="auto"/>
    </cs:fillRef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17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22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>
      <cs:styleClr val="auto"/>
    </cs:fillRef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17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3.xml><?xml version="1.0" encoding="utf-8"?>
<cs:chartStyle xmlns:cs="http://schemas.microsoft.com/office/drawing/2012/chartStyle" xmlns:a="http://schemas.openxmlformats.org/drawingml/2006/main" id="22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>
      <cs:styleClr val="auto"/>
    </cs:fillRef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17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4.xml><?xml version="1.0" encoding="utf-8"?>
<cs:chartStyle xmlns:cs="http://schemas.microsoft.com/office/drawing/2012/chartStyle" xmlns:a="http://schemas.openxmlformats.org/drawingml/2006/main" id="22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>
      <cs:styleClr val="auto"/>
    </cs:fillRef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17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5.xml><?xml version="1.0" encoding="utf-8"?>
<cs:chartStyle xmlns:cs="http://schemas.microsoft.com/office/drawing/2012/chartStyle" xmlns:a="http://schemas.openxmlformats.org/drawingml/2006/main" id="22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>
      <cs:styleClr val="auto"/>
    </cs:fillRef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17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6.xml><?xml version="1.0" encoding="utf-8"?>
<cs:chartStyle xmlns:cs="http://schemas.microsoft.com/office/drawing/2012/chartStyle" xmlns:a="http://schemas.openxmlformats.org/drawingml/2006/main" id="22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>
      <cs:styleClr val="auto"/>
    </cs:fillRef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17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7.xml><?xml version="1.0" encoding="utf-8"?>
<cs:chartStyle xmlns:cs="http://schemas.microsoft.com/office/drawing/2012/chartStyle" xmlns:a="http://schemas.openxmlformats.org/drawingml/2006/main" id="22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>
      <cs:styleClr val="auto"/>
    </cs:fillRef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17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8.xml><?xml version="1.0" encoding="utf-8"?>
<cs:chartStyle xmlns:cs="http://schemas.microsoft.com/office/drawing/2012/chartStyle" xmlns:a="http://schemas.openxmlformats.org/drawingml/2006/main" id="22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>
      <cs:styleClr val="auto"/>
    </cs:fillRef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17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9.xml><?xml version="1.0" encoding="utf-8"?>
<cs:chartStyle xmlns:cs="http://schemas.microsoft.com/office/drawing/2012/chartStyle" xmlns:a="http://schemas.openxmlformats.org/drawingml/2006/main" id="22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>
      <cs:styleClr val="auto"/>
    </cs:fillRef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17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10.xml><?xml version="1.0" encoding="utf-8"?>
<cs:chartStyle xmlns:cs="http://schemas.microsoft.com/office/drawing/2012/chartStyle" xmlns:a="http://schemas.openxmlformats.org/drawingml/2006/main" id="22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>
      <cs:styleClr val="auto"/>
    </cs:fillRef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17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11.xml><?xml version="1.0" encoding="utf-8"?>
<cs:chartStyle xmlns:cs="http://schemas.microsoft.com/office/drawing/2012/chartStyle" xmlns:a="http://schemas.openxmlformats.org/drawingml/2006/main" id="22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>
      <cs:styleClr val="auto"/>
    </cs:fillRef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17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12.xml><?xml version="1.0" encoding="utf-8"?>
<cs:chartStyle xmlns:cs="http://schemas.microsoft.com/office/drawing/2012/chartStyle" xmlns:a="http://schemas.openxmlformats.org/drawingml/2006/main" id="22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>
      <cs:styleClr val="auto"/>
    </cs:fillRef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17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13.xml><?xml version="1.0" encoding="utf-8"?>
<cs:chartStyle xmlns:cs="http://schemas.microsoft.com/office/drawing/2012/chartStyle" xmlns:a="http://schemas.openxmlformats.org/drawingml/2006/main" id="22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>
      <cs:styleClr val="auto"/>
    </cs:fillRef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17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14.xml><?xml version="1.0" encoding="utf-8"?>
<cs:chartStyle xmlns:cs="http://schemas.microsoft.com/office/drawing/2012/chartStyle" xmlns:a="http://schemas.openxmlformats.org/drawingml/2006/main" id="22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>
      <cs:styleClr val="auto"/>
    </cs:fillRef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17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15.xml><?xml version="1.0" encoding="utf-8"?>
<cs:chartStyle xmlns:cs="http://schemas.microsoft.com/office/drawing/2012/chartStyle" xmlns:a="http://schemas.openxmlformats.org/drawingml/2006/main" id="22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>
      <cs:styleClr val="auto"/>
    </cs:fillRef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17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16.xml><?xml version="1.0" encoding="utf-8"?>
<cs:chartStyle xmlns:cs="http://schemas.microsoft.com/office/drawing/2012/chartStyle" xmlns:a="http://schemas.openxmlformats.org/drawingml/2006/main" id="22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>
      <cs:styleClr val="auto"/>
    </cs:fillRef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17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17.xml><?xml version="1.0" encoding="utf-8"?>
<cs:chartStyle xmlns:cs="http://schemas.microsoft.com/office/drawing/2012/chartStyle" xmlns:a="http://schemas.openxmlformats.org/drawingml/2006/main" id="22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>
      <cs:styleClr val="auto"/>
    </cs:fillRef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17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18.xml><?xml version="1.0" encoding="utf-8"?>
<cs:chartStyle xmlns:cs="http://schemas.microsoft.com/office/drawing/2012/chartStyle" xmlns:a="http://schemas.openxmlformats.org/drawingml/2006/main" id="22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>
      <cs:styleClr val="auto"/>
    </cs:fillRef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17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19.xml><?xml version="1.0" encoding="utf-8"?>
<cs:chartStyle xmlns:cs="http://schemas.microsoft.com/office/drawing/2012/chartStyle" xmlns:a="http://schemas.openxmlformats.org/drawingml/2006/main" id="22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>
      <cs:styleClr val="auto"/>
    </cs:fillRef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17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20.xml><?xml version="1.0" encoding="utf-8"?>
<cs:chartStyle xmlns:cs="http://schemas.microsoft.com/office/drawing/2012/chartStyle" xmlns:a="http://schemas.openxmlformats.org/drawingml/2006/main" id="22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>
      <cs:styleClr val="auto"/>
    </cs:fillRef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17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21.xml><?xml version="1.0" encoding="utf-8"?>
<cs:chartStyle xmlns:cs="http://schemas.microsoft.com/office/drawing/2012/chartStyle" xmlns:a="http://schemas.openxmlformats.org/drawingml/2006/main" id="22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>
      <cs:styleClr val="auto"/>
    </cs:fillRef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17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charts/style22.xml><?xml version="1.0" encoding="utf-8"?>
<cs:chartStyle xmlns:cs="http://schemas.microsoft.com/office/drawing/2012/chartStyle" xmlns:a="http://schemas.openxmlformats.org/drawingml/2006/main" id="228">
  <cs:axisTitle>
    <cs:lnRef idx="0"/>
    <cs:fillRef idx="0"/>
    <cs:effectRef idx="0"/>
    <cs:fontRef idx="minor">
      <a:schemeClr val="dk1">
        <a:lumMod val="75000"/>
        <a:lumOff val="25000"/>
      </a:schemeClr>
    </cs:fontRef>
    <cs:defRPr sz="900" b="1" kern="1200"/>
  </cs:axisTitle>
  <cs:categoryAxis>
    <cs:lnRef idx="0"/>
    <cs:fillRef idx="0"/>
    <cs:effectRef idx="0"/>
    <cs:fontRef idx="minor">
      <a:schemeClr val="dk1">
        <a:lumMod val="75000"/>
        <a:lumOff val="25000"/>
      </a:schemeClr>
    </cs:fontRef>
    <cs:spPr>
      <a:ln w="190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 cap="all" baseline="0"/>
  </cs:categoryAxis>
  <cs:chartArea>
    <cs:lnRef idx="0"/>
    <cs:fillRef idx="0"/>
    <cs:effectRef idx="0"/>
    <cs:fontRef idx="minor">
      <a:schemeClr val="dk1"/>
    </cs:fontRef>
    <cs:spPr>
      <a:gradFill flip="none" rotWithShape="1">
        <a:gsLst>
          <a:gs pos="0">
            <a:schemeClr val="lt1"/>
          </a:gs>
          <a:gs pos="39000">
            <a:schemeClr val="lt1"/>
          </a:gs>
          <a:gs pos="100000">
            <a:schemeClr val="lt1">
              <a:lumMod val="75000"/>
            </a:schemeClr>
          </a:gs>
        </a:gsLst>
        <a:path path="circle">
          <a:fillToRect l="50000" t="-80000" r="50000" b="180000"/>
        </a:path>
        <a:tileRect/>
      </a:gradFill>
      <a:ln w="9525" cap="flat" cmpd="sng" algn="ctr">
        <a:solidFill>
          <a:schemeClr val="dk1">
            <a:lumMod val="25000"/>
            <a:lumOff val="75000"/>
          </a:schemeClr>
        </a:solidFill>
        <a:round/>
      </a:ln>
    </cs:spPr>
    <cs:defRPr sz="900" kern="1200"/>
  </cs:chartArea>
  <cs:dataLabel>
    <cs:lnRef idx="0"/>
    <cs:fillRef idx="0">
      <cs:styleClr val="auto"/>
    </cs:fillRef>
    <cs:effectRef idx="0"/>
    <cs:fontRef idx="minor">
      <a:schemeClr val="lt1"/>
    </cs:fontRef>
    <cs:defRPr sz="900" b="1" i="0" u="none" strike="noStrike" kern="1200" baseline="0"/>
  </cs:dataLabel>
  <cs:dataLabelCallout>
    <cs:lnRef idx="0"/>
    <cs:fillRef idx="0"/>
    <cs:effectRef idx="0"/>
    <cs:fontRef idx="minor">
      <a:schemeClr val="lt1"/>
    </cs:fontRef>
    <cs:spPr>
      <a:solidFill>
        <a:schemeClr val="dk1">
          <a:lumMod val="65000"/>
          <a:lumOff val="35000"/>
          <a:alpha val="75000"/>
        </a:schemeClr>
      </a:solidFill>
    </cs:spPr>
    <cs:defRPr sz="900" b="1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>
  <cs:dataPoint3D>
    <cs:lnRef idx="0"/>
    <cs:fillRef idx="0">
      <cs:styleClr val="auto"/>
    </cs:fillRef>
    <cs:effectRef idx="0"/>
    <cs:fontRef idx="minor">
      <a:schemeClr val="dk1"/>
    </cs:fontRef>
    <cs:spPr>
      <a:solidFill>
        <a:schemeClr val="phClr">
          <a:alpha val="85000"/>
        </a:schemeClr>
      </a:solidFill>
      <a:ln w="9525" cap="flat" cmpd="sng" algn="ctr">
        <a:solidFill>
          <a:schemeClr val="lt1">
            <a:alpha val="50000"/>
          </a:schemeClr>
        </a:solidFill>
        <a:round/>
      </a:ln>
    </cs:spPr>
  </cs:dataPoint3D>
  <cs:dataPointLine>
    <cs:lnRef idx="0">
      <cs:styleClr val="auto"/>
    </cs:lnRef>
    <cs:fillRef idx="0"/>
    <cs:effectRef idx="0"/>
    <cs:fontRef idx="minor">
      <a:schemeClr val="dk1"/>
    </cs:fontRef>
    <cs:spPr>
      <a:ln w="31750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dk1"/>
    </cs:fontRef>
    <cs:spPr>
      <a:solidFill>
        <a:schemeClr val="phClr"/>
      </a:solidFill>
    </cs:spPr>
  </cs:dataPointMarker>
  <cs:dataPointMarkerLayout symbol="circle" size="17"/>
  <cs:dataPointWireframe>
    <cs:lnRef idx="0">
      <cs:styleClr val="auto"/>
    </cs:lnRef>
    <cs:fillRef idx="0"/>
    <cs:effectRef idx="0"/>
    <cs:fontRef idx="minor">
      <a:schemeClr val="dk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dk1">
        <a:lumMod val="75000"/>
        <a:lumOff val="25000"/>
      </a:schemeClr>
    </cs:fontRef>
    <cs:spPr>
      <a:ln w="9525">
        <a:solidFill>
          <a:schemeClr val="dk1">
            <a:lumMod val="35000"/>
            <a:lumOff val="65000"/>
          </a:schemeClr>
        </a:solidFill>
      </a:ln>
    </cs:spPr>
    <cs:defRPr sz="900" kern="12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50000"/>
          <a:lumOff val="50000"/>
        </a:schemeClr>
      </a:solidFill>
      <a:ln w="9525">
        <a:solidFill>
          <a:schemeClr val="dk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dropLine>
  <cs:errorBar>
    <cs:lnRef idx="0"/>
    <cs:fillRef idx="0"/>
    <cs:effectRef idx="0"/>
    <cs:fontRef idx="minor">
      <a:schemeClr val="dk1"/>
    </cs:fontRef>
    <cs:spPr>
      <a:ln w="9525">
        <a:solidFill>
          <a:schemeClr val="dk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dk1"/>
    </cs:fontRef>
  </cs:floor>
  <cs:gridlineMajor>
    <cs:lnRef idx="0"/>
    <cs:fillRef idx="0"/>
    <cs:effectRef idx="0"/>
    <cs:fontRef idx="minor">
      <a:schemeClr val="dk1"/>
    </cs:fontRef>
    <cs:spPr>
      <a:ln w="9525" cap="flat" cmpd="sng" algn="ctr"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  <a:round/>
      </a:ln>
    </cs:spPr>
  </cs:gridlineMajor>
  <cs:gridlineMinor>
    <cs:lnRef idx="0"/>
    <cs:fillRef idx="0"/>
    <cs:effectRef idx="0"/>
    <cs:fontRef idx="minor">
      <a:schemeClr val="dk1"/>
    </cs:fontRef>
    <cs:spPr>
      <a:ln>
        <a:gradFill>
          <a:gsLst>
            <a:gs pos="100000">
              <a:schemeClr val="dk1">
                <a:lumMod val="95000"/>
                <a:lumOff val="5000"/>
                <a:alpha val="42000"/>
              </a:schemeClr>
            </a:gs>
            <a:gs pos="0">
              <a:schemeClr val="lt1">
                <a:lumMod val="75000"/>
                <a:alpha val="36000"/>
              </a:schemeClr>
            </a:gs>
          </a:gsLst>
          <a:lin ang="5400000" scaled="0"/>
        </a:gradFill>
      </a:ln>
    </cs:spPr>
  </cs:gridlineMinor>
  <cs:hiLo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35000"/>
            <a:lumOff val="65000"/>
          </a:schemeClr>
        </a:solidFill>
        <a:prstDash val="dash"/>
      </a:ln>
    </cs:spPr>
  </cs:hiLoLine>
  <cs:leader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</a:ln>
    </cs:spPr>
  </cs:leaderLine>
  <cs:legend>
    <cs:lnRef idx="0"/>
    <cs:fillRef idx="0"/>
    <cs:effectRef idx="0"/>
    <cs:fontRef idx="minor">
      <a:schemeClr val="dk1">
        <a:lumMod val="75000"/>
        <a:lumOff val="25000"/>
      </a:schemeClr>
    </cs:fontRef>
    <cs:spPr>
      <a:solidFill>
        <a:schemeClr val="lt1">
          <a:lumMod val="95000"/>
          <a:alpha val="39000"/>
        </a:schemeClr>
      </a:solidFill>
    </cs:spPr>
    <cs:defRPr sz="900" kern="1200"/>
  </cs:legend>
  <cs:plotArea>
    <cs:lnRef idx="0"/>
    <cs:fillRef idx="0"/>
    <cs:effectRef idx="0"/>
    <cs:fontRef idx="minor">
      <a:schemeClr val="dk1"/>
    </cs:fontRef>
  </cs:plotArea>
  <cs:plotArea3D>
    <cs:lnRef idx="0"/>
    <cs:fillRef idx="0"/>
    <cs:effectRef idx="0"/>
    <cs:fontRef idx="minor">
      <a:schemeClr val="dk1"/>
    </cs:fontRef>
  </cs:plotArea3D>
  <cs:seriesAxis>
    <cs:lnRef idx="0"/>
    <cs:fillRef idx="0"/>
    <cs:effectRef idx="0"/>
    <cs:fontRef idx="minor">
      <a:schemeClr val="dk1">
        <a:lumMod val="75000"/>
        <a:lumOff val="25000"/>
      </a:schemeClr>
    </cs:fontRef>
    <cs:spPr>
      <a:ln w="31750" cap="flat" cmpd="sng" algn="ctr">
        <a:solidFill>
          <a:schemeClr val="dk1">
            <a:lumMod val="75000"/>
            <a:lumOff val="25000"/>
          </a:schemeClr>
        </a:solidFill>
        <a:round/>
      </a:ln>
    </cs:spPr>
    <cs:defRPr sz="900" kern="1200"/>
  </cs:seriesAxis>
  <cs:seriesLine>
    <cs:lnRef idx="0"/>
    <cs:fillRef idx="0"/>
    <cs:effectRef idx="0"/>
    <cs:fontRef idx="minor">
      <a:schemeClr val="dk1"/>
    </cs:fontRef>
    <cs:spPr>
      <a:ln w="9525">
        <a:solidFill>
          <a:schemeClr val="dk1">
            <a:lumMod val="50000"/>
            <a:lumOff val="50000"/>
          </a:schemeClr>
        </a:solidFill>
        <a:round/>
      </a:ln>
    </cs:spPr>
  </cs:seriesLine>
  <cs:title>
    <cs:lnRef idx="0"/>
    <cs:fillRef idx="0"/>
    <cs:effectRef idx="0"/>
    <cs:fontRef idx="minor">
      <a:schemeClr val="dk1">
        <a:lumMod val="75000"/>
        <a:lumOff val="25000"/>
      </a:schemeClr>
    </cs:fontRef>
    <cs:defRPr sz="1800" b="1" kern="1200" baseline="0"/>
  </cs:title>
  <cs:trendline>
    <cs:lnRef idx="0">
      <cs:styleClr val="auto"/>
    </cs:lnRef>
    <cs:fillRef idx="0"/>
    <cs:effectRef idx="0"/>
    <cs:fontRef idx="minor">
      <a:schemeClr val="dk1"/>
    </cs:fontRef>
    <cs:spPr>
      <a:ln w="19050" cap="rnd">
        <a:solidFill>
          <a:schemeClr val="phClr"/>
        </a:solidFill>
      </a:ln>
    </cs:spPr>
  </cs:trendline>
  <cs:trendlineLabel>
    <cs:lnRef idx="0"/>
    <cs:fillRef idx="0"/>
    <cs:effectRef idx="0"/>
    <cs:fontRef idx="minor">
      <a:schemeClr val="dk1">
        <a:lumMod val="75000"/>
        <a:lumOff val="25000"/>
      </a:schemeClr>
    </cs:fontRef>
    <cs:defRPr sz="900" kern="12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dk1">
            <a:lumMod val="65000"/>
            <a:lumOff val="35000"/>
          </a:schemeClr>
        </a:solidFill>
      </a:ln>
    </cs:spPr>
  </cs:upBar>
  <cs:valueAxis>
    <cs:lnRef idx="0"/>
    <cs:fillRef idx="0"/>
    <cs:effectRef idx="0"/>
    <cs:fontRef idx="minor">
      <a:schemeClr val="dk1">
        <a:lumMod val="75000"/>
        <a:lumOff val="25000"/>
      </a:schemeClr>
    </cs:fontRef>
    <cs:spPr>
      <a:ln>
        <a:noFill/>
      </a:ln>
    </cs:spPr>
    <cs:defRPr sz="900" kern="1200"/>
  </cs:valueAxis>
  <cs:wall>
    <cs:lnRef idx="0"/>
    <cs:fillRef idx="0"/>
    <cs:effectRef idx="0"/>
    <cs:fontRef idx="minor">
      <a:schemeClr val="dk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0.0395</cdr:x>
      <cdr:y>0.74408</cdr:y>
    </cdr:from>
    <cdr:to>
      <cdr:x>0.94255</cdr:x>
      <cdr:y>0.75356</cdr:y>
    </cdr:to>
    <cdr:cxnSp macro="">
      <cdr:nvCxnSpPr>
        <cdr:cNvPr id="3" name="Connecteur droit 2">
          <a:extLst xmlns:a="http://schemas.openxmlformats.org/drawingml/2006/main">
            <a:ext uri="{FF2B5EF4-FFF2-40B4-BE49-F238E27FC236}">
              <a16:creationId xmlns:a16="http://schemas.microsoft.com/office/drawing/2014/main" id="{289EAFBA-F452-8CEA-E941-5D581688E2F7}"/>
            </a:ext>
          </a:extLst>
        </cdr:cNvPr>
        <cdr:cNvCxnSpPr/>
      </cdr:nvCxnSpPr>
      <cdr:spPr>
        <a:xfrm xmlns:a="http://schemas.openxmlformats.org/drawingml/2006/main" flipV="1">
          <a:off x="261938" y="1869284"/>
          <a:ext cx="5988844" cy="23812"/>
        </a:xfrm>
        <a:prstGeom xmlns:a="http://schemas.openxmlformats.org/drawingml/2006/main" prst="line">
          <a:avLst/>
        </a:prstGeom>
        <a:ln xmlns:a="http://schemas.openxmlformats.org/drawingml/2006/main" w="38100">
          <a:solidFill>
            <a:srgbClr val="0070C0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9901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804E8CB-2A93-4AE6-838D-6AEDD8AA3FEF}" type="datetimeFigureOut">
              <a:rPr lang="fr-FR" smtClean="0"/>
              <a:t>14/07/2023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450850" y="1243013"/>
            <a:ext cx="5956300" cy="33575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786362"/>
            <a:ext cx="5486400" cy="3916115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9446678"/>
            <a:ext cx="2971800" cy="49901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3090FA-E8B7-43EA-9233-CEB17A5AC96B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1044917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5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3090FA-E8B7-43EA-9233-CEB17A5AC96B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8454811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TN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F26B3-2F14-4C60-8D92-57DBDE66849E}" type="slidenum">
              <a:rPr lang="fr-TN" smtClean="0"/>
              <a:t>11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36374062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TN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F26B3-2F14-4C60-8D92-57DBDE66849E}" type="slidenum">
              <a:rPr lang="fr-TN" smtClean="0"/>
              <a:t>12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246729505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TN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F26B3-2F14-4C60-8D92-57DBDE66849E}" type="slidenum">
              <a:rPr lang="fr-TN" smtClean="0"/>
              <a:t>13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186463026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TN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F26B3-2F14-4C60-8D92-57DBDE66849E}" type="slidenum">
              <a:rPr lang="fr-TN" smtClean="0"/>
              <a:t>14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166726241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TN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F26B3-2F14-4C60-8D92-57DBDE66849E}" type="slidenum">
              <a:rPr lang="fr-TN" smtClean="0"/>
              <a:t>27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373899053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TN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F26B3-2F14-4C60-8D92-57DBDE66849E}" type="slidenum">
              <a:rPr lang="fr-TN" smtClean="0"/>
              <a:t>28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3502782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TN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F26B3-2F14-4C60-8D92-57DBDE66849E}" type="slidenum">
              <a:rPr lang="fr-TN" smtClean="0"/>
              <a:t>29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106075659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TN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F26B3-2F14-4C60-8D92-57DBDE66849E}" type="slidenum">
              <a:rPr lang="fr-TN" smtClean="0"/>
              <a:t>31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390697739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TN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F26B3-2F14-4C60-8D92-57DBDE66849E}" type="slidenum">
              <a:rPr lang="fr-TN" smtClean="0"/>
              <a:t>35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3637406272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TN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21EF26B3-2F14-4C60-8D92-57DBDE66849E}" type="slidenum">
              <a:rPr lang="fr-TN" smtClean="0"/>
              <a:t>36</a:t>
            </a:fld>
            <a:endParaRPr lang="fr-TN"/>
          </a:p>
        </p:txBody>
      </p:sp>
    </p:spTree>
    <p:extLst>
      <p:ext uri="{BB962C8B-B14F-4D97-AF65-F5344CB8AC3E}">
        <p14:creationId xmlns:p14="http://schemas.microsoft.com/office/powerpoint/2010/main" val="3855600730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2309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3090FA-E8B7-43EA-9233-CEB17A5AC96B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2309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75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8920827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marL="0" marR="0" lvl="0" indent="0" algn="r" defTabSz="923093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fld id="{A53090FA-E8B7-43EA-9233-CEB17A5AC96B}" type="slidenum">
              <a:rPr kumimoji="0" lang="fr-FR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pPr marL="0" marR="0" lvl="0" indent="0" algn="r" defTabSz="923093" rtl="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t>76</a:t>
            </a:fld>
            <a:endParaRPr kumimoji="0" lang="fr-FR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9752068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063942" y="2483034"/>
            <a:ext cx="12058016" cy="1713328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127889" y="4529405"/>
            <a:ext cx="9930130" cy="204267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6154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2309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8463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4618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0773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6927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308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923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14/07/2023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14/07/2023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20588" y="5136289"/>
            <a:ext cx="12058016" cy="1587511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120588" y="3387803"/>
            <a:ext cx="12058016" cy="1748482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61546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23093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8463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46185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30773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69279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30826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92372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14/07/2023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709298" y="1865049"/>
            <a:ext cx="6265439" cy="5275052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7211168" y="1865049"/>
            <a:ext cx="6265439" cy="5275052"/>
          </a:xfrm>
        </p:spPr>
        <p:txBody>
          <a:bodyPr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14/07/2023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09295" y="1789189"/>
            <a:ext cx="6267903" cy="745648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61546" indent="0">
              <a:buNone/>
              <a:defRPr sz="2000" b="1"/>
            </a:lvl2pPr>
            <a:lvl3pPr marL="923093" indent="0">
              <a:buNone/>
              <a:defRPr sz="1800" b="1"/>
            </a:lvl3pPr>
            <a:lvl4pPr marL="1384639" indent="0">
              <a:buNone/>
              <a:defRPr sz="1600" b="1"/>
            </a:lvl4pPr>
            <a:lvl5pPr marL="1846185" indent="0">
              <a:buNone/>
              <a:defRPr sz="1600" b="1"/>
            </a:lvl5pPr>
            <a:lvl6pPr marL="2307732" indent="0">
              <a:buNone/>
              <a:defRPr sz="1600" b="1"/>
            </a:lvl6pPr>
            <a:lvl7pPr marL="2769279" indent="0">
              <a:buNone/>
              <a:defRPr sz="1600" b="1"/>
            </a:lvl7pPr>
            <a:lvl8pPr marL="3230826" indent="0">
              <a:buNone/>
              <a:defRPr sz="1600" b="1"/>
            </a:lvl8pPr>
            <a:lvl9pPr marL="3692372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709295" y="2534841"/>
            <a:ext cx="6267903" cy="4605263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7206245" y="1789189"/>
            <a:ext cx="6270365" cy="745648"/>
          </a:xfrm>
        </p:spPr>
        <p:txBody>
          <a:bodyPr anchor="b"/>
          <a:lstStyle>
            <a:lvl1pPr marL="0" indent="0">
              <a:buNone/>
              <a:defRPr sz="2500" b="1"/>
            </a:lvl1pPr>
            <a:lvl2pPr marL="461546" indent="0">
              <a:buNone/>
              <a:defRPr sz="2000" b="1"/>
            </a:lvl2pPr>
            <a:lvl3pPr marL="923093" indent="0">
              <a:buNone/>
              <a:defRPr sz="1800" b="1"/>
            </a:lvl3pPr>
            <a:lvl4pPr marL="1384639" indent="0">
              <a:buNone/>
              <a:defRPr sz="1600" b="1"/>
            </a:lvl4pPr>
            <a:lvl5pPr marL="1846185" indent="0">
              <a:buNone/>
              <a:defRPr sz="1600" b="1"/>
            </a:lvl5pPr>
            <a:lvl6pPr marL="2307732" indent="0">
              <a:buNone/>
              <a:defRPr sz="1600" b="1"/>
            </a:lvl6pPr>
            <a:lvl7pPr marL="2769279" indent="0">
              <a:buNone/>
              <a:defRPr sz="1600" b="1"/>
            </a:lvl7pPr>
            <a:lvl8pPr marL="3230826" indent="0">
              <a:buNone/>
              <a:defRPr sz="1600" b="1"/>
            </a:lvl8pPr>
            <a:lvl9pPr marL="3692372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7206245" y="2534841"/>
            <a:ext cx="6270365" cy="4605263"/>
          </a:xfrm>
        </p:spPr>
        <p:txBody>
          <a:bodyPr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14/07/2023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14/07/2023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14/07/2023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09299" y="318245"/>
            <a:ext cx="4667064" cy="135438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546299" y="318249"/>
            <a:ext cx="7930313" cy="682185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5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709299" y="1672627"/>
            <a:ext cx="4667064" cy="5467478"/>
          </a:xfrm>
        </p:spPr>
        <p:txBody>
          <a:bodyPr/>
          <a:lstStyle>
            <a:lvl1pPr marL="0" indent="0">
              <a:buNone/>
              <a:defRPr sz="1400"/>
            </a:lvl1pPr>
            <a:lvl2pPr marL="461546" indent="0">
              <a:buNone/>
              <a:defRPr sz="1200"/>
            </a:lvl2pPr>
            <a:lvl3pPr marL="923093" indent="0">
              <a:buNone/>
              <a:defRPr sz="1100"/>
            </a:lvl3pPr>
            <a:lvl4pPr marL="1384639" indent="0">
              <a:buNone/>
              <a:defRPr sz="900"/>
            </a:lvl4pPr>
            <a:lvl5pPr marL="1846185" indent="0">
              <a:buNone/>
              <a:defRPr sz="900"/>
            </a:lvl5pPr>
            <a:lvl6pPr marL="2307732" indent="0">
              <a:buNone/>
              <a:defRPr sz="900"/>
            </a:lvl6pPr>
            <a:lvl7pPr marL="2769279" indent="0">
              <a:buNone/>
              <a:defRPr sz="900"/>
            </a:lvl7pPr>
            <a:lvl8pPr marL="3230826" indent="0">
              <a:buNone/>
              <a:defRPr sz="900"/>
            </a:lvl8pPr>
            <a:lvl9pPr marL="3692372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14/07/2023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780535" y="5595146"/>
            <a:ext cx="8511540" cy="6605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780535" y="714195"/>
            <a:ext cx="8511540" cy="4795838"/>
          </a:xfrm>
        </p:spPr>
        <p:txBody>
          <a:bodyPr/>
          <a:lstStyle>
            <a:lvl1pPr marL="0" indent="0">
              <a:buNone/>
              <a:defRPr sz="3200"/>
            </a:lvl1pPr>
            <a:lvl2pPr marL="461546" indent="0">
              <a:buNone/>
              <a:defRPr sz="2800"/>
            </a:lvl2pPr>
            <a:lvl3pPr marL="923093" indent="0">
              <a:buNone/>
              <a:defRPr sz="2500"/>
            </a:lvl3pPr>
            <a:lvl4pPr marL="1384639" indent="0">
              <a:buNone/>
              <a:defRPr sz="2000"/>
            </a:lvl4pPr>
            <a:lvl5pPr marL="1846185" indent="0">
              <a:buNone/>
              <a:defRPr sz="2000"/>
            </a:lvl5pPr>
            <a:lvl6pPr marL="2307732" indent="0">
              <a:buNone/>
              <a:defRPr sz="2000"/>
            </a:lvl6pPr>
            <a:lvl7pPr marL="2769279" indent="0">
              <a:buNone/>
              <a:defRPr sz="2000"/>
            </a:lvl7pPr>
            <a:lvl8pPr marL="3230826" indent="0">
              <a:buNone/>
              <a:defRPr sz="2000"/>
            </a:lvl8pPr>
            <a:lvl9pPr marL="3692372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780535" y="6255685"/>
            <a:ext cx="8511540" cy="938074"/>
          </a:xfrm>
        </p:spPr>
        <p:txBody>
          <a:bodyPr/>
          <a:lstStyle>
            <a:lvl1pPr marL="0" indent="0">
              <a:buNone/>
              <a:defRPr sz="1400"/>
            </a:lvl1pPr>
            <a:lvl2pPr marL="461546" indent="0">
              <a:buNone/>
              <a:defRPr sz="1200"/>
            </a:lvl2pPr>
            <a:lvl3pPr marL="923093" indent="0">
              <a:buNone/>
              <a:defRPr sz="1100"/>
            </a:lvl3pPr>
            <a:lvl4pPr marL="1384639" indent="0">
              <a:buNone/>
              <a:defRPr sz="900"/>
            </a:lvl4pPr>
            <a:lvl5pPr marL="1846185" indent="0">
              <a:buNone/>
              <a:defRPr sz="900"/>
            </a:lvl5pPr>
            <a:lvl6pPr marL="2307732" indent="0">
              <a:buNone/>
              <a:defRPr sz="900"/>
            </a:lvl6pPr>
            <a:lvl7pPr marL="2769279" indent="0">
              <a:buNone/>
              <a:defRPr sz="900"/>
            </a:lvl7pPr>
            <a:lvl8pPr marL="3230826" indent="0">
              <a:buNone/>
              <a:defRPr sz="900"/>
            </a:lvl8pPr>
            <a:lvl9pPr marL="3692372" indent="0">
              <a:buNone/>
              <a:defRPr sz="9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14/07/2023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14/07/2023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10284778" y="320096"/>
            <a:ext cx="3191828" cy="6820007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709300" y="320096"/>
            <a:ext cx="9339051" cy="682000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14/07/2023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063942" y="2483034"/>
            <a:ext cx="12058016" cy="1713328"/>
          </a:xfrm>
        </p:spPr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2127889" y="4529403"/>
            <a:ext cx="9930130" cy="2042671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606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2135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8202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4269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30337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6405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24726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85401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Cliquez pour modifier le style des sous-titres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14/07/2023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307177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14/07/2023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68437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120588" y="5136287"/>
            <a:ext cx="12058016" cy="1587511"/>
          </a:xfrm>
        </p:spPr>
        <p:txBody>
          <a:bodyPr anchor="t"/>
          <a:lstStyle>
            <a:lvl1pPr algn="l">
              <a:defRPr sz="4031" b="1" cap="all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1120588" y="3387803"/>
            <a:ext cx="12058016" cy="1748482"/>
          </a:xfrm>
        </p:spPr>
        <p:txBody>
          <a:bodyPr anchor="b"/>
          <a:lstStyle>
            <a:lvl1pPr marL="0" indent="0">
              <a:buNone/>
              <a:defRPr sz="2015">
                <a:solidFill>
                  <a:schemeClr val="tx1">
                    <a:tint val="75000"/>
                  </a:schemeClr>
                </a:solidFill>
              </a:defRPr>
            </a:lvl1pPr>
            <a:lvl2pPr marL="460675" indent="0">
              <a:buNone/>
              <a:defRPr sz="1814">
                <a:solidFill>
                  <a:schemeClr val="tx1">
                    <a:tint val="75000"/>
                  </a:schemeClr>
                </a:solidFill>
              </a:defRPr>
            </a:lvl2pPr>
            <a:lvl3pPr marL="921350" indent="0">
              <a:buNone/>
              <a:defRPr sz="1612">
                <a:solidFill>
                  <a:schemeClr val="tx1">
                    <a:tint val="75000"/>
                  </a:schemeClr>
                </a:solidFill>
              </a:defRPr>
            </a:lvl3pPr>
            <a:lvl4pPr marL="1382025" indent="0">
              <a:buNone/>
              <a:defRPr sz="1411">
                <a:solidFill>
                  <a:schemeClr val="tx1">
                    <a:tint val="75000"/>
                  </a:schemeClr>
                </a:solidFill>
              </a:defRPr>
            </a:lvl4pPr>
            <a:lvl5pPr marL="1842699" indent="0">
              <a:buNone/>
              <a:defRPr sz="1411">
                <a:solidFill>
                  <a:schemeClr val="tx1">
                    <a:tint val="75000"/>
                  </a:schemeClr>
                </a:solidFill>
              </a:defRPr>
            </a:lvl5pPr>
            <a:lvl6pPr marL="2303375" indent="0">
              <a:buNone/>
              <a:defRPr sz="1411">
                <a:solidFill>
                  <a:schemeClr val="tx1">
                    <a:tint val="75000"/>
                  </a:schemeClr>
                </a:solidFill>
              </a:defRPr>
            </a:lvl6pPr>
            <a:lvl7pPr marL="2764051" indent="0">
              <a:buNone/>
              <a:defRPr sz="1411">
                <a:solidFill>
                  <a:schemeClr val="tx1">
                    <a:tint val="75000"/>
                  </a:schemeClr>
                </a:solidFill>
              </a:defRPr>
            </a:lvl7pPr>
            <a:lvl8pPr marL="3224726" indent="0">
              <a:buNone/>
              <a:defRPr sz="1411">
                <a:solidFill>
                  <a:schemeClr val="tx1">
                    <a:tint val="75000"/>
                  </a:schemeClr>
                </a:solidFill>
              </a:defRPr>
            </a:lvl8pPr>
            <a:lvl9pPr marL="3685401" indent="0">
              <a:buNone/>
              <a:defRPr sz="1411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14/07/2023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124724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709296" y="1865049"/>
            <a:ext cx="6265439" cy="5275052"/>
          </a:xfrm>
        </p:spPr>
        <p:txBody>
          <a:bodyPr/>
          <a:lstStyle>
            <a:lvl1pPr>
              <a:defRPr sz="2822"/>
            </a:lvl1pPr>
            <a:lvl2pPr>
              <a:defRPr sz="2519"/>
            </a:lvl2pPr>
            <a:lvl3pPr>
              <a:defRPr sz="2015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7211166" y="1865049"/>
            <a:ext cx="6265439" cy="5275052"/>
          </a:xfrm>
        </p:spPr>
        <p:txBody>
          <a:bodyPr/>
          <a:lstStyle>
            <a:lvl1pPr>
              <a:defRPr sz="2822"/>
            </a:lvl1pPr>
            <a:lvl2pPr>
              <a:defRPr sz="2519"/>
            </a:lvl2pPr>
            <a:lvl3pPr>
              <a:defRPr sz="2015"/>
            </a:lvl3pPr>
            <a:lvl4pPr>
              <a:defRPr sz="1814"/>
            </a:lvl4pPr>
            <a:lvl5pPr>
              <a:defRPr sz="1814"/>
            </a:lvl5pPr>
            <a:lvl6pPr>
              <a:defRPr sz="1814"/>
            </a:lvl6pPr>
            <a:lvl7pPr>
              <a:defRPr sz="1814"/>
            </a:lvl7pPr>
            <a:lvl8pPr>
              <a:defRPr sz="1814"/>
            </a:lvl8pPr>
            <a:lvl9pPr>
              <a:defRPr sz="1814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14/07/2023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1834172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09295" y="1789189"/>
            <a:ext cx="6267903" cy="745648"/>
          </a:xfrm>
        </p:spPr>
        <p:txBody>
          <a:bodyPr anchor="b"/>
          <a:lstStyle>
            <a:lvl1pPr marL="0" indent="0">
              <a:buNone/>
              <a:defRPr sz="2519" b="1"/>
            </a:lvl1pPr>
            <a:lvl2pPr marL="460675" indent="0">
              <a:buNone/>
              <a:defRPr sz="2015" b="1"/>
            </a:lvl2pPr>
            <a:lvl3pPr marL="921350" indent="0">
              <a:buNone/>
              <a:defRPr sz="1814" b="1"/>
            </a:lvl3pPr>
            <a:lvl4pPr marL="1382025" indent="0">
              <a:buNone/>
              <a:defRPr sz="1612" b="1"/>
            </a:lvl4pPr>
            <a:lvl5pPr marL="1842699" indent="0">
              <a:buNone/>
              <a:defRPr sz="1612" b="1"/>
            </a:lvl5pPr>
            <a:lvl6pPr marL="2303375" indent="0">
              <a:buNone/>
              <a:defRPr sz="1612" b="1"/>
            </a:lvl6pPr>
            <a:lvl7pPr marL="2764051" indent="0">
              <a:buNone/>
              <a:defRPr sz="1612" b="1"/>
            </a:lvl7pPr>
            <a:lvl8pPr marL="3224726" indent="0">
              <a:buNone/>
              <a:defRPr sz="1612" b="1"/>
            </a:lvl8pPr>
            <a:lvl9pPr marL="3685401" indent="0">
              <a:buNone/>
              <a:defRPr sz="1612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709295" y="2534839"/>
            <a:ext cx="6267903" cy="4605263"/>
          </a:xfrm>
        </p:spPr>
        <p:txBody>
          <a:bodyPr/>
          <a:lstStyle>
            <a:lvl1pPr>
              <a:defRPr sz="2519"/>
            </a:lvl1pPr>
            <a:lvl2pPr>
              <a:defRPr sz="2015"/>
            </a:lvl2pPr>
            <a:lvl3pPr>
              <a:defRPr sz="1814"/>
            </a:lvl3pPr>
            <a:lvl4pPr>
              <a:defRPr sz="1612"/>
            </a:lvl4pPr>
            <a:lvl5pPr>
              <a:defRPr sz="1612"/>
            </a:lvl5pPr>
            <a:lvl6pPr>
              <a:defRPr sz="1612"/>
            </a:lvl6pPr>
            <a:lvl7pPr>
              <a:defRPr sz="1612"/>
            </a:lvl7pPr>
            <a:lvl8pPr>
              <a:defRPr sz="1612"/>
            </a:lvl8pPr>
            <a:lvl9pPr>
              <a:defRPr sz="161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7206245" y="1789189"/>
            <a:ext cx="6270365" cy="745648"/>
          </a:xfrm>
        </p:spPr>
        <p:txBody>
          <a:bodyPr anchor="b"/>
          <a:lstStyle>
            <a:lvl1pPr marL="0" indent="0">
              <a:buNone/>
              <a:defRPr sz="2519" b="1"/>
            </a:lvl1pPr>
            <a:lvl2pPr marL="460675" indent="0">
              <a:buNone/>
              <a:defRPr sz="2015" b="1"/>
            </a:lvl2pPr>
            <a:lvl3pPr marL="921350" indent="0">
              <a:buNone/>
              <a:defRPr sz="1814" b="1"/>
            </a:lvl3pPr>
            <a:lvl4pPr marL="1382025" indent="0">
              <a:buNone/>
              <a:defRPr sz="1612" b="1"/>
            </a:lvl4pPr>
            <a:lvl5pPr marL="1842699" indent="0">
              <a:buNone/>
              <a:defRPr sz="1612" b="1"/>
            </a:lvl5pPr>
            <a:lvl6pPr marL="2303375" indent="0">
              <a:buNone/>
              <a:defRPr sz="1612" b="1"/>
            </a:lvl6pPr>
            <a:lvl7pPr marL="2764051" indent="0">
              <a:buNone/>
              <a:defRPr sz="1612" b="1"/>
            </a:lvl7pPr>
            <a:lvl8pPr marL="3224726" indent="0">
              <a:buNone/>
              <a:defRPr sz="1612" b="1"/>
            </a:lvl8pPr>
            <a:lvl9pPr marL="3685401" indent="0">
              <a:buNone/>
              <a:defRPr sz="1612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7206245" y="2534839"/>
            <a:ext cx="6270365" cy="4605263"/>
          </a:xfrm>
        </p:spPr>
        <p:txBody>
          <a:bodyPr/>
          <a:lstStyle>
            <a:lvl1pPr>
              <a:defRPr sz="2519"/>
            </a:lvl1pPr>
            <a:lvl2pPr>
              <a:defRPr sz="2015"/>
            </a:lvl2pPr>
            <a:lvl3pPr>
              <a:defRPr sz="1814"/>
            </a:lvl3pPr>
            <a:lvl4pPr>
              <a:defRPr sz="1612"/>
            </a:lvl4pPr>
            <a:lvl5pPr>
              <a:defRPr sz="1612"/>
            </a:lvl5pPr>
            <a:lvl6pPr>
              <a:defRPr sz="1612"/>
            </a:lvl6pPr>
            <a:lvl7pPr>
              <a:defRPr sz="1612"/>
            </a:lvl7pPr>
            <a:lvl8pPr>
              <a:defRPr sz="1612"/>
            </a:lvl8pPr>
            <a:lvl9pPr>
              <a:defRPr sz="1612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14/07/2023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3211669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14/07/2023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640115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14/07/2023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8324099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09297" y="318243"/>
            <a:ext cx="4667064" cy="1354381"/>
          </a:xfrm>
        </p:spPr>
        <p:txBody>
          <a:bodyPr anchor="b"/>
          <a:lstStyle>
            <a:lvl1pPr algn="l">
              <a:defRPr sz="2015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546297" y="318247"/>
            <a:ext cx="7930313" cy="6821857"/>
          </a:xfrm>
        </p:spPr>
        <p:txBody>
          <a:bodyPr/>
          <a:lstStyle>
            <a:lvl1pPr>
              <a:defRPr sz="3225"/>
            </a:lvl1pPr>
            <a:lvl2pPr>
              <a:defRPr sz="2822"/>
            </a:lvl2pPr>
            <a:lvl3pPr>
              <a:defRPr sz="2519"/>
            </a:lvl3pPr>
            <a:lvl4pPr>
              <a:defRPr sz="2015"/>
            </a:lvl4pPr>
            <a:lvl5pPr>
              <a:defRPr sz="2015"/>
            </a:lvl5pPr>
            <a:lvl6pPr>
              <a:defRPr sz="2015"/>
            </a:lvl6pPr>
            <a:lvl7pPr>
              <a:defRPr sz="2015"/>
            </a:lvl7pPr>
            <a:lvl8pPr>
              <a:defRPr sz="2015"/>
            </a:lvl8pPr>
            <a:lvl9pPr>
              <a:defRPr sz="2015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709297" y="1672627"/>
            <a:ext cx="4667064" cy="5467478"/>
          </a:xfrm>
        </p:spPr>
        <p:txBody>
          <a:bodyPr/>
          <a:lstStyle>
            <a:lvl1pPr marL="0" indent="0">
              <a:buNone/>
              <a:defRPr sz="1411"/>
            </a:lvl1pPr>
            <a:lvl2pPr marL="460675" indent="0">
              <a:buNone/>
              <a:defRPr sz="1209"/>
            </a:lvl2pPr>
            <a:lvl3pPr marL="921350" indent="0">
              <a:buNone/>
              <a:defRPr sz="1108"/>
            </a:lvl3pPr>
            <a:lvl4pPr marL="1382025" indent="0">
              <a:buNone/>
              <a:defRPr sz="907"/>
            </a:lvl4pPr>
            <a:lvl5pPr marL="1842699" indent="0">
              <a:buNone/>
              <a:defRPr sz="907"/>
            </a:lvl5pPr>
            <a:lvl6pPr marL="2303375" indent="0">
              <a:buNone/>
              <a:defRPr sz="907"/>
            </a:lvl6pPr>
            <a:lvl7pPr marL="2764051" indent="0">
              <a:buNone/>
              <a:defRPr sz="907"/>
            </a:lvl7pPr>
            <a:lvl8pPr marL="3224726" indent="0">
              <a:buNone/>
              <a:defRPr sz="907"/>
            </a:lvl8pPr>
            <a:lvl9pPr marL="3685401" indent="0">
              <a:buNone/>
              <a:defRPr sz="907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14/07/2023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453064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780535" y="5595144"/>
            <a:ext cx="8511540" cy="660539"/>
          </a:xfrm>
        </p:spPr>
        <p:txBody>
          <a:bodyPr anchor="b"/>
          <a:lstStyle>
            <a:lvl1pPr algn="l">
              <a:defRPr sz="2015" b="1"/>
            </a:lvl1pPr>
          </a:lstStyle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2780535" y="714195"/>
            <a:ext cx="8511540" cy="4795838"/>
          </a:xfrm>
        </p:spPr>
        <p:txBody>
          <a:bodyPr/>
          <a:lstStyle>
            <a:lvl1pPr marL="0" indent="0">
              <a:buNone/>
              <a:defRPr sz="3225"/>
            </a:lvl1pPr>
            <a:lvl2pPr marL="460675" indent="0">
              <a:buNone/>
              <a:defRPr sz="2822"/>
            </a:lvl2pPr>
            <a:lvl3pPr marL="921350" indent="0">
              <a:buNone/>
              <a:defRPr sz="2519"/>
            </a:lvl3pPr>
            <a:lvl4pPr marL="1382025" indent="0">
              <a:buNone/>
              <a:defRPr sz="2015"/>
            </a:lvl4pPr>
            <a:lvl5pPr marL="1842699" indent="0">
              <a:buNone/>
              <a:defRPr sz="2015"/>
            </a:lvl5pPr>
            <a:lvl6pPr marL="2303375" indent="0">
              <a:buNone/>
              <a:defRPr sz="2015"/>
            </a:lvl6pPr>
            <a:lvl7pPr marL="2764051" indent="0">
              <a:buNone/>
              <a:defRPr sz="2015"/>
            </a:lvl7pPr>
            <a:lvl8pPr marL="3224726" indent="0">
              <a:buNone/>
              <a:defRPr sz="2015"/>
            </a:lvl8pPr>
            <a:lvl9pPr marL="3685401" indent="0">
              <a:buNone/>
              <a:defRPr sz="2015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2780535" y="6255685"/>
            <a:ext cx="8511540" cy="938074"/>
          </a:xfrm>
        </p:spPr>
        <p:txBody>
          <a:bodyPr/>
          <a:lstStyle>
            <a:lvl1pPr marL="0" indent="0">
              <a:buNone/>
              <a:defRPr sz="1411"/>
            </a:lvl1pPr>
            <a:lvl2pPr marL="460675" indent="0">
              <a:buNone/>
              <a:defRPr sz="1209"/>
            </a:lvl2pPr>
            <a:lvl3pPr marL="921350" indent="0">
              <a:buNone/>
              <a:defRPr sz="1108"/>
            </a:lvl3pPr>
            <a:lvl4pPr marL="1382025" indent="0">
              <a:buNone/>
              <a:defRPr sz="907"/>
            </a:lvl4pPr>
            <a:lvl5pPr marL="1842699" indent="0">
              <a:buNone/>
              <a:defRPr sz="907"/>
            </a:lvl5pPr>
            <a:lvl6pPr marL="2303375" indent="0">
              <a:buNone/>
              <a:defRPr sz="907"/>
            </a:lvl6pPr>
            <a:lvl7pPr marL="2764051" indent="0">
              <a:buNone/>
              <a:defRPr sz="907"/>
            </a:lvl7pPr>
            <a:lvl8pPr marL="3224726" indent="0">
              <a:buNone/>
              <a:defRPr sz="907"/>
            </a:lvl8pPr>
            <a:lvl9pPr marL="3685401" indent="0">
              <a:buNone/>
              <a:defRPr sz="907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14/07/2023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875360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14/07/2023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073938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10284778" y="320096"/>
            <a:ext cx="3191828" cy="6820007"/>
          </a:xfrm>
        </p:spPr>
        <p:txBody>
          <a:bodyPr vert="eaVert"/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709298" y="320096"/>
            <a:ext cx="9339051" cy="6820007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5E3319E-C49C-43D5-8F46-D77CCC25270D}" type="datetimeFigureOut">
              <a:rPr lang="fr-FR" smtClean="0"/>
              <a:pPr/>
              <a:t>14/07/2023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36936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709299" y="320093"/>
            <a:ext cx="12767310" cy="1332178"/>
          </a:xfrm>
          <a:prstGeom prst="rect">
            <a:avLst/>
          </a:prstGeom>
        </p:spPr>
        <p:txBody>
          <a:bodyPr vert="horz" lIns="92309" tIns="46155" rIns="92309" bIns="46155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09299" y="1865049"/>
            <a:ext cx="12767310" cy="5275052"/>
          </a:xfrm>
          <a:prstGeom prst="rect">
            <a:avLst/>
          </a:prstGeom>
        </p:spPr>
        <p:txBody>
          <a:bodyPr vert="horz" lIns="92309" tIns="46155" rIns="92309" bIns="46155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09297" y="7408390"/>
            <a:ext cx="3310043" cy="425556"/>
          </a:xfrm>
          <a:prstGeom prst="rect">
            <a:avLst/>
          </a:prstGeom>
        </p:spPr>
        <p:txBody>
          <a:bodyPr vert="horz" lIns="92309" tIns="46155" rIns="92309" bIns="46155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E3319E-C49C-43D5-8F46-D77CCC25270D}" type="datetimeFigureOut">
              <a:rPr lang="fr-FR" smtClean="0"/>
              <a:pPr/>
              <a:t>14/07/2023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846849" y="7408390"/>
            <a:ext cx="4492202" cy="425556"/>
          </a:xfrm>
          <a:prstGeom prst="rect">
            <a:avLst/>
          </a:prstGeom>
        </p:spPr>
        <p:txBody>
          <a:bodyPr vert="horz" lIns="92309" tIns="46155" rIns="92309" bIns="46155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10166568" y="7408390"/>
            <a:ext cx="3310043" cy="425556"/>
          </a:xfrm>
          <a:prstGeom prst="rect">
            <a:avLst/>
          </a:prstGeom>
        </p:spPr>
        <p:txBody>
          <a:bodyPr vert="horz" lIns="92309" tIns="46155" rIns="92309" bIns="46155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33" r:id="rId1"/>
    <p:sldLayoutId id="2147483734" r:id="rId2"/>
    <p:sldLayoutId id="2147483735" r:id="rId3"/>
    <p:sldLayoutId id="2147483736" r:id="rId4"/>
    <p:sldLayoutId id="2147483737" r:id="rId5"/>
    <p:sldLayoutId id="2147483738" r:id="rId6"/>
    <p:sldLayoutId id="2147483739" r:id="rId7"/>
    <p:sldLayoutId id="2147483740" r:id="rId8"/>
    <p:sldLayoutId id="2147483741" r:id="rId9"/>
    <p:sldLayoutId id="2147483742" r:id="rId10"/>
    <p:sldLayoutId id="2147483743" r:id="rId11"/>
  </p:sldLayoutIdLst>
  <p:txStyles>
    <p:titleStyle>
      <a:lvl1pPr algn="ctr" defTabSz="923093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6159" indent="-346159" algn="l" defTabSz="923093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50012" indent="-288467" algn="l" defTabSz="923093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53866" indent="-230773" algn="l" defTabSz="923093" rtl="0" eaLnBrk="1" latinLnBrk="0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15411" indent="-230773" algn="l" defTabSz="923093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76961" indent="-230773" algn="l" defTabSz="923093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38505" indent="-230773" algn="l" defTabSz="92309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3000052" indent="-230773" algn="l" defTabSz="92309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61599" indent="-230773" algn="l" defTabSz="92309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923144" indent="-230773" algn="l" defTabSz="92309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230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61546" algn="l" defTabSz="9230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23093" algn="l" defTabSz="9230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84639" algn="l" defTabSz="9230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46185" algn="l" defTabSz="9230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307732" algn="l" defTabSz="9230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69279" algn="l" defTabSz="9230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30826" algn="l" defTabSz="9230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92372" algn="l" defTabSz="92309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709299" y="320093"/>
            <a:ext cx="12767310" cy="1332178"/>
          </a:xfrm>
          <a:prstGeom prst="rect">
            <a:avLst/>
          </a:prstGeom>
        </p:spPr>
        <p:txBody>
          <a:bodyPr vert="horz" lIns="91431" tIns="45715" rIns="91431" bIns="45715" rtlCol="0" anchor="ctr">
            <a:normAutofit/>
          </a:bodyPr>
          <a:lstStyle/>
          <a:p>
            <a:r>
              <a:rPr lang="fr-FR"/>
              <a:t>Cliquez pour modifier le style du titre</a:t>
            </a:r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09299" y="1865049"/>
            <a:ext cx="12767310" cy="5275052"/>
          </a:xfrm>
          <a:prstGeom prst="rect">
            <a:avLst/>
          </a:prstGeom>
        </p:spPr>
        <p:txBody>
          <a:bodyPr vert="horz" lIns="91431" tIns="45715" rIns="91431" bIns="45715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709295" y="7408390"/>
            <a:ext cx="3310043" cy="425556"/>
          </a:xfrm>
          <a:prstGeom prst="rect">
            <a:avLst/>
          </a:prstGeom>
        </p:spPr>
        <p:txBody>
          <a:bodyPr vert="horz" lIns="91431" tIns="45715" rIns="91431" bIns="45715" rtlCol="0" anchor="ctr"/>
          <a:lstStyle>
            <a:lvl1pPr algn="l">
              <a:defRPr sz="120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E3319E-C49C-43D5-8F46-D77CCC25270D}" type="datetimeFigureOut">
              <a:rPr lang="fr-FR" smtClean="0"/>
              <a:pPr/>
              <a:t>14/07/2023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846849" y="7408390"/>
            <a:ext cx="4492202" cy="425556"/>
          </a:xfrm>
          <a:prstGeom prst="rect">
            <a:avLst/>
          </a:prstGeom>
        </p:spPr>
        <p:txBody>
          <a:bodyPr vert="horz" lIns="91431" tIns="45715" rIns="91431" bIns="45715" rtlCol="0" anchor="ctr"/>
          <a:lstStyle>
            <a:lvl1pPr algn="ctr">
              <a:defRPr sz="120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10166566" y="7408390"/>
            <a:ext cx="3310043" cy="425556"/>
          </a:xfrm>
          <a:prstGeom prst="rect">
            <a:avLst/>
          </a:prstGeom>
        </p:spPr>
        <p:txBody>
          <a:bodyPr vert="horz" lIns="91431" tIns="45715" rIns="91431" bIns="45715" rtlCol="0" anchor="ctr"/>
          <a:lstStyle>
            <a:lvl1pPr algn="r">
              <a:defRPr sz="1209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5FB626-C81A-46B9-A54C-282FECF0365C}" type="slidenum">
              <a:rPr lang="fr-FR" smtClean="0"/>
              <a:pPr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382521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45" r:id="rId1"/>
    <p:sldLayoutId id="2147483746" r:id="rId2"/>
    <p:sldLayoutId id="2147483747" r:id="rId3"/>
    <p:sldLayoutId id="2147483748" r:id="rId4"/>
    <p:sldLayoutId id="2147483749" r:id="rId5"/>
    <p:sldLayoutId id="2147483750" r:id="rId6"/>
    <p:sldLayoutId id="2147483751" r:id="rId7"/>
    <p:sldLayoutId id="2147483752" r:id="rId8"/>
    <p:sldLayoutId id="2147483753" r:id="rId9"/>
    <p:sldLayoutId id="2147483754" r:id="rId10"/>
    <p:sldLayoutId id="2147483755" r:id="rId11"/>
  </p:sldLayoutIdLst>
  <p:txStyles>
    <p:titleStyle>
      <a:lvl1pPr algn="ctr" defTabSz="921350" rtl="0" eaLnBrk="1" latinLnBrk="0" hangingPunct="1">
        <a:spcBef>
          <a:spcPct val="0"/>
        </a:spcBef>
        <a:buNone/>
        <a:defRPr sz="4434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5506" indent="-345506" algn="l" defTabSz="921350" rtl="0" eaLnBrk="1" latinLnBrk="0" hangingPunct="1">
        <a:spcBef>
          <a:spcPct val="20000"/>
        </a:spcBef>
        <a:buFont typeface="Arial" pitchFamily="34" charset="0"/>
        <a:buChar char="•"/>
        <a:defRPr sz="3225" kern="1200">
          <a:solidFill>
            <a:schemeClr val="tx1"/>
          </a:solidFill>
          <a:latin typeface="+mn-lt"/>
          <a:ea typeface="+mn-ea"/>
          <a:cs typeface="+mn-cs"/>
        </a:defRPr>
      </a:lvl1pPr>
      <a:lvl2pPr marL="748597" indent="-287922" algn="l" defTabSz="921350" rtl="0" eaLnBrk="1" latinLnBrk="0" hangingPunct="1">
        <a:spcBef>
          <a:spcPct val="20000"/>
        </a:spcBef>
        <a:buFont typeface="Arial" pitchFamily="34" charset="0"/>
        <a:buChar char="–"/>
        <a:defRPr sz="2822" kern="1200">
          <a:solidFill>
            <a:schemeClr val="tx1"/>
          </a:solidFill>
          <a:latin typeface="+mn-lt"/>
          <a:ea typeface="+mn-ea"/>
          <a:cs typeface="+mn-cs"/>
        </a:defRPr>
      </a:lvl2pPr>
      <a:lvl3pPr marL="1151688" indent="-230337" algn="l" defTabSz="921350" rtl="0" eaLnBrk="1" latinLnBrk="0" hangingPunct="1">
        <a:spcBef>
          <a:spcPct val="20000"/>
        </a:spcBef>
        <a:buFont typeface="Arial" pitchFamily="34" charset="0"/>
        <a:buChar char="•"/>
        <a:defRPr sz="2519" kern="1200">
          <a:solidFill>
            <a:schemeClr val="tx1"/>
          </a:solidFill>
          <a:latin typeface="+mn-lt"/>
          <a:ea typeface="+mn-ea"/>
          <a:cs typeface="+mn-cs"/>
        </a:defRPr>
      </a:lvl3pPr>
      <a:lvl4pPr marL="1612362" indent="-230337" algn="l" defTabSz="921350" rtl="0" eaLnBrk="1" latinLnBrk="0" hangingPunct="1">
        <a:spcBef>
          <a:spcPct val="20000"/>
        </a:spcBef>
        <a:buFont typeface="Arial" pitchFamily="34" charset="0"/>
        <a:buChar char="–"/>
        <a:defRPr sz="2015" kern="1200">
          <a:solidFill>
            <a:schemeClr val="tx1"/>
          </a:solidFill>
          <a:latin typeface="+mn-lt"/>
          <a:ea typeface="+mn-ea"/>
          <a:cs typeface="+mn-cs"/>
        </a:defRPr>
      </a:lvl4pPr>
      <a:lvl5pPr marL="2073038" indent="-230337" algn="l" defTabSz="921350" rtl="0" eaLnBrk="1" latinLnBrk="0" hangingPunct="1">
        <a:spcBef>
          <a:spcPct val="20000"/>
        </a:spcBef>
        <a:buFont typeface="Arial" pitchFamily="34" charset="0"/>
        <a:buChar char="»"/>
        <a:defRPr sz="2015" kern="1200">
          <a:solidFill>
            <a:schemeClr val="tx1"/>
          </a:solidFill>
          <a:latin typeface="+mn-lt"/>
          <a:ea typeface="+mn-ea"/>
          <a:cs typeface="+mn-cs"/>
        </a:defRPr>
      </a:lvl5pPr>
      <a:lvl6pPr marL="2533713" indent="-230337" algn="l" defTabSz="921350" rtl="0" eaLnBrk="1" latinLnBrk="0" hangingPunct="1">
        <a:spcBef>
          <a:spcPct val="20000"/>
        </a:spcBef>
        <a:buFont typeface="Arial" pitchFamily="34" charset="0"/>
        <a:buChar char="•"/>
        <a:defRPr sz="2015" kern="1200">
          <a:solidFill>
            <a:schemeClr val="tx1"/>
          </a:solidFill>
          <a:latin typeface="+mn-lt"/>
          <a:ea typeface="+mn-ea"/>
          <a:cs typeface="+mn-cs"/>
        </a:defRPr>
      </a:lvl6pPr>
      <a:lvl7pPr marL="2994388" indent="-230337" algn="l" defTabSz="921350" rtl="0" eaLnBrk="1" latinLnBrk="0" hangingPunct="1">
        <a:spcBef>
          <a:spcPct val="20000"/>
        </a:spcBef>
        <a:buFont typeface="Arial" pitchFamily="34" charset="0"/>
        <a:buChar char="•"/>
        <a:defRPr sz="2015" kern="1200">
          <a:solidFill>
            <a:schemeClr val="tx1"/>
          </a:solidFill>
          <a:latin typeface="+mn-lt"/>
          <a:ea typeface="+mn-ea"/>
          <a:cs typeface="+mn-cs"/>
        </a:defRPr>
      </a:lvl7pPr>
      <a:lvl8pPr marL="3455064" indent="-230337" algn="l" defTabSz="921350" rtl="0" eaLnBrk="1" latinLnBrk="0" hangingPunct="1">
        <a:spcBef>
          <a:spcPct val="20000"/>
        </a:spcBef>
        <a:buFont typeface="Arial" pitchFamily="34" charset="0"/>
        <a:buChar char="•"/>
        <a:defRPr sz="2015" kern="1200">
          <a:solidFill>
            <a:schemeClr val="tx1"/>
          </a:solidFill>
          <a:latin typeface="+mn-lt"/>
          <a:ea typeface="+mn-ea"/>
          <a:cs typeface="+mn-cs"/>
        </a:defRPr>
      </a:lvl8pPr>
      <a:lvl9pPr marL="3915738" indent="-230337" algn="l" defTabSz="921350" rtl="0" eaLnBrk="1" latinLnBrk="0" hangingPunct="1">
        <a:spcBef>
          <a:spcPct val="20000"/>
        </a:spcBef>
        <a:buFont typeface="Arial" pitchFamily="34" charset="0"/>
        <a:buChar char="•"/>
        <a:defRPr sz="2015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21350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1pPr>
      <a:lvl2pPr marL="460675" algn="l" defTabSz="921350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2pPr>
      <a:lvl3pPr marL="921350" algn="l" defTabSz="921350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3pPr>
      <a:lvl4pPr marL="1382025" algn="l" defTabSz="921350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4pPr>
      <a:lvl5pPr marL="1842699" algn="l" defTabSz="921350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5pPr>
      <a:lvl6pPr marL="2303375" algn="l" defTabSz="921350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6pPr>
      <a:lvl7pPr marL="2764051" algn="l" defTabSz="921350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7pPr>
      <a:lvl8pPr marL="3224726" algn="l" defTabSz="921350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8pPr>
      <a:lvl9pPr marL="3685401" algn="l" defTabSz="921350" rtl="0" eaLnBrk="1" latinLnBrk="0" hangingPunct="1">
        <a:defRPr sz="1814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37.xml"/><Relationship Id="rId13" Type="http://schemas.openxmlformats.org/officeDocument/2006/relationships/image" Target="../media/image4.png"/><Relationship Id="rId3" Type="http://schemas.openxmlformats.org/officeDocument/2006/relationships/slide" Target="slide3.xml"/><Relationship Id="rId7" Type="http://schemas.openxmlformats.org/officeDocument/2006/relationships/slide" Target="slide26.xml"/><Relationship Id="rId12" Type="http://schemas.openxmlformats.org/officeDocument/2006/relationships/slide" Target="slide64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slide" Target="slide19.xml"/><Relationship Id="rId11" Type="http://schemas.openxmlformats.org/officeDocument/2006/relationships/slide" Target="slide55.xml"/><Relationship Id="rId5" Type="http://schemas.openxmlformats.org/officeDocument/2006/relationships/slide" Target="slide10.xml"/><Relationship Id="rId10" Type="http://schemas.openxmlformats.org/officeDocument/2006/relationships/slide" Target="slide67.xml"/><Relationship Id="rId4" Type="http://schemas.openxmlformats.org/officeDocument/2006/relationships/slide" Target="slide6.xml"/><Relationship Id="rId9" Type="http://schemas.openxmlformats.org/officeDocument/2006/relationships/slide" Target="slide49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8.png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19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2.png"/><Relationship Id="rId4" Type="http://schemas.openxmlformats.org/officeDocument/2006/relationships/image" Target="../media/image2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7" Type="http://schemas.openxmlformats.org/officeDocument/2006/relationships/image" Target="../media/image4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1.png"/><Relationship Id="rId5" Type="http://schemas.openxmlformats.org/officeDocument/2006/relationships/image" Target="../media/image40.png"/><Relationship Id="rId4" Type="http://schemas.openxmlformats.org/officeDocument/2006/relationships/image" Target="../media/image39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8.png"/><Relationship Id="rId3" Type="http://schemas.openxmlformats.org/officeDocument/2006/relationships/image" Target="../media/image43.png"/><Relationship Id="rId7" Type="http://schemas.openxmlformats.org/officeDocument/2006/relationships/image" Target="../media/image4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6.png"/><Relationship Id="rId5" Type="http://schemas.openxmlformats.org/officeDocument/2006/relationships/image" Target="../media/image45.png"/><Relationship Id="rId4" Type="http://schemas.openxmlformats.org/officeDocument/2006/relationships/image" Target="../media/image44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2.png"/><Relationship Id="rId5" Type="http://schemas.openxmlformats.org/officeDocument/2006/relationships/image" Target="../media/image51.png"/><Relationship Id="rId4" Type="http://schemas.openxmlformats.org/officeDocument/2006/relationships/image" Target="../media/image50.pn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5.png"/><Relationship Id="rId4" Type="http://schemas.openxmlformats.org/officeDocument/2006/relationships/image" Target="../media/image54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8" Type="http://schemas.openxmlformats.org/officeDocument/2006/relationships/chart" Target="../charts/chart6.xml"/><Relationship Id="rId3" Type="http://schemas.openxmlformats.org/officeDocument/2006/relationships/chart" Target="../charts/chart1.xml"/><Relationship Id="rId7" Type="http://schemas.openxmlformats.org/officeDocument/2006/relationships/chart" Target="../charts/chart5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Relationship Id="rId9" Type="http://schemas.openxmlformats.org/officeDocument/2006/relationships/image" Target="../media/image6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4.png"/><Relationship Id="rId4" Type="http://schemas.openxmlformats.org/officeDocument/2006/relationships/chart" Target="../charts/chart8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chart" Target="../charts/chart9.xml"/><Relationship Id="rId7" Type="http://schemas.openxmlformats.org/officeDocument/2006/relationships/chart" Target="../charts/chart1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12.xml"/><Relationship Id="rId5" Type="http://schemas.openxmlformats.org/officeDocument/2006/relationships/chart" Target="../charts/chart11.xml"/><Relationship Id="rId4" Type="http://schemas.openxmlformats.org/officeDocument/2006/relationships/chart" Target="../charts/chart10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4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6.png"/><Relationship Id="rId5" Type="http://schemas.openxmlformats.org/officeDocument/2006/relationships/chart" Target="../charts/chart16.xml"/><Relationship Id="rId4" Type="http://schemas.openxmlformats.org/officeDocument/2006/relationships/chart" Target="../charts/chart1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7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19.xml"/><Relationship Id="rId4" Type="http://schemas.openxmlformats.org/officeDocument/2006/relationships/chart" Target="../charts/chart18.xml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0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5" Type="http://schemas.openxmlformats.org/officeDocument/2006/relationships/chart" Target="../charts/chart22.xml"/><Relationship Id="rId4" Type="http://schemas.openxmlformats.org/officeDocument/2006/relationships/chart" Target="../charts/chart2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6.png"/></Relationships>
</file>

<file path=ppt/slides/_rels/slide6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7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7.png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3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4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25.xml"/></Relationships>
</file>

<file path=ppt/slides/_rels/slide6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1.png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3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4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9.png"/><Relationship Id="rId5" Type="http://schemas.openxmlformats.org/officeDocument/2006/relationships/image" Target="../media/image88.png"/><Relationship Id="rId4" Type="http://schemas.openxmlformats.org/officeDocument/2006/relationships/image" Target="../media/image87.png"/></Relationships>
</file>

<file path=ppt/slides/_rels/slide7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6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7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/Relationships>
</file>

<file path=ppt/slides/_rels/slide7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0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3.svg"/><Relationship Id="rId5" Type="http://schemas.openxmlformats.org/officeDocument/2006/relationships/image" Target="../media/image92.png"/><Relationship Id="rId4" Type="http://schemas.openxmlformats.org/officeDocument/2006/relationships/image" Target="../media/image91.png"/></Relationships>
</file>

<file path=ppt/slides/_rels/slide7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4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6.svg"/><Relationship Id="rId4" Type="http://schemas.openxmlformats.org/officeDocument/2006/relationships/image" Target="../media/image95.png"/></Relationships>
</file>

<file path=ppt/slides/_rels/slide8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7.png"/><Relationship Id="rId2" Type="http://schemas.openxmlformats.org/officeDocument/2006/relationships/image" Target="../media/image86.png"/><Relationship Id="rId1" Type="http://schemas.openxmlformats.org/officeDocument/2006/relationships/slideLayout" Target="../slideLayouts/slideLayout2.xml"/></Relationships>
</file>

<file path=ppt/slides/_rels/slide8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0" y="4"/>
            <a:ext cx="14185900" cy="79930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tint val="66000"/>
                  <a:satMod val="160000"/>
                </a:schemeClr>
              </a:gs>
              <a:gs pos="49000">
                <a:schemeClr val="accent6">
                  <a:lumMod val="20000"/>
                  <a:lumOff val="80000"/>
                </a:schemeClr>
              </a:gs>
              <a:gs pos="100000">
                <a:schemeClr val="accent6">
                  <a:lumMod val="60000"/>
                  <a:lumOff val="40000"/>
                  <a:tint val="23500"/>
                  <a:satMod val="160000"/>
                </a:schemeClr>
              </a:gs>
            </a:gsLst>
            <a:lin ang="3000000" scaled="0"/>
            <a:tileRect/>
          </a:gradFill>
          <a:effectLst>
            <a:glow rad="101600">
              <a:schemeClr val="accent2">
                <a:satMod val="175000"/>
                <a:alpha val="40000"/>
              </a:schemeClr>
            </a:glow>
            <a:outerShdw blurRad="50800" dist="50800" dir="5400000" algn="ctr" rotWithShape="0">
              <a:srgbClr val="00000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2309" tIns="46155" rIns="92309" bIns="46155" rtlCol="0" anchor="ctr"/>
          <a:lstStyle/>
          <a:p>
            <a:pPr algn="ctr"/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0" y="2989423"/>
            <a:ext cx="14185900" cy="2098149"/>
          </a:xfrm>
          <a:prstGeom prst="rect">
            <a:avLst/>
          </a:prstGeom>
          <a:solidFill>
            <a:schemeClr val="bg1"/>
          </a:solidFill>
          <a:ln>
            <a:noFill/>
          </a:ln>
          <a:effectLst>
            <a:softEdge rad="6350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2309" tIns="46155" rIns="92309" bIns="46155" rtlCol="0" anchor="ctr"/>
          <a:lstStyle/>
          <a:p>
            <a:pPr algn="ctr"/>
            <a:r>
              <a:rPr lang="fr-FR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SNA NOUR</a:t>
            </a:r>
          </a:p>
          <a:p>
            <a:pPr algn="ctr"/>
            <a:r>
              <a:rPr lang="fr-FR" sz="4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REVUE KPI  </a:t>
            </a:r>
            <a:endParaRPr lang="fr-FR" sz="4800" b="1" dirty="0">
              <a:solidFill>
                <a:schemeClr val="tx1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fr-FR" sz="2000" dirty="0">
                <a:solidFill>
                  <a:schemeClr val="tx1"/>
                </a:solidFill>
              </a:rPr>
              <a:t>Juin 2023</a:t>
            </a:r>
          </a:p>
        </p:txBody>
      </p:sp>
      <p:pic>
        <p:nvPicPr>
          <p:cNvPr id="6" name="Image 5" descr="téléchargement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37062" y="6262537"/>
            <a:ext cx="2538781" cy="1428638"/>
          </a:xfrm>
          <a:prstGeom prst="rect">
            <a:avLst/>
          </a:prstGeom>
        </p:spPr>
      </p:pic>
      <p:pic>
        <p:nvPicPr>
          <p:cNvPr id="7" name="Image 6" descr="unna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477453" y="6623858"/>
            <a:ext cx="3239660" cy="1620984"/>
          </a:xfrm>
          <a:prstGeom prst="rect">
            <a:avLst/>
          </a:prstGeom>
        </p:spPr>
      </p:pic>
      <p:pic>
        <p:nvPicPr>
          <p:cNvPr id="9" name="Image 8" descr="KPI_CRM-2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1002887" y="3241198"/>
            <a:ext cx="2927635" cy="1594594"/>
          </a:xfrm>
          <a:prstGeom prst="rect">
            <a:avLst/>
          </a:prstGeom>
        </p:spPr>
      </p:pic>
      <p:pic>
        <p:nvPicPr>
          <p:cNvPr id="58370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E7A8F545-310D-4AE5-898E-DFA204EFBD3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723421"/>
            <a:ext cx="2736165" cy="16785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2309" tIns="46155" rIns="92309" bIns="46155" rtlCol="0" anchor="ctr"/>
          <a:lstStyle/>
          <a:p>
            <a:pPr algn="ctr"/>
            <a:endParaRPr lang="fr-FR" dirty="0"/>
          </a:p>
        </p:txBody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DBC130AB-F865-4E0D-918E-2D875D4A3648}"/>
              </a:ext>
            </a:extLst>
          </p:cNvPr>
          <p:cNvSpPr txBox="1"/>
          <p:nvPr/>
        </p:nvSpPr>
        <p:spPr>
          <a:xfrm>
            <a:off x="5082132" y="159128"/>
            <a:ext cx="5362194" cy="530382"/>
          </a:xfrm>
          <a:prstGeom prst="rect">
            <a:avLst/>
          </a:prstGeom>
          <a:noFill/>
        </p:spPr>
        <p:txBody>
          <a:bodyPr wrap="square" lIns="92309" tIns="46155" rIns="92309" bIns="46155" rtlCol="0">
            <a:spAutoFit/>
          </a:bodyPr>
          <a:lstStyle/>
          <a:p>
            <a:pPr algn="ctr"/>
            <a:r>
              <a:rPr lang="fr-FR" sz="2800" b="1" dirty="0">
                <a:latin typeface="Times New Roman" pitchFamily="18" charset="0"/>
                <a:cs typeface="Times New Roman" pitchFamily="18" charset="0"/>
              </a:rPr>
              <a:t>SOMMAIRE</a:t>
            </a:r>
          </a:p>
        </p:txBody>
      </p:sp>
      <p:sp>
        <p:nvSpPr>
          <p:cNvPr id="9" name="ZoneTexte 8"/>
          <p:cNvSpPr txBox="1"/>
          <p:nvPr/>
        </p:nvSpPr>
        <p:spPr>
          <a:xfrm>
            <a:off x="2307991" y="1188219"/>
            <a:ext cx="10480001" cy="603951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txBody>
          <a:bodyPr wrap="square" lIns="92309" tIns="46155" rIns="92309" bIns="46155" numCol="1" rtlCol="0" anchor="ctr">
            <a:spAutoFit/>
          </a:bodyPr>
          <a:lstStyle/>
          <a:p>
            <a:pPr marL="461546" indent="-461546" algn="just">
              <a:lnSpc>
                <a:spcPct val="150000"/>
              </a:lnSpc>
              <a:buFont typeface="+mj-lt"/>
              <a:buAutoNum type="arabicPeriod"/>
            </a:pPr>
            <a:r>
              <a:rPr lang="fr-FR" sz="2000" b="1" dirty="0"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Revue des actions issues de la dernière Revue KPI</a:t>
            </a:r>
            <a:endParaRPr lang="fr-FR" sz="2000" b="1" dirty="0">
              <a:latin typeface="Times New Roman" pitchFamily="18" charset="0"/>
              <a:cs typeface="Times New Roman" pitchFamily="18" charset="0"/>
            </a:endParaRPr>
          </a:p>
          <a:p>
            <a:pPr marL="461546" indent="-461546" algn="just">
              <a:lnSpc>
                <a:spcPct val="150000"/>
              </a:lnSpc>
              <a:buFont typeface="+mj-lt"/>
              <a:buAutoNum type="arabicPeriod"/>
            </a:pPr>
            <a:r>
              <a:rPr lang="fr-FR" sz="2000" b="1" dirty="0">
                <a:latin typeface="Times New Roman" pitchFamily="18" charset="0"/>
                <a:cs typeface="Times New Roman" pitchFamily="18" charset="0"/>
                <a:hlinkClick r:id="rId3" action="ppaction://hlinksldjump"/>
              </a:rPr>
              <a:t>Sécurité</a:t>
            </a:r>
            <a:endParaRPr lang="fr-FR" sz="2000" b="1" dirty="0">
              <a:latin typeface="Times New Roman" pitchFamily="18" charset="0"/>
              <a:cs typeface="Times New Roman" pitchFamily="18" charset="0"/>
            </a:endParaRPr>
          </a:p>
          <a:p>
            <a:pPr marL="461546" indent="-461546" algn="just">
              <a:lnSpc>
                <a:spcPct val="150000"/>
              </a:lnSpc>
              <a:buFont typeface="+mj-lt"/>
              <a:buAutoNum type="arabicPeriod"/>
            </a:pPr>
            <a:r>
              <a:rPr lang="fr-FR" sz="2000" b="1" dirty="0">
                <a:latin typeface="Times New Roman" pitchFamily="18" charset="0"/>
                <a:cs typeface="Times New Roman" pitchFamily="18" charset="0"/>
                <a:hlinkClick r:id="rId4" action="ppaction://hlinksldjump"/>
              </a:rPr>
              <a:t>Ressources Humaines</a:t>
            </a:r>
            <a:endParaRPr lang="fr-FR" sz="2000" b="1" dirty="0">
              <a:latin typeface="Times New Roman" pitchFamily="18" charset="0"/>
              <a:cs typeface="Times New Roman" pitchFamily="18" charset="0"/>
            </a:endParaRPr>
          </a:p>
          <a:p>
            <a:pPr marL="461546" indent="-461546" algn="just">
              <a:lnSpc>
                <a:spcPct val="150000"/>
              </a:lnSpc>
              <a:buFont typeface="+mj-lt"/>
              <a:buAutoNum type="arabicPeriod"/>
            </a:pPr>
            <a:r>
              <a:rPr lang="fr-FR" sz="2000" b="1" dirty="0">
                <a:latin typeface="Times New Roman" pitchFamily="18" charset="0"/>
                <a:cs typeface="Times New Roman" pitchFamily="18" charset="0"/>
                <a:hlinkClick r:id="rId5" action="ppaction://hlinksldjump"/>
              </a:rPr>
              <a:t>Qualité SAV</a:t>
            </a:r>
            <a:endParaRPr lang="fr-FR" sz="2000" b="1" dirty="0">
              <a:latin typeface="Times New Roman" pitchFamily="18" charset="0"/>
              <a:cs typeface="Times New Roman" pitchFamily="18" charset="0"/>
            </a:endParaRPr>
          </a:p>
          <a:p>
            <a:pPr marL="461546" indent="-461546" algn="just">
              <a:lnSpc>
                <a:spcPct val="150000"/>
              </a:lnSpc>
              <a:buFont typeface="+mj-lt"/>
              <a:buAutoNum type="arabicPeriod"/>
            </a:pPr>
            <a:r>
              <a:rPr lang="fr-FR" sz="2000" b="1" dirty="0">
                <a:latin typeface="Times New Roman" pitchFamily="18" charset="0"/>
                <a:cs typeface="Times New Roman" pitchFamily="18" charset="0"/>
                <a:hlinkClick r:id="rId6" action="ppaction://hlinksldjump"/>
              </a:rPr>
              <a:t>Production  SNA1</a:t>
            </a:r>
            <a:endParaRPr lang="fr-FR" sz="2000" b="1" dirty="0">
              <a:latin typeface="Times New Roman" pitchFamily="18" charset="0"/>
              <a:cs typeface="Times New Roman" pitchFamily="18" charset="0"/>
            </a:endParaRPr>
          </a:p>
          <a:p>
            <a:pPr marL="461546" indent="-461546" algn="just">
              <a:lnSpc>
                <a:spcPct val="150000"/>
              </a:lnSpc>
              <a:buFont typeface="+mj-lt"/>
              <a:buAutoNum type="arabicPeriod"/>
            </a:pPr>
            <a:r>
              <a:rPr lang="fr-FR" sz="2000" b="1" dirty="0">
                <a:latin typeface="Times New Roman" pitchFamily="18" charset="0"/>
                <a:cs typeface="Times New Roman" pitchFamily="18" charset="0"/>
                <a:hlinkClick r:id="rId7" action="ppaction://hlinksldjump"/>
              </a:rPr>
              <a:t>Qualité SNA1</a:t>
            </a:r>
            <a:endParaRPr lang="fr-FR" sz="2000" b="1" dirty="0">
              <a:latin typeface="Times New Roman" pitchFamily="18" charset="0"/>
              <a:cs typeface="Times New Roman" pitchFamily="18" charset="0"/>
            </a:endParaRPr>
          </a:p>
          <a:p>
            <a:pPr marL="461546" indent="-461546" algn="just">
              <a:lnSpc>
                <a:spcPct val="150000"/>
              </a:lnSpc>
              <a:buFont typeface="+mj-lt"/>
              <a:buAutoNum type="arabicPeriod"/>
            </a:pPr>
            <a:r>
              <a:rPr lang="fr-FR" sz="2000" b="1" dirty="0">
                <a:latin typeface="Times New Roman" pitchFamily="18" charset="0"/>
                <a:cs typeface="Times New Roman" pitchFamily="18" charset="0"/>
                <a:hlinkClick r:id="rId8" action="ppaction://hlinksldjump"/>
              </a:rPr>
              <a:t>Maintenance SNA1</a:t>
            </a:r>
            <a:endParaRPr lang="fr-FR" sz="2000" b="1" dirty="0">
              <a:latin typeface="Times New Roman" pitchFamily="18" charset="0"/>
              <a:cs typeface="Times New Roman" pitchFamily="18" charset="0"/>
            </a:endParaRPr>
          </a:p>
          <a:p>
            <a:pPr marL="461546" indent="-461546" algn="just">
              <a:lnSpc>
                <a:spcPct val="150000"/>
              </a:lnSpc>
              <a:buFont typeface="+mj-lt"/>
              <a:buAutoNum type="arabicPeriod"/>
            </a:pPr>
            <a:r>
              <a:rPr lang="fr-FR" sz="2000" b="1" dirty="0">
                <a:latin typeface="Times New Roman" pitchFamily="18" charset="0"/>
                <a:cs typeface="Times New Roman" pitchFamily="18" charset="0"/>
                <a:hlinkClick r:id="rId9" action="ppaction://hlinksldjump"/>
              </a:rPr>
              <a:t>Production  SNA2</a:t>
            </a:r>
            <a:endParaRPr lang="fr-FR" sz="2000" b="1" dirty="0">
              <a:latin typeface="Times New Roman" pitchFamily="18" charset="0"/>
              <a:cs typeface="Times New Roman" pitchFamily="18" charset="0"/>
            </a:endParaRPr>
          </a:p>
          <a:p>
            <a:pPr marL="461546" indent="-461546" algn="just">
              <a:lnSpc>
                <a:spcPct val="150000"/>
              </a:lnSpc>
              <a:buFont typeface="+mj-lt"/>
              <a:buAutoNum type="arabicPeriod"/>
            </a:pPr>
            <a:r>
              <a:rPr lang="fr-FR" sz="2000" b="1" dirty="0">
                <a:latin typeface="Times New Roman" pitchFamily="18" charset="0"/>
                <a:cs typeface="Times New Roman" pitchFamily="18" charset="0"/>
                <a:hlinkClick r:id="rId10" action="ppaction://hlinksldjump"/>
              </a:rPr>
              <a:t>Qualité SNA2</a:t>
            </a:r>
            <a:endParaRPr lang="fr-FR" sz="2000" b="1" dirty="0">
              <a:latin typeface="Times New Roman" pitchFamily="18" charset="0"/>
              <a:cs typeface="Times New Roman" pitchFamily="18" charset="0"/>
            </a:endParaRPr>
          </a:p>
          <a:p>
            <a:pPr marL="461546" indent="-461546" algn="just">
              <a:lnSpc>
                <a:spcPct val="150000"/>
              </a:lnSpc>
              <a:buFont typeface="+mj-lt"/>
              <a:buAutoNum type="arabicPeriod"/>
            </a:pPr>
            <a:r>
              <a:rPr lang="fr-FR" sz="2000" b="1" dirty="0">
                <a:latin typeface="Times New Roman" pitchFamily="18" charset="0"/>
                <a:cs typeface="Times New Roman" pitchFamily="18" charset="0"/>
                <a:hlinkClick r:id="rId11" action="ppaction://hlinksldjump"/>
              </a:rPr>
              <a:t>Maintenance SNA2</a:t>
            </a:r>
            <a:endParaRPr lang="fr-FR" sz="2000" b="1" dirty="0">
              <a:latin typeface="Times New Roman" pitchFamily="18" charset="0"/>
              <a:cs typeface="Times New Roman" pitchFamily="18" charset="0"/>
            </a:endParaRPr>
          </a:p>
          <a:p>
            <a:pPr marL="461546" indent="-461546" algn="just">
              <a:lnSpc>
                <a:spcPct val="150000"/>
              </a:lnSpc>
              <a:buFont typeface="+mj-lt"/>
              <a:buAutoNum type="arabicPeriod"/>
            </a:pPr>
            <a:r>
              <a:rPr lang="fr-FR" sz="2000" b="1" dirty="0">
                <a:latin typeface="Times New Roman" pitchFamily="18" charset="0"/>
                <a:cs typeface="Times New Roman" pitchFamily="18" charset="0"/>
                <a:hlinkClick r:id="rId12" action="ppaction://hlinksldjump"/>
              </a:rPr>
              <a:t>CNQ</a:t>
            </a:r>
            <a:endParaRPr lang="fr-FR" sz="2000" b="1" dirty="0">
              <a:latin typeface="Times New Roman" pitchFamily="18" charset="0"/>
              <a:cs typeface="Times New Roman" pitchFamily="18" charset="0"/>
            </a:endParaRPr>
          </a:p>
          <a:p>
            <a:pPr marL="461546" indent="-461546" algn="just">
              <a:lnSpc>
                <a:spcPct val="150000"/>
              </a:lnSpc>
              <a:buFont typeface="+mj-lt"/>
              <a:buAutoNum type="arabicPeriod"/>
            </a:pPr>
            <a:r>
              <a:rPr lang="fr-FR" sz="2000" b="1" dirty="0">
                <a:latin typeface="Times New Roman" pitchFamily="18" charset="0"/>
                <a:cs typeface="Times New Roman" pitchFamily="18" charset="0"/>
                <a:hlinkClick r:id="rId12" action="ppaction://hlinksldjump"/>
              </a:rPr>
              <a:t>Logistique</a:t>
            </a:r>
            <a:endParaRPr lang="fr-FR" sz="2000" b="1" dirty="0">
              <a:latin typeface="Times New Roman" pitchFamily="18" charset="0"/>
              <a:cs typeface="Times New Roman" pitchFamily="18" charset="0"/>
            </a:endParaRPr>
          </a:p>
          <a:p>
            <a:pPr marL="461546" indent="-461546" algn="just">
              <a:lnSpc>
                <a:spcPct val="150000"/>
              </a:lnSpc>
              <a:buFont typeface="+mj-lt"/>
              <a:buAutoNum type="arabicPeriod"/>
            </a:pPr>
            <a:r>
              <a:rPr lang="fr-FR" sz="2000" b="1" dirty="0">
                <a:latin typeface="Times New Roman" pitchFamily="18" charset="0"/>
                <a:cs typeface="Times New Roman" pitchFamily="18" charset="0"/>
                <a:hlinkClick r:id="rId10" action="ppaction://hlinksldjump"/>
              </a:rPr>
              <a:t>Nouveaux Projets</a:t>
            </a:r>
            <a:endParaRPr lang="fr-FR" sz="20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7346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26CF6DB1-0ADF-47CB-9DE8-684641B3768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5148593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742864"/>
            <a:ext cx="2736165" cy="16685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2132" tIns="46066" rIns="92132" bIns="46066" rtlCol="0" anchor="ctr"/>
          <a:lstStyle/>
          <a:p>
            <a:pPr algn="ctr"/>
            <a:endParaRPr lang="fr-FR" sz="1814" dirty="0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9C9A8ECA-2399-489C-9316-41820E16F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0544" y="3633730"/>
            <a:ext cx="6119824" cy="460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lr>
                <a:srgbClr val="013769"/>
              </a:buClr>
              <a:buSzPct val="120000"/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lr>
                <a:srgbClr val="013769"/>
              </a:buClr>
              <a:buSzPct val="80000"/>
              <a:buFont typeface="Wingdings 3" pitchFamily="18" charset="2"/>
              <a:buChar char="}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lr>
                <a:srgbClr val="013769"/>
              </a:buClr>
              <a:buChar char="-"/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None/>
            </a:pPr>
            <a:r>
              <a:rPr lang="fr-FR" sz="4400" b="1" dirty="0">
                <a:latin typeface="Times New Roman" pitchFamily="18" charset="0"/>
                <a:cs typeface="Times New Roman" pitchFamily="18" charset="0"/>
              </a:rPr>
              <a:t>HSE</a:t>
            </a:r>
          </a:p>
        </p:txBody>
      </p:sp>
      <p:pic>
        <p:nvPicPr>
          <p:cNvPr id="55298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89BC2A46-A39E-49E8-AFD3-74E925F742A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78433915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oneTexte 1">
            <a:extLst>
              <a:ext uri="{FF2B5EF4-FFF2-40B4-BE49-F238E27FC236}">
                <a16:creationId xmlns:a16="http://schemas.microsoft.com/office/drawing/2014/main" id="{DBC130AB-F865-4E0D-918E-2D875D4A3648}"/>
              </a:ext>
            </a:extLst>
          </p:cNvPr>
          <p:cNvSpPr txBox="1"/>
          <p:nvPr/>
        </p:nvSpPr>
        <p:spPr>
          <a:xfrm>
            <a:off x="4411853" y="410238"/>
            <a:ext cx="5362194" cy="530382"/>
          </a:xfrm>
          <a:prstGeom prst="rect">
            <a:avLst/>
          </a:prstGeom>
          <a:noFill/>
        </p:spPr>
        <p:txBody>
          <a:bodyPr wrap="square" lIns="92309" tIns="46155" rIns="92309" bIns="46155" rtlCol="0">
            <a:spAutoFit/>
          </a:bodyPr>
          <a:lstStyle/>
          <a:p>
            <a:pPr algn="ctr"/>
            <a:r>
              <a:rPr lang="fr-FR" sz="2800" b="1" dirty="0">
                <a:latin typeface="Times New Roman" pitchFamily="18" charset="0"/>
                <a:cs typeface="Times New Roman" pitchFamily="18" charset="0"/>
              </a:rPr>
              <a:t>Accidents &amp; Incidents SNA1</a:t>
            </a:r>
          </a:p>
        </p:txBody>
      </p:sp>
      <p:pic>
        <p:nvPicPr>
          <p:cNvPr id="54274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E107C9CB-517B-49B9-93A7-7DADE34315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1E3A1280-8D2D-67BB-DFA4-F9F7D2D4DBE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214" y="1548259"/>
            <a:ext cx="13058764" cy="630381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56348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437B78E8-6420-77ED-82F7-7C101CF3CA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ECE26928-134D-C71C-F606-843B5B5BA465}"/>
              </a:ext>
            </a:extLst>
          </p:cNvPr>
          <p:cNvSpPr txBox="1"/>
          <p:nvPr/>
        </p:nvSpPr>
        <p:spPr>
          <a:xfrm>
            <a:off x="4411853" y="410238"/>
            <a:ext cx="5362194" cy="530382"/>
          </a:xfrm>
          <a:prstGeom prst="rect">
            <a:avLst/>
          </a:prstGeom>
          <a:noFill/>
        </p:spPr>
        <p:txBody>
          <a:bodyPr wrap="square" lIns="92309" tIns="46155" rIns="92309" bIns="46155" rtlCol="0">
            <a:spAutoFit/>
          </a:bodyPr>
          <a:lstStyle/>
          <a:p>
            <a:pPr algn="ctr"/>
            <a:r>
              <a:rPr lang="fr-FR" sz="2800" b="1" dirty="0">
                <a:latin typeface="Times New Roman" pitchFamily="18" charset="0"/>
                <a:cs typeface="Times New Roman" pitchFamily="18" charset="0"/>
              </a:rPr>
              <a:t>Accidents &amp; Incidents SNA2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2A6F890A-A3A6-9659-F81E-D2D05DF7225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3582" y="4800260"/>
            <a:ext cx="7175614" cy="2938527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497997B8-D520-EF03-C4E1-067DAC91852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741023" y="4817380"/>
            <a:ext cx="6192688" cy="2938527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49968290-046A-471F-93DA-CD45BB170CA3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66480" y="1583740"/>
            <a:ext cx="13467231" cy="27617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478445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742864"/>
            <a:ext cx="2736165" cy="16685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2132" tIns="46066" rIns="92132" bIns="46066" rtlCol="0" anchor="ctr"/>
          <a:lstStyle/>
          <a:p>
            <a:pPr algn="ctr"/>
            <a:endParaRPr lang="fr-FR" sz="1814" dirty="0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9C9A8ECA-2399-489C-9316-41820E16F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0544" y="3633730"/>
            <a:ext cx="6119824" cy="460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lr>
                <a:srgbClr val="013769"/>
              </a:buClr>
              <a:buSzPct val="120000"/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lr>
                <a:srgbClr val="013769"/>
              </a:buClr>
              <a:buSzPct val="80000"/>
              <a:buFont typeface="Wingdings 3" pitchFamily="18" charset="2"/>
              <a:buChar char="}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lr>
                <a:srgbClr val="013769"/>
              </a:buClr>
              <a:buChar char="-"/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None/>
            </a:pPr>
            <a:r>
              <a:rPr lang="fr-FR" sz="4400" b="1" dirty="0">
                <a:latin typeface="Times New Roman" pitchFamily="18" charset="0"/>
                <a:cs typeface="Times New Roman" pitchFamily="18" charset="0"/>
              </a:rPr>
              <a:t>Ressources Humaines</a:t>
            </a:r>
          </a:p>
        </p:txBody>
      </p:sp>
      <p:pic>
        <p:nvPicPr>
          <p:cNvPr id="52226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02E9B8E0-CD16-4CFF-90A6-70B07CB863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69365530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95CC8A68-0B7E-4FC8-AC29-DBAED7CD9206}"/>
              </a:ext>
            </a:extLst>
          </p:cNvPr>
          <p:cNvSpPr txBox="1"/>
          <p:nvPr/>
        </p:nvSpPr>
        <p:spPr>
          <a:xfrm>
            <a:off x="4691133" y="532342"/>
            <a:ext cx="4803633" cy="483575"/>
          </a:xfrm>
          <a:prstGeom prst="rect">
            <a:avLst/>
          </a:prstGeom>
          <a:noFill/>
        </p:spPr>
        <p:txBody>
          <a:bodyPr wrap="square" lIns="92309" tIns="46155" rIns="92309" bIns="46155" rtlCol="0">
            <a:spAutoFit/>
          </a:bodyPr>
          <a:lstStyle/>
          <a:p>
            <a:pPr algn="ctr"/>
            <a:r>
              <a:rPr lang="fr-FR" sz="2500" b="1">
                <a:latin typeface="Times New Roman" pitchFamily="18" charset="0"/>
                <a:cs typeface="Times New Roman" pitchFamily="18" charset="0"/>
              </a:rPr>
              <a:t>Ressources Humaines SNA</a:t>
            </a:r>
            <a:endParaRPr lang="fr-FR" sz="25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1202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AAB0E3E5-35E9-4078-A029-BEFABE03B4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8A5BEF71-58FC-6668-A6FD-0298F384D293}"/>
              </a:ext>
            </a:extLst>
          </p:cNvPr>
          <p:cNvSpPr txBox="1"/>
          <p:nvPr/>
        </p:nvSpPr>
        <p:spPr>
          <a:xfrm>
            <a:off x="9494766" y="7685286"/>
            <a:ext cx="4706885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200" dirty="0">
                <a:solidFill>
                  <a:srgbClr val="FF0000"/>
                </a:solidFill>
              </a:rPr>
              <a:t>*Nbr d’effectif Global: somme Nbr d’effectif SNA1+</a:t>
            </a:r>
            <a:r>
              <a:rPr lang="fr-FR" sz="1400" dirty="0">
                <a:solidFill>
                  <a:srgbClr val="FF0000"/>
                </a:solidFill>
              </a:rPr>
              <a:t>SNA2</a:t>
            </a:r>
            <a:r>
              <a:rPr lang="fr-FR" sz="1200" dirty="0">
                <a:solidFill>
                  <a:srgbClr val="FF0000"/>
                </a:solidFill>
              </a:rPr>
              <a:t>+SNA Megrine</a:t>
            </a:r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76786AEB-63E9-6FA9-F164-100C54BBF8E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222" y="1395413"/>
            <a:ext cx="6553768" cy="295072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13" name="Image 12">
            <a:extLst>
              <a:ext uri="{FF2B5EF4-FFF2-40B4-BE49-F238E27FC236}">
                <a16:creationId xmlns:a16="http://schemas.microsoft.com/office/drawing/2014/main" id="{483A7866-28C8-8CBC-DD45-4017677DF5D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80982" y="1375349"/>
            <a:ext cx="6553768" cy="295072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50B3E451-C9B7-5F07-876F-5D8664C207D6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39181" y="4451063"/>
            <a:ext cx="6553768" cy="310922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16" name="Image 15">
            <a:extLst>
              <a:ext uri="{FF2B5EF4-FFF2-40B4-BE49-F238E27FC236}">
                <a16:creationId xmlns:a16="http://schemas.microsoft.com/office/drawing/2014/main" id="{EEA9CAB8-20B4-AA8C-8992-5304EA412FA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380982" y="4451063"/>
            <a:ext cx="6437934" cy="310922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6114140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723421"/>
            <a:ext cx="2736165" cy="16785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2309" tIns="46155" rIns="92309" bIns="46155" rtlCol="0" anchor="ctr"/>
          <a:lstStyle/>
          <a:p>
            <a:pPr algn="ctr"/>
            <a:endParaRPr lang="fr-FR"/>
          </a:p>
        </p:txBody>
      </p:sp>
      <p:sp>
        <p:nvSpPr>
          <p:cNvPr id="17" name="ZoneTexte 16"/>
          <p:cNvSpPr txBox="1"/>
          <p:nvPr/>
        </p:nvSpPr>
        <p:spPr>
          <a:xfrm>
            <a:off x="4691131" y="481633"/>
            <a:ext cx="4803633" cy="862653"/>
          </a:xfrm>
          <a:prstGeom prst="rect">
            <a:avLst/>
          </a:prstGeom>
          <a:noFill/>
        </p:spPr>
        <p:txBody>
          <a:bodyPr wrap="square" lIns="92309" tIns="46155" rIns="92309" bIns="46155" rtlCol="0">
            <a:spAutoFit/>
          </a:bodyPr>
          <a:lstStyle/>
          <a:p>
            <a:pPr algn="ctr"/>
            <a:r>
              <a:rPr lang="fr-FR" sz="2500" b="1" dirty="0">
                <a:latin typeface="Times New Roman" pitchFamily="18" charset="0"/>
                <a:cs typeface="Times New Roman" pitchFamily="18" charset="0"/>
              </a:rPr>
              <a:t>Ressources Humaines</a:t>
            </a:r>
          </a:p>
          <a:p>
            <a:pPr algn="ctr"/>
            <a:r>
              <a:rPr lang="fr-FR" sz="2500" b="1" dirty="0" err="1">
                <a:latin typeface="Times New Roman" pitchFamily="18" charset="0"/>
                <a:cs typeface="Times New Roman" pitchFamily="18" charset="0"/>
              </a:rPr>
              <a:t>Turn</a:t>
            </a:r>
            <a:r>
              <a:rPr lang="fr-FR" sz="2500" b="1" dirty="0">
                <a:latin typeface="Times New Roman" pitchFamily="18" charset="0"/>
                <a:cs typeface="Times New Roman" pitchFamily="18" charset="0"/>
              </a:rPr>
              <a:t> Over</a:t>
            </a:r>
          </a:p>
        </p:txBody>
      </p:sp>
      <p:pic>
        <p:nvPicPr>
          <p:cNvPr id="50178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B951C9DF-0266-4192-86E5-E10970E6E5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F6CCA42A-4DC1-D3B3-8EB6-02BF8A27073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190" y="1698628"/>
            <a:ext cx="6779340" cy="2450804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FEB95BEC-CDDB-2E36-6978-44D94E0DBB7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164958" y="1698628"/>
            <a:ext cx="6418541" cy="2450804"/>
          </a:xfrm>
          <a:prstGeom prst="rect">
            <a:avLst/>
          </a:prstGeom>
          <a:ln w="9525">
            <a:solidFill>
              <a:schemeClr val="tx1"/>
            </a:solidFill>
          </a:ln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B039D405-22E4-1BE9-5EAF-E859F151085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52190" y="4284563"/>
            <a:ext cx="13331309" cy="338357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468BB38F-1161-44D6-9FBE-1791A4CD9DFC}"/>
              </a:ext>
            </a:extLst>
          </p:cNvPr>
          <p:cNvSpPr txBox="1"/>
          <p:nvPr/>
        </p:nvSpPr>
        <p:spPr>
          <a:xfrm>
            <a:off x="4691133" y="532342"/>
            <a:ext cx="4803633" cy="862653"/>
          </a:xfrm>
          <a:prstGeom prst="rect">
            <a:avLst/>
          </a:prstGeom>
          <a:noFill/>
        </p:spPr>
        <p:txBody>
          <a:bodyPr wrap="square" lIns="92309" tIns="46155" rIns="92309" bIns="46155" rtlCol="0">
            <a:spAutoFit/>
          </a:bodyPr>
          <a:lstStyle/>
          <a:p>
            <a:pPr algn="ctr"/>
            <a:r>
              <a:rPr lang="fr-FR" sz="2500" b="1" dirty="0">
                <a:latin typeface="Times New Roman" pitchFamily="18" charset="0"/>
                <a:cs typeface="Times New Roman" pitchFamily="18" charset="0"/>
              </a:rPr>
              <a:t>Ressources Humaine</a:t>
            </a:r>
          </a:p>
          <a:p>
            <a:pPr algn="ctr"/>
            <a:r>
              <a:rPr lang="fr-FR" sz="2500" b="1" dirty="0">
                <a:latin typeface="Times New Roman" pitchFamily="18" charset="0"/>
                <a:cs typeface="Times New Roman" pitchFamily="18" charset="0"/>
              </a:rPr>
              <a:t>Absentéismes</a:t>
            </a:r>
          </a:p>
        </p:txBody>
      </p:sp>
      <p:pic>
        <p:nvPicPr>
          <p:cNvPr id="49154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BA15BE78-F448-4B08-A67D-F89F1D8101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364110F0-57C2-49A2-FED3-FB34379D66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96471" y="1624810"/>
            <a:ext cx="6724471" cy="3237257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BCB62E21-72C7-238B-8B0B-C8DEB03ABE68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85849" y="1624810"/>
            <a:ext cx="6431837" cy="324335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7268B53A-9A12-3ABE-D175-EE25D1AD86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96470" y="4953858"/>
            <a:ext cx="13421215" cy="282878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69903107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742864"/>
            <a:ext cx="2736165" cy="16685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2132" tIns="46066" rIns="92132" bIns="46066" rtlCol="0" anchor="ctr"/>
          <a:lstStyle/>
          <a:p>
            <a:pPr algn="ctr" defTabSz="921350"/>
            <a:endParaRPr lang="fr-FR" sz="1814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9C9A8ECA-2399-489C-9316-41820E16F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0544" y="3633730"/>
            <a:ext cx="6119824" cy="460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lr>
                <a:srgbClr val="013769"/>
              </a:buClr>
              <a:buSzPct val="120000"/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lr>
                <a:srgbClr val="013769"/>
              </a:buClr>
              <a:buSzPct val="80000"/>
              <a:buFont typeface="Wingdings 3" pitchFamily="18" charset="2"/>
              <a:buChar char="}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lr>
                <a:srgbClr val="013769"/>
              </a:buClr>
              <a:buChar char="-"/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defTabSz="921350">
              <a:spcBef>
                <a:spcPct val="0"/>
              </a:spcBef>
              <a:buClrTx/>
              <a:buSzTx/>
              <a:buNone/>
            </a:pPr>
            <a:r>
              <a:rPr lang="de-DE" altLang="fr-FR" sz="403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Résultats</a:t>
            </a:r>
            <a:r>
              <a:rPr lang="de-DE" altLang="fr-FR" sz="403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de-DE" altLang="fr-FR" sz="4031" dirty="0" err="1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Qualité</a:t>
            </a:r>
            <a:r>
              <a:rPr lang="de-DE" altLang="fr-FR" sz="4031" dirty="0">
                <a:solidFill>
                  <a:prstClr val="black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Retour SAV</a:t>
            </a:r>
            <a:endParaRPr lang="de-DE" altLang="fr-FR" sz="4031" dirty="0">
              <a:solidFill>
                <a:prstClr val="black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</a:endParaRPr>
          </a:p>
        </p:txBody>
      </p:sp>
      <p:pic>
        <p:nvPicPr>
          <p:cNvPr id="3074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1C4DCDCF-3FB8-4D5A-9738-FCAE8DFE0A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" y="28543"/>
            <a:ext cx="2706647" cy="1401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718954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91935" y="1494461"/>
            <a:ext cx="13857451" cy="627575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804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23498" y="513644"/>
            <a:ext cx="10001702" cy="376617"/>
          </a:xfrm>
        </p:spPr>
        <p:txBody>
          <a:bodyPr>
            <a:normAutofit fontScale="90000"/>
          </a:bodyPr>
          <a:lstStyle/>
          <a:p>
            <a:r>
              <a:rPr lang="fr-FR" dirty="0"/>
              <a:t>Résultats Qualité Retour SAV</a:t>
            </a:r>
            <a:br>
              <a:rPr lang="fr-FR" dirty="0"/>
            </a:br>
            <a:r>
              <a:rPr lang="fr-FR" dirty="0"/>
              <a:t>Marché Local (Après autopsie)</a:t>
            </a:r>
          </a:p>
        </p:txBody>
      </p:sp>
      <p:pic>
        <p:nvPicPr>
          <p:cNvPr id="4098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7FFF7B51-8791-4E49-BFC8-18D09D35DA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" y="28543"/>
            <a:ext cx="2706647" cy="1401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3BFE44EE-02F7-27CE-115B-5084386DD45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23125" y="1996895"/>
            <a:ext cx="13595071" cy="39992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4715258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91935" y="1494461"/>
            <a:ext cx="13857451" cy="627575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804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23498" y="513644"/>
            <a:ext cx="10001702" cy="376617"/>
          </a:xfrm>
        </p:spPr>
        <p:txBody>
          <a:bodyPr>
            <a:normAutofit fontScale="90000"/>
          </a:bodyPr>
          <a:lstStyle/>
          <a:p>
            <a:r>
              <a:rPr lang="fr-FR" dirty="0"/>
              <a:t>Résultats Qualité Retour SAV</a:t>
            </a:r>
            <a:br>
              <a:rPr lang="fr-FR" dirty="0"/>
            </a:br>
            <a:r>
              <a:rPr lang="fr-FR" dirty="0"/>
              <a:t>Marché Local (Après autopsie)</a:t>
            </a:r>
          </a:p>
        </p:txBody>
      </p:sp>
      <p:pic>
        <p:nvPicPr>
          <p:cNvPr id="4098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7FFF7B51-8791-4E49-BFC8-18D09D35DAF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" y="28543"/>
            <a:ext cx="2706647" cy="1401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2" name="Tableau 11">
            <a:extLst>
              <a:ext uri="{FF2B5EF4-FFF2-40B4-BE49-F238E27FC236}">
                <a16:creationId xmlns:a16="http://schemas.microsoft.com/office/drawing/2014/main" id="{96D58ECB-E32B-92F7-88EA-5C6B45B11E40}"/>
              </a:ext>
            </a:extLst>
          </p:cNvPr>
          <p:cNvGraphicFramePr>
            <a:graphicFrameLocks noGrp="1"/>
          </p:cNvGraphicFramePr>
          <p:nvPr/>
        </p:nvGraphicFramePr>
        <p:xfrm>
          <a:off x="1782301" y="5910421"/>
          <a:ext cx="4512488" cy="113363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70854">
                  <a:extLst>
                    <a:ext uri="{9D8B030D-6E8A-4147-A177-3AD203B41FA5}">
                      <a16:colId xmlns:a16="http://schemas.microsoft.com/office/drawing/2014/main" val="626146995"/>
                    </a:ext>
                  </a:extLst>
                </a:gridCol>
                <a:gridCol w="951755">
                  <a:extLst>
                    <a:ext uri="{9D8B030D-6E8A-4147-A177-3AD203B41FA5}">
                      <a16:colId xmlns:a16="http://schemas.microsoft.com/office/drawing/2014/main" val="10465145"/>
                    </a:ext>
                  </a:extLst>
                </a:gridCol>
                <a:gridCol w="1289879">
                  <a:extLst>
                    <a:ext uri="{9D8B030D-6E8A-4147-A177-3AD203B41FA5}">
                      <a16:colId xmlns:a16="http://schemas.microsoft.com/office/drawing/2014/main" val="4279159659"/>
                    </a:ext>
                  </a:extLst>
                </a:gridCol>
              </a:tblGrid>
              <a:tr h="383973"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u="none" strike="noStrike" dirty="0">
                          <a:effectLst/>
                        </a:rPr>
                        <a:t> </a:t>
                      </a:r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u="none" strike="noStrike" dirty="0">
                          <a:effectLst/>
                        </a:rPr>
                        <a:t>Détectable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u="none" strike="noStrike" dirty="0">
                          <a:effectLst/>
                        </a:rPr>
                        <a:t>Non détectable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177530642"/>
                  </a:ext>
                </a:extLst>
              </a:tr>
              <a:tr h="365689"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Qté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845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1795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924509138"/>
                  </a:ext>
                </a:extLst>
              </a:tr>
              <a:tr h="383973"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 qté retour après testeur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68%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619156695"/>
                  </a:ext>
                </a:extLst>
              </a:tr>
            </a:tbl>
          </a:graphicData>
        </a:graphic>
      </p:graphicFrame>
      <p:sp>
        <p:nvSpPr>
          <p:cNvPr id="2" name="ZoneTexte 1">
            <a:extLst>
              <a:ext uri="{FF2B5EF4-FFF2-40B4-BE49-F238E27FC236}">
                <a16:creationId xmlns:a16="http://schemas.microsoft.com/office/drawing/2014/main" id="{E53ED605-E0D3-1C6F-E058-8B225141A0F3}"/>
              </a:ext>
            </a:extLst>
          </p:cNvPr>
          <p:cNvSpPr txBox="1"/>
          <p:nvPr/>
        </p:nvSpPr>
        <p:spPr>
          <a:xfrm>
            <a:off x="635096" y="5157494"/>
            <a:ext cx="7256016" cy="372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14" dirty="0"/>
              <a:t>Depuis la mise en place du testeur: 2640 batteries sont retournées</a:t>
            </a:r>
          </a:p>
        </p:txBody>
      </p:sp>
      <p:graphicFrame>
        <p:nvGraphicFramePr>
          <p:cNvPr id="3" name="Tableau 2">
            <a:extLst>
              <a:ext uri="{FF2B5EF4-FFF2-40B4-BE49-F238E27FC236}">
                <a16:creationId xmlns:a16="http://schemas.microsoft.com/office/drawing/2014/main" id="{758279EA-6E2C-3581-19B5-ED9B2B20090D}"/>
              </a:ext>
            </a:extLst>
          </p:cNvPr>
          <p:cNvGraphicFramePr>
            <a:graphicFrameLocks noGrp="1"/>
          </p:cNvGraphicFramePr>
          <p:nvPr/>
        </p:nvGraphicFramePr>
        <p:xfrm>
          <a:off x="453696" y="2255087"/>
          <a:ext cx="13278508" cy="259527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51203">
                  <a:extLst>
                    <a:ext uri="{9D8B030D-6E8A-4147-A177-3AD203B41FA5}">
                      <a16:colId xmlns:a16="http://schemas.microsoft.com/office/drawing/2014/main" val="1595680446"/>
                    </a:ext>
                  </a:extLst>
                </a:gridCol>
                <a:gridCol w="1668884">
                  <a:extLst>
                    <a:ext uri="{9D8B030D-6E8A-4147-A177-3AD203B41FA5}">
                      <a16:colId xmlns:a16="http://schemas.microsoft.com/office/drawing/2014/main" val="1997472873"/>
                    </a:ext>
                  </a:extLst>
                </a:gridCol>
                <a:gridCol w="1505352">
                  <a:extLst>
                    <a:ext uri="{9D8B030D-6E8A-4147-A177-3AD203B41FA5}">
                      <a16:colId xmlns:a16="http://schemas.microsoft.com/office/drawing/2014/main" val="1389670693"/>
                    </a:ext>
                  </a:extLst>
                </a:gridCol>
                <a:gridCol w="1236153">
                  <a:extLst>
                    <a:ext uri="{9D8B030D-6E8A-4147-A177-3AD203B41FA5}">
                      <a16:colId xmlns:a16="http://schemas.microsoft.com/office/drawing/2014/main" val="1863708550"/>
                    </a:ext>
                  </a:extLst>
                </a:gridCol>
                <a:gridCol w="1236153">
                  <a:extLst>
                    <a:ext uri="{9D8B030D-6E8A-4147-A177-3AD203B41FA5}">
                      <a16:colId xmlns:a16="http://schemas.microsoft.com/office/drawing/2014/main" val="2942442565"/>
                    </a:ext>
                  </a:extLst>
                </a:gridCol>
                <a:gridCol w="1236153">
                  <a:extLst>
                    <a:ext uri="{9D8B030D-6E8A-4147-A177-3AD203B41FA5}">
                      <a16:colId xmlns:a16="http://schemas.microsoft.com/office/drawing/2014/main" val="1035327470"/>
                    </a:ext>
                  </a:extLst>
                </a:gridCol>
                <a:gridCol w="1236153">
                  <a:extLst>
                    <a:ext uri="{9D8B030D-6E8A-4147-A177-3AD203B41FA5}">
                      <a16:colId xmlns:a16="http://schemas.microsoft.com/office/drawing/2014/main" val="3199035976"/>
                    </a:ext>
                  </a:extLst>
                </a:gridCol>
                <a:gridCol w="1236153">
                  <a:extLst>
                    <a:ext uri="{9D8B030D-6E8A-4147-A177-3AD203B41FA5}">
                      <a16:colId xmlns:a16="http://schemas.microsoft.com/office/drawing/2014/main" val="3641292408"/>
                    </a:ext>
                  </a:extLst>
                </a:gridCol>
                <a:gridCol w="1236153">
                  <a:extLst>
                    <a:ext uri="{9D8B030D-6E8A-4147-A177-3AD203B41FA5}">
                      <a16:colId xmlns:a16="http://schemas.microsoft.com/office/drawing/2014/main" val="2442857487"/>
                    </a:ext>
                  </a:extLst>
                </a:gridCol>
                <a:gridCol w="1236153">
                  <a:extLst>
                    <a:ext uri="{9D8B030D-6E8A-4147-A177-3AD203B41FA5}">
                      <a16:colId xmlns:a16="http://schemas.microsoft.com/office/drawing/2014/main" val="981542571"/>
                    </a:ext>
                  </a:extLst>
                </a:gridCol>
              </a:tblGrid>
              <a:tr h="243307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u="none" strike="noStrike" dirty="0">
                          <a:effectLst/>
                        </a:rPr>
                        <a:t>Année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u="none" strike="noStrike" dirty="0">
                          <a:effectLst/>
                        </a:rPr>
                        <a:t>Total vente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u="none" strike="noStrike" dirty="0">
                          <a:effectLst/>
                        </a:rPr>
                        <a:t> 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u="none" strike="noStrike" dirty="0">
                          <a:effectLst/>
                        </a:rPr>
                        <a:t>Qté retour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u="none" strike="noStrike" dirty="0">
                          <a:effectLst/>
                        </a:rPr>
                        <a:t>% Retour total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u="none" strike="noStrike" dirty="0">
                          <a:effectLst/>
                        </a:rPr>
                        <a:t>2021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u="none" strike="noStrike" dirty="0">
                          <a:effectLst/>
                        </a:rPr>
                        <a:t>2020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u="none" strike="noStrike" dirty="0">
                          <a:effectLst/>
                        </a:rPr>
                        <a:t>2019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u="none" strike="noStrike" dirty="0">
                          <a:effectLst/>
                        </a:rPr>
                        <a:t>2018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u="none" strike="noStrike" dirty="0">
                          <a:effectLst/>
                        </a:rPr>
                        <a:t>2017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2916607073"/>
                  </a:ext>
                </a:extLst>
              </a:tr>
              <a:tr h="243307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95275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retour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4216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4,43%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7,2%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59,3%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30,9%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1,9%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0,5%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277623519"/>
                  </a:ext>
                </a:extLst>
              </a:tr>
              <a:tr h="243307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Retour DF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2624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2,75%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10,3%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56,5%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31,1%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1,6%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0,3%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49741160"/>
                  </a:ext>
                </a:extLst>
              </a:tr>
              <a:tr h="243307">
                <a:tc>
                  <a:txBody>
                    <a:bodyPr/>
                    <a:lstStyle/>
                    <a:p>
                      <a:pPr algn="l" fontAlgn="b"/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3827792265"/>
                  </a:ext>
                </a:extLst>
              </a:tr>
              <a:tr h="231721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u="none" strike="noStrike" dirty="0">
                          <a:effectLst/>
                        </a:rPr>
                        <a:t>Année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vente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Qté retour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 Retour total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2020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2019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2018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415213958"/>
                  </a:ext>
                </a:extLst>
              </a:tr>
              <a:tr h="231721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98917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retour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4942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5,00%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8,0%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61,5%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28,7%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1,3%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0,3%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285276990"/>
                  </a:ext>
                </a:extLst>
              </a:tr>
              <a:tr h="231721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Retour DF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2651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2,68%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11,9%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67,1%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19,7%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0,9%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0,2%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31742228"/>
                  </a:ext>
                </a:extLst>
              </a:tr>
              <a:tr h="231721">
                <a:tc>
                  <a:txBody>
                    <a:bodyPr/>
                    <a:lstStyle/>
                    <a:p>
                      <a:pPr algn="l" fontAlgn="b"/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fr-F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714869501"/>
                  </a:ext>
                </a:extLst>
              </a:tr>
              <a:tr h="231721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u="none" strike="noStrike" dirty="0">
                          <a:effectLst/>
                        </a:rPr>
                        <a:t>Année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vente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Qté retour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 Retour total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2021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2020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2019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538976044"/>
                  </a:ext>
                </a:extLst>
              </a:tr>
              <a:tr h="231721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105928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retour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4507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4,25%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4,6%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59,8%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31,4%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2,6%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0,4%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480201313"/>
                  </a:ext>
                </a:extLst>
              </a:tr>
              <a:tr h="231721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Retour DF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2688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2,54%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6,1%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59,9%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30,8%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1,8%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0,4%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6360893"/>
                  </a:ext>
                </a:extLst>
              </a:tr>
            </a:tbl>
          </a:graphicData>
        </a:graphic>
      </p:graphicFrame>
      <p:sp>
        <p:nvSpPr>
          <p:cNvPr id="5" name="ZoneTexte 4">
            <a:extLst>
              <a:ext uri="{FF2B5EF4-FFF2-40B4-BE49-F238E27FC236}">
                <a16:creationId xmlns:a16="http://schemas.microsoft.com/office/drawing/2014/main" id="{66C38C81-D3B4-6D43-959E-68276AE606D2}"/>
              </a:ext>
            </a:extLst>
          </p:cNvPr>
          <p:cNvSpPr txBox="1"/>
          <p:nvPr/>
        </p:nvSpPr>
        <p:spPr>
          <a:xfrm>
            <a:off x="635096" y="1602046"/>
            <a:ext cx="5949933" cy="372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814" dirty="0"/>
              <a:t>Période: Janvier – Juin (Moyenne vente 12 derniers mois) </a:t>
            </a:r>
          </a:p>
        </p:txBody>
      </p:sp>
    </p:spTree>
    <p:extLst>
      <p:ext uri="{BB962C8B-B14F-4D97-AF65-F5344CB8AC3E}">
        <p14:creationId xmlns:p14="http://schemas.microsoft.com/office/powerpoint/2010/main" val="187792892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50898" y="1666774"/>
            <a:ext cx="13848783" cy="604266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804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5381" y="513882"/>
            <a:ext cx="8115138" cy="384452"/>
          </a:xfrm>
        </p:spPr>
        <p:txBody>
          <a:bodyPr>
            <a:normAutofit fontScale="90000"/>
          </a:bodyPr>
          <a:lstStyle/>
          <a:p>
            <a:pPr algn="ctr"/>
            <a:r>
              <a:rPr lang="fr-FR" dirty="0">
                <a:latin typeface="Times New Roman" pitchFamily="18" charset="0"/>
                <a:cs typeface="Times New Roman" pitchFamily="18" charset="0"/>
              </a:rPr>
              <a:t>Batteries retour SAV jugées bonnes sur testeur</a:t>
            </a:r>
            <a:endParaRPr lang="fr-FR" sz="4837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D2A24EE6-47B2-6E32-6CE1-0432AF2074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" y="28543"/>
            <a:ext cx="2706647" cy="1401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Tableau 2">
            <a:extLst>
              <a:ext uri="{FF2B5EF4-FFF2-40B4-BE49-F238E27FC236}">
                <a16:creationId xmlns:a16="http://schemas.microsoft.com/office/drawing/2014/main" id="{81F7966E-5594-A98F-87AC-5CC815E8777D}"/>
              </a:ext>
            </a:extLst>
          </p:cNvPr>
          <p:cNvGraphicFramePr>
            <a:graphicFrameLocks noGrp="1"/>
          </p:cNvGraphicFramePr>
          <p:nvPr/>
        </p:nvGraphicFramePr>
        <p:xfrm>
          <a:off x="501500" y="1892285"/>
          <a:ext cx="13146908" cy="240485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55521">
                  <a:extLst>
                    <a:ext uri="{9D8B030D-6E8A-4147-A177-3AD203B41FA5}">
                      <a16:colId xmlns:a16="http://schemas.microsoft.com/office/drawing/2014/main" val="3331768793"/>
                    </a:ext>
                  </a:extLst>
                </a:gridCol>
                <a:gridCol w="798162">
                  <a:extLst>
                    <a:ext uri="{9D8B030D-6E8A-4147-A177-3AD203B41FA5}">
                      <a16:colId xmlns:a16="http://schemas.microsoft.com/office/drawing/2014/main" val="2297118633"/>
                    </a:ext>
                  </a:extLst>
                </a:gridCol>
                <a:gridCol w="798162">
                  <a:extLst>
                    <a:ext uri="{9D8B030D-6E8A-4147-A177-3AD203B41FA5}">
                      <a16:colId xmlns:a16="http://schemas.microsoft.com/office/drawing/2014/main" val="3292990373"/>
                    </a:ext>
                  </a:extLst>
                </a:gridCol>
                <a:gridCol w="653041">
                  <a:extLst>
                    <a:ext uri="{9D8B030D-6E8A-4147-A177-3AD203B41FA5}">
                      <a16:colId xmlns:a16="http://schemas.microsoft.com/office/drawing/2014/main" val="387484377"/>
                    </a:ext>
                  </a:extLst>
                </a:gridCol>
                <a:gridCol w="798162">
                  <a:extLst>
                    <a:ext uri="{9D8B030D-6E8A-4147-A177-3AD203B41FA5}">
                      <a16:colId xmlns:a16="http://schemas.microsoft.com/office/drawing/2014/main" val="2698554473"/>
                    </a:ext>
                  </a:extLst>
                </a:gridCol>
                <a:gridCol w="798162">
                  <a:extLst>
                    <a:ext uri="{9D8B030D-6E8A-4147-A177-3AD203B41FA5}">
                      <a16:colId xmlns:a16="http://schemas.microsoft.com/office/drawing/2014/main" val="2444885229"/>
                    </a:ext>
                  </a:extLst>
                </a:gridCol>
                <a:gridCol w="798162">
                  <a:extLst>
                    <a:ext uri="{9D8B030D-6E8A-4147-A177-3AD203B41FA5}">
                      <a16:colId xmlns:a16="http://schemas.microsoft.com/office/drawing/2014/main" val="1092205490"/>
                    </a:ext>
                  </a:extLst>
                </a:gridCol>
                <a:gridCol w="870722">
                  <a:extLst>
                    <a:ext uri="{9D8B030D-6E8A-4147-A177-3AD203B41FA5}">
                      <a16:colId xmlns:a16="http://schemas.microsoft.com/office/drawing/2014/main" val="782843902"/>
                    </a:ext>
                  </a:extLst>
                </a:gridCol>
                <a:gridCol w="725602">
                  <a:extLst>
                    <a:ext uri="{9D8B030D-6E8A-4147-A177-3AD203B41FA5}">
                      <a16:colId xmlns:a16="http://schemas.microsoft.com/office/drawing/2014/main" val="986868570"/>
                    </a:ext>
                  </a:extLst>
                </a:gridCol>
                <a:gridCol w="1142520">
                  <a:extLst>
                    <a:ext uri="{9D8B030D-6E8A-4147-A177-3AD203B41FA5}">
                      <a16:colId xmlns:a16="http://schemas.microsoft.com/office/drawing/2014/main" val="2609491568"/>
                    </a:ext>
                  </a:extLst>
                </a:gridCol>
                <a:gridCol w="769436">
                  <a:extLst>
                    <a:ext uri="{9D8B030D-6E8A-4147-A177-3AD203B41FA5}">
                      <a16:colId xmlns:a16="http://schemas.microsoft.com/office/drawing/2014/main" val="2018270328"/>
                    </a:ext>
                  </a:extLst>
                </a:gridCol>
                <a:gridCol w="990244">
                  <a:extLst>
                    <a:ext uri="{9D8B030D-6E8A-4147-A177-3AD203B41FA5}">
                      <a16:colId xmlns:a16="http://schemas.microsoft.com/office/drawing/2014/main" val="438224065"/>
                    </a:ext>
                  </a:extLst>
                </a:gridCol>
                <a:gridCol w="959826">
                  <a:extLst>
                    <a:ext uri="{9D8B030D-6E8A-4147-A177-3AD203B41FA5}">
                      <a16:colId xmlns:a16="http://schemas.microsoft.com/office/drawing/2014/main" val="3521636284"/>
                    </a:ext>
                  </a:extLst>
                </a:gridCol>
                <a:gridCol w="589187">
                  <a:extLst>
                    <a:ext uri="{9D8B030D-6E8A-4147-A177-3AD203B41FA5}">
                      <a16:colId xmlns:a16="http://schemas.microsoft.com/office/drawing/2014/main" val="1387742763"/>
                    </a:ext>
                  </a:extLst>
                </a:gridCol>
              </a:tblGrid>
              <a:tr h="30060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b="1" u="none" strike="noStrike" dirty="0">
                          <a:effectLst/>
                        </a:rPr>
                        <a:t>2022</a:t>
                      </a:r>
                      <a:endParaRPr lang="fr-FR" sz="16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600" b="0" u="none" strike="noStrike" dirty="0">
                          <a:effectLst/>
                        </a:rPr>
                        <a:t>Janvier</a:t>
                      </a:r>
                      <a:endParaRPr lang="fr-F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600" b="0" u="none" strike="noStrike" dirty="0">
                          <a:effectLst/>
                        </a:rPr>
                        <a:t>Février</a:t>
                      </a:r>
                      <a:endParaRPr lang="fr-F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600" b="0" u="none" strike="noStrike" dirty="0">
                          <a:effectLst/>
                        </a:rPr>
                        <a:t>Mars</a:t>
                      </a:r>
                      <a:endParaRPr lang="fr-F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600" b="0" u="none" strike="noStrike" dirty="0">
                          <a:effectLst/>
                        </a:rPr>
                        <a:t>Avril</a:t>
                      </a:r>
                      <a:endParaRPr lang="fr-F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600" b="0" u="none" strike="noStrike" dirty="0">
                          <a:effectLst/>
                        </a:rPr>
                        <a:t>Mai</a:t>
                      </a:r>
                      <a:endParaRPr lang="fr-F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600" b="0" u="none" strike="noStrike" dirty="0">
                          <a:effectLst/>
                        </a:rPr>
                        <a:t>Juin</a:t>
                      </a:r>
                      <a:endParaRPr lang="fr-F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600" b="0" u="none" strike="noStrike" dirty="0">
                          <a:effectLst/>
                        </a:rPr>
                        <a:t>Juillet</a:t>
                      </a:r>
                      <a:endParaRPr lang="fr-F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600" b="0" u="none" strike="noStrike" dirty="0">
                          <a:effectLst/>
                        </a:rPr>
                        <a:t>Août</a:t>
                      </a:r>
                      <a:endParaRPr lang="fr-F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600" b="0" u="none" strike="noStrike" dirty="0">
                          <a:effectLst/>
                        </a:rPr>
                        <a:t>Septembre</a:t>
                      </a:r>
                      <a:endParaRPr lang="fr-F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600" b="0" u="none" strike="noStrike" dirty="0">
                          <a:effectLst/>
                        </a:rPr>
                        <a:t>Octobre</a:t>
                      </a:r>
                      <a:endParaRPr lang="fr-F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600" b="0" u="none" strike="noStrike" dirty="0">
                          <a:effectLst/>
                        </a:rPr>
                        <a:t>Novembre</a:t>
                      </a:r>
                      <a:endParaRPr lang="fr-F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600" b="0" u="none" strike="noStrike" dirty="0">
                          <a:effectLst/>
                        </a:rPr>
                        <a:t>Décembre</a:t>
                      </a:r>
                      <a:endParaRPr lang="fr-F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600" b="0" u="none" strike="noStrike" dirty="0">
                          <a:effectLst/>
                        </a:rPr>
                        <a:t>Total</a:t>
                      </a:r>
                      <a:endParaRPr lang="fr-F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5139340"/>
                  </a:ext>
                </a:extLst>
              </a:tr>
              <a:tr h="300607"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u="none" strike="noStrike" dirty="0">
                          <a:effectLst/>
                        </a:rPr>
                        <a:t>Non détectés par testeur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18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35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kern="120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74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102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97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marL="0" algn="ctr" defTabSz="914310" rtl="0" eaLnBrk="1" fontAlgn="ctr" latinLnBrk="0" hangingPunct="1"/>
                      <a:r>
                        <a:rPr lang="fr-FR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88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467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989211913"/>
                  </a:ext>
                </a:extLst>
              </a:tr>
              <a:tr h="300607"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u="none" strike="noStrike" dirty="0" err="1">
                          <a:effectLst/>
                        </a:rPr>
                        <a:t>Moy</a:t>
                      </a:r>
                      <a:r>
                        <a:rPr lang="fr-FR" sz="1400" b="1" u="none" strike="noStrike" dirty="0">
                          <a:effectLst/>
                        </a:rPr>
                        <a:t> qté vendue 12 mois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u="none" strike="noStrike">
                          <a:effectLst/>
                        </a:rPr>
                        <a:t> </a:t>
                      </a:r>
                      <a:endParaRPr lang="fr-F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u="none" strike="noStrike">
                          <a:effectLst/>
                        </a:rPr>
                        <a:t> </a:t>
                      </a:r>
                      <a:endParaRPr lang="fr-F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u="none" strike="noStrike" dirty="0">
                          <a:effectLst/>
                        </a:rPr>
                        <a:t> </a:t>
                      </a:r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16359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16675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16900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17735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17583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17523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17590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17900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17603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155867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723915360"/>
                  </a:ext>
                </a:extLst>
              </a:tr>
              <a:tr h="300607"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u="none" strike="noStrike" dirty="0">
                          <a:effectLst/>
                        </a:rPr>
                        <a:t>Taux de retour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u="none" strike="noStrike" dirty="0">
                          <a:effectLst/>
                        </a:rPr>
                        <a:t> 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u="none" strike="noStrike" dirty="0">
                          <a:effectLst/>
                        </a:rPr>
                        <a:t> 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u="none" strike="noStrike" dirty="0">
                          <a:effectLst/>
                        </a:rPr>
                        <a:t> 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0%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0,01%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0,10%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0,19%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0,39%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0,54%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0,48%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0,49%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0,45%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0,30%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66652020"/>
                  </a:ext>
                </a:extLst>
              </a:tr>
              <a:tr h="30060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600" b="0" u="none" strike="noStrike" dirty="0">
                          <a:effectLst/>
                        </a:rPr>
                        <a:t>Janvier</a:t>
                      </a:r>
                      <a:endParaRPr lang="fr-F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600" b="0" u="none" strike="noStrike" dirty="0">
                          <a:effectLst/>
                        </a:rPr>
                        <a:t>Février</a:t>
                      </a:r>
                      <a:endParaRPr lang="fr-F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600" b="0" u="none" strike="noStrike" dirty="0">
                          <a:effectLst/>
                        </a:rPr>
                        <a:t>Mars</a:t>
                      </a:r>
                      <a:endParaRPr lang="fr-F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600" b="0" u="none" strike="noStrike" dirty="0">
                          <a:effectLst/>
                        </a:rPr>
                        <a:t>Avril</a:t>
                      </a:r>
                      <a:endParaRPr lang="fr-F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600" b="0" u="none" strike="noStrike" dirty="0">
                          <a:effectLst/>
                        </a:rPr>
                        <a:t>Mai</a:t>
                      </a:r>
                      <a:endParaRPr lang="fr-F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600" b="0" u="none" strike="noStrike" dirty="0">
                          <a:effectLst/>
                        </a:rPr>
                        <a:t>Juin</a:t>
                      </a:r>
                      <a:endParaRPr lang="fr-F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600" b="0" u="none" strike="noStrike" dirty="0">
                          <a:effectLst/>
                        </a:rPr>
                        <a:t>Juillet</a:t>
                      </a:r>
                      <a:endParaRPr lang="fr-F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600" b="0" u="none" strike="noStrike" dirty="0">
                          <a:effectLst/>
                        </a:rPr>
                        <a:t>Août</a:t>
                      </a:r>
                      <a:endParaRPr lang="fr-F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600" b="0" u="none" strike="noStrike" dirty="0">
                          <a:effectLst/>
                        </a:rPr>
                        <a:t>Septembre</a:t>
                      </a:r>
                      <a:endParaRPr lang="fr-F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600" b="0" u="none" strike="noStrike" dirty="0">
                          <a:effectLst/>
                        </a:rPr>
                        <a:t>Octobre</a:t>
                      </a:r>
                      <a:endParaRPr lang="fr-F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600" b="0" u="none" strike="noStrike" dirty="0">
                          <a:effectLst/>
                        </a:rPr>
                        <a:t>Novembre</a:t>
                      </a:r>
                      <a:endParaRPr lang="fr-F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600" b="0" u="none" strike="noStrike" dirty="0">
                          <a:effectLst/>
                        </a:rPr>
                        <a:t>Décembre</a:t>
                      </a:r>
                      <a:endParaRPr lang="fr-F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600" b="0" u="none" strike="noStrike" dirty="0">
                          <a:effectLst/>
                        </a:rPr>
                        <a:t>Total</a:t>
                      </a:r>
                      <a:endParaRPr lang="fr-F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6913455"/>
                  </a:ext>
                </a:extLst>
              </a:tr>
              <a:tr h="300607"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u="none" strike="noStrike" dirty="0">
                          <a:effectLst/>
                        </a:rPr>
                        <a:t>Non détectés par testeur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81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90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74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378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883964548"/>
                  </a:ext>
                </a:extLst>
              </a:tr>
              <a:tr h="300607"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u="none" strike="noStrike" dirty="0" err="1">
                          <a:effectLst/>
                        </a:rPr>
                        <a:t>Moy</a:t>
                      </a:r>
                      <a:r>
                        <a:rPr lang="fr-FR" sz="1400" b="1" u="none" strike="noStrike" dirty="0">
                          <a:effectLst/>
                        </a:rPr>
                        <a:t> qté vendue 12 mois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17560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17700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17637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17610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17618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17803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105928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132506110"/>
                  </a:ext>
                </a:extLst>
              </a:tr>
              <a:tr h="300607"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u="none" strike="noStrike" dirty="0">
                          <a:effectLst/>
                        </a:rPr>
                        <a:t>Taux de retour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0,46%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0,51%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0,42%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0,32%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0,27%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0,17%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0,36%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19909253"/>
                  </a:ext>
                </a:extLst>
              </a:tr>
            </a:tbl>
          </a:graphicData>
        </a:graphic>
      </p:graphicFrame>
      <p:graphicFrame>
        <p:nvGraphicFramePr>
          <p:cNvPr id="6" name="Tableau 5">
            <a:extLst>
              <a:ext uri="{FF2B5EF4-FFF2-40B4-BE49-F238E27FC236}">
                <a16:creationId xmlns:a16="http://schemas.microsoft.com/office/drawing/2014/main" id="{C8646082-0152-AA2D-4DC7-7B8FC3A91C29}"/>
              </a:ext>
            </a:extLst>
          </p:cNvPr>
          <p:cNvGraphicFramePr>
            <a:graphicFrameLocks noGrp="1"/>
          </p:cNvGraphicFramePr>
          <p:nvPr/>
        </p:nvGraphicFramePr>
        <p:xfrm>
          <a:off x="8108792" y="4415250"/>
          <a:ext cx="5539611" cy="318412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59385">
                  <a:extLst>
                    <a:ext uri="{9D8B030D-6E8A-4147-A177-3AD203B41FA5}">
                      <a16:colId xmlns:a16="http://schemas.microsoft.com/office/drawing/2014/main" val="412103760"/>
                    </a:ext>
                  </a:extLst>
                </a:gridCol>
                <a:gridCol w="597593">
                  <a:extLst>
                    <a:ext uri="{9D8B030D-6E8A-4147-A177-3AD203B41FA5}">
                      <a16:colId xmlns:a16="http://schemas.microsoft.com/office/drawing/2014/main" val="1938463502"/>
                    </a:ext>
                  </a:extLst>
                </a:gridCol>
                <a:gridCol w="597593">
                  <a:extLst>
                    <a:ext uri="{9D8B030D-6E8A-4147-A177-3AD203B41FA5}">
                      <a16:colId xmlns:a16="http://schemas.microsoft.com/office/drawing/2014/main" val="2126292338"/>
                    </a:ext>
                  </a:extLst>
                </a:gridCol>
                <a:gridCol w="597593">
                  <a:extLst>
                    <a:ext uri="{9D8B030D-6E8A-4147-A177-3AD203B41FA5}">
                      <a16:colId xmlns:a16="http://schemas.microsoft.com/office/drawing/2014/main" val="1139343836"/>
                    </a:ext>
                  </a:extLst>
                </a:gridCol>
                <a:gridCol w="597593">
                  <a:extLst>
                    <a:ext uri="{9D8B030D-6E8A-4147-A177-3AD203B41FA5}">
                      <a16:colId xmlns:a16="http://schemas.microsoft.com/office/drawing/2014/main" val="261977527"/>
                    </a:ext>
                  </a:extLst>
                </a:gridCol>
                <a:gridCol w="597593">
                  <a:extLst>
                    <a:ext uri="{9D8B030D-6E8A-4147-A177-3AD203B41FA5}">
                      <a16:colId xmlns:a16="http://schemas.microsoft.com/office/drawing/2014/main" val="3748863680"/>
                    </a:ext>
                  </a:extLst>
                </a:gridCol>
                <a:gridCol w="597593">
                  <a:extLst>
                    <a:ext uri="{9D8B030D-6E8A-4147-A177-3AD203B41FA5}">
                      <a16:colId xmlns:a16="http://schemas.microsoft.com/office/drawing/2014/main" val="2962581469"/>
                    </a:ext>
                  </a:extLst>
                </a:gridCol>
                <a:gridCol w="594664">
                  <a:extLst>
                    <a:ext uri="{9D8B030D-6E8A-4147-A177-3AD203B41FA5}">
                      <a16:colId xmlns:a16="http://schemas.microsoft.com/office/drawing/2014/main" val="4131730769"/>
                    </a:ext>
                  </a:extLst>
                </a:gridCol>
              </a:tblGrid>
              <a:tr h="266839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u="none" strike="noStrike" dirty="0">
                          <a:effectLst/>
                        </a:rPr>
                        <a:t>Défaut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Janvier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>
                          <a:effectLst/>
                        </a:rPr>
                        <a:t>Février</a:t>
                      </a:r>
                      <a:endParaRPr lang="fr-F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>
                          <a:effectLst/>
                        </a:rPr>
                        <a:t>Mars</a:t>
                      </a:r>
                      <a:endParaRPr lang="fr-F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1" u="none" strike="noStrike" dirty="0">
                          <a:effectLst/>
                        </a:rPr>
                        <a:t>Avril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1" u="none" strike="noStrike" dirty="0">
                          <a:effectLst/>
                        </a:rPr>
                        <a:t>Mai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1" u="none" strike="noStrike" dirty="0">
                          <a:effectLst/>
                        </a:rPr>
                        <a:t>Juin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Total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52622233"/>
                  </a:ext>
                </a:extLst>
              </a:tr>
              <a:tr h="254132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CC_Sép décalé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1044042977"/>
                  </a:ext>
                </a:extLst>
              </a:tr>
              <a:tr h="254132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CC_Sép endommagé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892045427"/>
                  </a:ext>
                </a:extLst>
              </a:tr>
              <a:tr h="254132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CC_Bavure de plomb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600455481"/>
                  </a:ext>
                </a:extLst>
              </a:tr>
              <a:tr h="254132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CC_Extention plaques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912153771"/>
                  </a:ext>
                </a:extLst>
              </a:tr>
              <a:tr h="254132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CC_Sép brulé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018236406"/>
                  </a:ext>
                </a:extLst>
              </a:tr>
              <a:tr h="254132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Élément inversé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455869846"/>
                  </a:ext>
                </a:extLst>
              </a:tr>
              <a:tr h="254132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Batt déchargée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364102410"/>
                  </a:ext>
                </a:extLst>
              </a:tr>
              <a:tr h="337851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CC_Plaq mal enveloppée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525228914"/>
                  </a:ext>
                </a:extLst>
              </a:tr>
              <a:tr h="266839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Plaq mal soudée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310359521"/>
                  </a:ext>
                </a:extLst>
              </a:tr>
              <a:tr h="266839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Nbre de plaq nc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30773585"/>
                  </a:ext>
                </a:extLst>
              </a:tr>
              <a:tr h="266839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général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97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90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</a:t>
                      </a:r>
                    </a:p>
                  </a:txBody>
                  <a:tcPr marL="0" marR="0" marT="0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463886788"/>
                  </a:ext>
                </a:extLst>
              </a:tr>
            </a:tbl>
          </a:graphicData>
        </a:graphic>
      </p:graphicFrame>
      <p:pic>
        <p:nvPicPr>
          <p:cNvPr id="7" name="Image 6">
            <a:extLst>
              <a:ext uri="{FF2B5EF4-FFF2-40B4-BE49-F238E27FC236}">
                <a16:creationId xmlns:a16="http://schemas.microsoft.com/office/drawing/2014/main" id="{6C0C5CAF-88FB-611A-8CD4-50B3C309198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01500" y="4421399"/>
            <a:ext cx="7414935" cy="31699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82368953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150898" y="1311806"/>
            <a:ext cx="13848783" cy="660224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804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35381" y="513882"/>
            <a:ext cx="9354460" cy="384452"/>
          </a:xfrm>
        </p:spPr>
        <p:txBody>
          <a:bodyPr>
            <a:noAutofit/>
          </a:bodyPr>
          <a:lstStyle/>
          <a:p>
            <a:pPr algn="ctr"/>
            <a:r>
              <a:rPr lang="fr-FR" sz="4031" dirty="0">
                <a:latin typeface="Times New Roman" pitchFamily="18" charset="0"/>
                <a:cs typeface="Times New Roman" pitchFamily="18" charset="0"/>
              </a:rPr>
              <a:t>Cross-Check </a:t>
            </a:r>
            <a:r>
              <a:rPr lang="fr-FR" sz="4031" dirty="0" err="1">
                <a:latin typeface="Times New Roman" pitchFamily="18" charset="0"/>
                <a:cs typeface="Times New Roman" pitchFamily="18" charset="0"/>
              </a:rPr>
              <a:t>Quality</a:t>
            </a:r>
            <a:r>
              <a:rPr lang="fr-FR" sz="4031" dirty="0">
                <a:latin typeface="Times New Roman" pitchFamily="18" charset="0"/>
                <a:cs typeface="Times New Roman" pitchFamily="18" charset="0"/>
              </a:rPr>
              <a:t> vs Commercial Data</a:t>
            </a:r>
          </a:p>
        </p:txBody>
      </p:sp>
      <p:pic>
        <p:nvPicPr>
          <p:cNvPr id="12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D2A24EE6-47B2-6E32-6CE1-0432AF2074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" y="28543"/>
            <a:ext cx="2706647" cy="1401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Tableau 3">
            <a:extLst>
              <a:ext uri="{FF2B5EF4-FFF2-40B4-BE49-F238E27FC236}">
                <a16:creationId xmlns:a16="http://schemas.microsoft.com/office/drawing/2014/main" id="{4125E56B-39CC-EA0F-472E-DFFD905685E9}"/>
              </a:ext>
            </a:extLst>
          </p:cNvPr>
          <p:cNvGraphicFramePr>
            <a:graphicFrameLocks noGrp="1"/>
          </p:cNvGraphicFramePr>
          <p:nvPr/>
        </p:nvGraphicFramePr>
        <p:xfrm>
          <a:off x="344856" y="1520399"/>
          <a:ext cx="13496193" cy="3375305"/>
        </p:xfrm>
        <a:graphic>
          <a:graphicData uri="http://schemas.openxmlformats.org/drawingml/2006/table">
            <a:tbl>
              <a:tblPr/>
              <a:tblGrid>
                <a:gridCol w="1523763">
                  <a:extLst>
                    <a:ext uri="{9D8B030D-6E8A-4147-A177-3AD203B41FA5}">
                      <a16:colId xmlns:a16="http://schemas.microsoft.com/office/drawing/2014/main" val="4015835731"/>
                    </a:ext>
                  </a:extLst>
                </a:gridCol>
                <a:gridCol w="1792747">
                  <a:extLst>
                    <a:ext uri="{9D8B030D-6E8A-4147-A177-3AD203B41FA5}">
                      <a16:colId xmlns:a16="http://schemas.microsoft.com/office/drawing/2014/main" val="1034312293"/>
                    </a:ext>
                  </a:extLst>
                </a:gridCol>
                <a:gridCol w="964539">
                  <a:extLst>
                    <a:ext uri="{9D8B030D-6E8A-4147-A177-3AD203B41FA5}">
                      <a16:colId xmlns:a16="http://schemas.microsoft.com/office/drawing/2014/main" val="362024736"/>
                    </a:ext>
                  </a:extLst>
                </a:gridCol>
                <a:gridCol w="708857">
                  <a:extLst>
                    <a:ext uri="{9D8B030D-6E8A-4147-A177-3AD203B41FA5}">
                      <a16:colId xmlns:a16="http://schemas.microsoft.com/office/drawing/2014/main" val="632432008"/>
                    </a:ext>
                  </a:extLst>
                </a:gridCol>
                <a:gridCol w="708857">
                  <a:extLst>
                    <a:ext uri="{9D8B030D-6E8A-4147-A177-3AD203B41FA5}">
                      <a16:colId xmlns:a16="http://schemas.microsoft.com/office/drawing/2014/main" val="3931404436"/>
                    </a:ext>
                  </a:extLst>
                </a:gridCol>
                <a:gridCol w="708857">
                  <a:extLst>
                    <a:ext uri="{9D8B030D-6E8A-4147-A177-3AD203B41FA5}">
                      <a16:colId xmlns:a16="http://schemas.microsoft.com/office/drawing/2014/main" val="733123531"/>
                    </a:ext>
                  </a:extLst>
                </a:gridCol>
                <a:gridCol w="708857">
                  <a:extLst>
                    <a:ext uri="{9D8B030D-6E8A-4147-A177-3AD203B41FA5}">
                      <a16:colId xmlns:a16="http://schemas.microsoft.com/office/drawing/2014/main" val="3528640012"/>
                    </a:ext>
                  </a:extLst>
                </a:gridCol>
                <a:gridCol w="708857">
                  <a:extLst>
                    <a:ext uri="{9D8B030D-6E8A-4147-A177-3AD203B41FA5}">
                      <a16:colId xmlns:a16="http://schemas.microsoft.com/office/drawing/2014/main" val="3469957798"/>
                    </a:ext>
                  </a:extLst>
                </a:gridCol>
                <a:gridCol w="708857">
                  <a:extLst>
                    <a:ext uri="{9D8B030D-6E8A-4147-A177-3AD203B41FA5}">
                      <a16:colId xmlns:a16="http://schemas.microsoft.com/office/drawing/2014/main" val="1538424769"/>
                    </a:ext>
                  </a:extLst>
                </a:gridCol>
                <a:gridCol w="708857">
                  <a:extLst>
                    <a:ext uri="{9D8B030D-6E8A-4147-A177-3AD203B41FA5}">
                      <a16:colId xmlns:a16="http://schemas.microsoft.com/office/drawing/2014/main" val="621427243"/>
                    </a:ext>
                  </a:extLst>
                </a:gridCol>
                <a:gridCol w="708857">
                  <a:extLst>
                    <a:ext uri="{9D8B030D-6E8A-4147-A177-3AD203B41FA5}">
                      <a16:colId xmlns:a16="http://schemas.microsoft.com/office/drawing/2014/main" val="2687864191"/>
                    </a:ext>
                  </a:extLst>
                </a:gridCol>
                <a:gridCol w="708857">
                  <a:extLst>
                    <a:ext uri="{9D8B030D-6E8A-4147-A177-3AD203B41FA5}">
                      <a16:colId xmlns:a16="http://schemas.microsoft.com/office/drawing/2014/main" val="479230558"/>
                    </a:ext>
                  </a:extLst>
                </a:gridCol>
                <a:gridCol w="708857">
                  <a:extLst>
                    <a:ext uri="{9D8B030D-6E8A-4147-A177-3AD203B41FA5}">
                      <a16:colId xmlns:a16="http://schemas.microsoft.com/office/drawing/2014/main" val="2537472519"/>
                    </a:ext>
                  </a:extLst>
                </a:gridCol>
                <a:gridCol w="708857">
                  <a:extLst>
                    <a:ext uri="{9D8B030D-6E8A-4147-A177-3AD203B41FA5}">
                      <a16:colId xmlns:a16="http://schemas.microsoft.com/office/drawing/2014/main" val="1709997590"/>
                    </a:ext>
                  </a:extLst>
                </a:gridCol>
                <a:gridCol w="708857">
                  <a:extLst>
                    <a:ext uri="{9D8B030D-6E8A-4147-A177-3AD203B41FA5}">
                      <a16:colId xmlns:a16="http://schemas.microsoft.com/office/drawing/2014/main" val="1211217384"/>
                    </a:ext>
                  </a:extLst>
                </a:gridCol>
                <a:gridCol w="708857">
                  <a:extLst>
                    <a:ext uri="{9D8B030D-6E8A-4147-A177-3AD203B41FA5}">
                      <a16:colId xmlns:a16="http://schemas.microsoft.com/office/drawing/2014/main" val="1592364597"/>
                    </a:ext>
                  </a:extLst>
                </a:gridCol>
              </a:tblGrid>
              <a:tr h="307137">
                <a:tc gridSpan="3">
                  <a:txBody>
                    <a:bodyPr/>
                    <a:lstStyle/>
                    <a:p>
                      <a:pPr algn="ctr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  <a:p>
                      <a:pPr algn="l" fontAlgn="b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Janvier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Février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Mars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Avril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Juin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Juillet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Août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Septembre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Octobre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Novembre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Décembre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5139608"/>
                  </a:ext>
                </a:extLst>
              </a:tr>
              <a:tr h="244591">
                <a:tc rowSpan="2">
                  <a:txBody>
                    <a:bodyPr/>
                    <a:lstStyle/>
                    <a:p>
                      <a:pPr algn="l" fontAlgn="ctr"/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Data Qualité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Défauts de Fabrication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r>
                        <a:rPr lang="fr-FR" sz="12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DF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515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2688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27305115"/>
                  </a:ext>
                </a:extLst>
              </a:tr>
              <a:tr h="256819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Défauts d'Utilisation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400</a:t>
                      </a:r>
                    </a:p>
                  </a:txBody>
                  <a:tcPr marL="0" marR="0" marT="0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2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1580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9158710"/>
                  </a:ext>
                </a:extLst>
              </a:tr>
              <a:tr h="244591">
                <a:tc rowSpan="5">
                  <a:txBody>
                    <a:bodyPr/>
                    <a:lstStyle/>
                    <a:p>
                      <a:pPr algn="l" fontAlgn="ctr"/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Data commercial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fr-F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Retour Sous Garantie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2405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81533590"/>
                  </a:ext>
                </a:extLst>
              </a:tr>
              <a:tr h="244591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62751967"/>
                  </a:ext>
                </a:extLst>
              </a:tr>
              <a:tr h="244591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fr-F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Retour Contre Payement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380883873"/>
                  </a:ext>
                </a:extLst>
              </a:tr>
              <a:tr h="244591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790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37234005"/>
                  </a:ext>
                </a:extLst>
              </a:tr>
              <a:tr h="256819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Vente</a:t>
                      </a:r>
                      <a:endParaRPr lang="fr-FR" sz="1200" dirty="0"/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15127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13166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14183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8185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14043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21436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86140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52472638"/>
                  </a:ext>
                </a:extLst>
              </a:tr>
              <a:tr h="184282">
                <a:tc gridSpan="16">
                  <a:txBody>
                    <a:bodyPr/>
                    <a:lstStyle/>
                    <a:p>
                      <a:pPr algn="ctr" fontAlgn="ctr"/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38650551"/>
                  </a:ext>
                </a:extLst>
              </a:tr>
              <a:tr h="244591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Analyse Qualité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Défauts de Fabrication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  <a:r>
                        <a:rPr lang="fr-FR" sz="1200" b="1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DF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3,4%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3,2%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3,2%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5,1%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3,4%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1,8%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3,1%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74430615"/>
                  </a:ext>
                </a:extLst>
              </a:tr>
              <a:tr h="244591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Analyse commerciale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Retour Sous Garantie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RSG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3,8%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3,9%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3,8%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5,8%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4,3%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2,2%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3,7%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2328535"/>
                  </a:ext>
                </a:extLst>
              </a:tr>
              <a:tr h="168925">
                <a:tc gridSpan="16">
                  <a:txBody>
                    <a:bodyPr/>
                    <a:lstStyle/>
                    <a:p>
                      <a:pPr algn="l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l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633835620"/>
                  </a:ext>
                </a:extLst>
              </a:tr>
              <a:tr h="244591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Analyse Qualité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Défauts d'Utilisation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DU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2,6%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1,9%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1,7%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2,2%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2,2%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0,9%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1,8%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6321969"/>
                  </a:ext>
                </a:extLst>
              </a:tr>
              <a:tr h="244591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Analyse commerciale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Retour Contre Payement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CP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4BD97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2,2%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1,2%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1,1%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1,5%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1,2%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0,5%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1,2%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2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11321469"/>
                  </a:ext>
                </a:extLst>
              </a:tr>
            </a:tbl>
          </a:graphicData>
        </a:graphic>
      </p:graphicFrame>
      <p:graphicFrame>
        <p:nvGraphicFramePr>
          <p:cNvPr id="2" name="Tableau 1">
            <a:extLst>
              <a:ext uri="{FF2B5EF4-FFF2-40B4-BE49-F238E27FC236}">
                <a16:creationId xmlns:a16="http://schemas.microsoft.com/office/drawing/2014/main" id="{4216D269-17EF-EC45-FE01-EF5ABDD3C987}"/>
              </a:ext>
            </a:extLst>
          </p:cNvPr>
          <p:cNvGraphicFramePr>
            <a:graphicFrameLocks noGrp="1"/>
          </p:cNvGraphicFramePr>
          <p:nvPr/>
        </p:nvGraphicFramePr>
        <p:xfrm>
          <a:off x="2857545" y="5008006"/>
          <a:ext cx="4017391" cy="281886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88731">
                  <a:extLst>
                    <a:ext uri="{9D8B030D-6E8A-4147-A177-3AD203B41FA5}">
                      <a16:colId xmlns:a16="http://schemas.microsoft.com/office/drawing/2014/main" val="1550146656"/>
                    </a:ext>
                  </a:extLst>
                </a:gridCol>
                <a:gridCol w="454777">
                  <a:extLst>
                    <a:ext uri="{9D8B030D-6E8A-4147-A177-3AD203B41FA5}">
                      <a16:colId xmlns:a16="http://schemas.microsoft.com/office/drawing/2014/main" val="991283741"/>
                    </a:ext>
                  </a:extLst>
                </a:gridCol>
                <a:gridCol w="454777">
                  <a:extLst>
                    <a:ext uri="{9D8B030D-6E8A-4147-A177-3AD203B41FA5}">
                      <a16:colId xmlns:a16="http://schemas.microsoft.com/office/drawing/2014/main" val="1019528750"/>
                    </a:ext>
                  </a:extLst>
                </a:gridCol>
                <a:gridCol w="454777">
                  <a:extLst>
                    <a:ext uri="{9D8B030D-6E8A-4147-A177-3AD203B41FA5}">
                      <a16:colId xmlns:a16="http://schemas.microsoft.com/office/drawing/2014/main" val="1557119317"/>
                    </a:ext>
                  </a:extLst>
                </a:gridCol>
                <a:gridCol w="454777">
                  <a:extLst>
                    <a:ext uri="{9D8B030D-6E8A-4147-A177-3AD203B41FA5}">
                      <a16:colId xmlns:a16="http://schemas.microsoft.com/office/drawing/2014/main" val="1643240301"/>
                    </a:ext>
                  </a:extLst>
                </a:gridCol>
                <a:gridCol w="454777">
                  <a:extLst>
                    <a:ext uri="{9D8B030D-6E8A-4147-A177-3AD203B41FA5}">
                      <a16:colId xmlns:a16="http://schemas.microsoft.com/office/drawing/2014/main" val="503849200"/>
                    </a:ext>
                  </a:extLst>
                </a:gridCol>
                <a:gridCol w="454777">
                  <a:extLst>
                    <a:ext uri="{9D8B030D-6E8A-4147-A177-3AD203B41FA5}">
                      <a16:colId xmlns:a16="http://schemas.microsoft.com/office/drawing/2014/main" val="2251522834"/>
                    </a:ext>
                  </a:extLst>
                </a:gridCol>
              </a:tblGrid>
              <a:tr h="237529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u="none" strike="noStrike" dirty="0">
                          <a:effectLst/>
                        </a:rPr>
                        <a:t>Type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Jan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Fév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Mars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Avril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Juin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20939159"/>
                  </a:ext>
                </a:extLst>
              </a:tr>
              <a:tr h="237529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u="none" strike="noStrike" dirty="0">
                          <a:effectLst/>
                        </a:rPr>
                        <a:t>CP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60886837"/>
                  </a:ext>
                </a:extLst>
              </a:tr>
              <a:tr h="226218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 dirty="0">
                          <a:effectLst/>
                        </a:rPr>
                        <a:t>DF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6382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64742865"/>
                  </a:ext>
                </a:extLst>
              </a:tr>
              <a:tr h="226218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 dirty="0">
                          <a:effectLst/>
                        </a:rPr>
                        <a:t>DU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6382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6881388"/>
                  </a:ext>
                </a:extLst>
              </a:tr>
              <a:tr h="181588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RAS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6382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24116657"/>
                  </a:ext>
                </a:extLst>
              </a:tr>
              <a:tr h="181588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 dirty="0">
                          <a:effectLst/>
                        </a:rPr>
                        <a:t>En Cours Diagnostic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6382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95719736"/>
                  </a:ext>
                </a:extLst>
              </a:tr>
              <a:tr h="237529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u="none" strike="noStrike" dirty="0">
                          <a:effectLst/>
                        </a:rPr>
                        <a:t>RSG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587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514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614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482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8748482"/>
                  </a:ext>
                </a:extLst>
              </a:tr>
              <a:tr h="226218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 dirty="0">
                          <a:effectLst/>
                        </a:rPr>
                        <a:t>DF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6382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24451072"/>
                  </a:ext>
                </a:extLst>
              </a:tr>
              <a:tr h="226218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 dirty="0">
                          <a:effectLst/>
                        </a:rPr>
                        <a:t>DU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6382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8197110"/>
                  </a:ext>
                </a:extLst>
              </a:tr>
              <a:tr h="237529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 dirty="0">
                          <a:effectLst/>
                        </a:rPr>
                        <a:t>RAS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6382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08115823"/>
                  </a:ext>
                </a:extLst>
              </a:tr>
              <a:tr h="181588">
                <a:tc>
                  <a:txBody>
                    <a:bodyPr/>
                    <a:lstStyle/>
                    <a:p>
                      <a:pPr marL="0" marR="0" lvl="0" indent="0" algn="l" defTabSz="91431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u="none" strike="noStrike" dirty="0">
                          <a:effectLst/>
                        </a:rPr>
                        <a:t>En Cours Diagnostic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86382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177172084"/>
                  </a:ext>
                </a:extLst>
              </a:tr>
              <a:tr h="181588">
                <a:tc>
                  <a:txBody>
                    <a:bodyPr/>
                    <a:lstStyle/>
                    <a:p>
                      <a:pPr marL="0" marR="0" lvl="0" indent="0" algn="l" defTabSz="91431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Hors Garantie</a:t>
                      </a:r>
                    </a:p>
                  </a:txBody>
                  <a:tcPr marL="86382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35767714"/>
                  </a:ext>
                </a:extLst>
              </a:tr>
              <a:tr h="237529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u="none" strike="noStrike" dirty="0">
                          <a:effectLst/>
                        </a:rPr>
                        <a:t>Total général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861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760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869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3051941"/>
                  </a:ext>
                </a:extLst>
              </a:tr>
            </a:tbl>
          </a:graphicData>
        </a:graphic>
      </p:graphicFrame>
      <p:pic>
        <p:nvPicPr>
          <p:cNvPr id="9" name="Image 8">
            <a:extLst>
              <a:ext uri="{FF2B5EF4-FFF2-40B4-BE49-F238E27FC236}">
                <a16:creationId xmlns:a16="http://schemas.microsoft.com/office/drawing/2014/main" id="{84292283-EC01-DA9F-8B3C-E8A799DD591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03283" y="4992199"/>
            <a:ext cx="2408164" cy="2850480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CE4FFC8B-311D-452E-EEB6-FF4B807ABCE8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966775" y="4985779"/>
            <a:ext cx="6923472" cy="28381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9051238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/>
          <p:cNvSpPr/>
          <p:nvPr/>
        </p:nvSpPr>
        <p:spPr>
          <a:xfrm>
            <a:off x="96429" y="1688215"/>
            <a:ext cx="13920914" cy="600888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804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0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3269" y="518365"/>
            <a:ext cx="10001702" cy="376617"/>
          </a:xfrm>
        </p:spPr>
        <p:txBody>
          <a:bodyPr>
            <a:normAutofit fontScale="90000"/>
          </a:bodyPr>
          <a:lstStyle/>
          <a:p>
            <a:r>
              <a:rPr lang="fr-FR" dirty="0"/>
              <a:t>Résultats Qualité Retour SAV</a:t>
            </a:r>
            <a:br>
              <a:rPr lang="fr-FR" dirty="0"/>
            </a:br>
            <a:r>
              <a:rPr lang="fr-FR" dirty="0"/>
              <a:t>Défauts Fabrication</a:t>
            </a:r>
          </a:p>
        </p:txBody>
      </p:sp>
      <p:graphicFrame>
        <p:nvGraphicFramePr>
          <p:cNvPr id="2" name="Tableau 1">
            <a:extLst>
              <a:ext uri="{FF2B5EF4-FFF2-40B4-BE49-F238E27FC236}">
                <a16:creationId xmlns:a16="http://schemas.microsoft.com/office/drawing/2014/main" id="{08010B3E-B0DE-4088-9C24-CFFE0910DD78}"/>
              </a:ext>
            </a:extLst>
          </p:cNvPr>
          <p:cNvGraphicFramePr>
            <a:graphicFrameLocks noGrp="1"/>
          </p:cNvGraphicFramePr>
          <p:nvPr/>
        </p:nvGraphicFramePr>
        <p:xfrm>
          <a:off x="9655628" y="1796180"/>
          <a:ext cx="4256905" cy="284101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75089">
                  <a:extLst>
                    <a:ext uri="{9D8B030D-6E8A-4147-A177-3AD203B41FA5}">
                      <a16:colId xmlns:a16="http://schemas.microsoft.com/office/drawing/2014/main" val="4161265085"/>
                    </a:ext>
                  </a:extLst>
                </a:gridCol>
                <a:gridCol w="696363">
                  <a:extLst>
                    <a:ext uri="{9D8B030D-6E8A-4147-A177-3AD203B41FA5}">
                      <a16:colId xmlns:a16="http://schemas.microsoft.com/office/drawing/2014/main" val="2927498599"/>
                    </a:ext>
                  </a:extLst>
                </a:gridCol>
                <a:gridCol w="696363">
                  <a:extLst>
                    <a:ext uri="{9D8B030D-6E8A-4147-A177-3AD203B41FA5}">
                      <a16:colId xmlns:a16="http://schemas.microsoft.com/office/drawing/2014/main" val="2177677929"/>
                    </a:ext>
                  </a:extLst>
                </a:gridCol>
                <a:gridCol w="696363">
                  <a:extLst>
                    <a:ext uri="{9D8B030D-6E8A-4147-A177-3AD203B41FA5}">
                      <a16:colId xmlns:a16="http://schemas.microsoft.com/office/drawing/2014/main" val="1052768270"/>
                    </a:ext>
                  </a:extLst>
                </a:gridCol>
                <a:gridCol w="696363">
                  <a:extLst>
                    <a:ext uri="{9D8B030D-6E8A-4147-A177-3AD203B41FA5}">
                      <a16:colId xmlns:a16="http://schemas.microsoft.com/office/drawing/2014/main" val="706434452"/>
                    </a:ext>
                  </a:extLst>
                </a:gridCol>
                <a:gridCol w="696363">
                  <a:extLst>
                    <a:ext uri="{9D8B030D-6E8A-4147-A177-3AD203B41FA5}">
                      <a16:colId xmlns:a16="http://schemas.microsoft.com/office/drawing/2014/main" val="2282191859"/>
                    </a:ext>
                  </a:extLst>
                </a:gridCol>
              </a:tblGrid>
              <a:tr h="307137"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Mois de </a:t>
                      </a:r>
                      <a:r>
                        <a:rPr lang="fr-FR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fab</a:t>
                      </a:r>
                      <a:endParaRPr lang="fr-FR" sz="10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Fuite interne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Fuite externe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31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Connexion mal soudée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marL="0" marR="0" lvl="0" indent="0" algn="ctr" defTabSz="91431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Fût explosé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Plaq</a:t>
                      </a:r>
                      <a:r>
                        <a:rPr lang="fr-FR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bombée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2707014486"/>
                  </a:ext>
                </a:extLst>
              </a:tr>
              <a:tr h="168925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marL="0" marR="0" lvl="0" indent="0" algn="ctr" defTabSz="91431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322932020"/>
                  </a:ext>
                </a:extLst>
              </a:tr>
              <a:tr h="168925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Juin</a:t>
                      </a:r>
                    </a:p>
                  </a:txBody>
                  <a:tcPr marL="86382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38562339"/>
                  </a:ext>
                </a:extLst>
              </a:tr>
              <a:tr h="168925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Juillet</a:t>
                      </a:r>
                    </a:p>
                  </a:txBody>
                  <a:tcPr marL="86382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051203975"/>
                  </a:ext>
                </a:extLst>
              </a:tr>
              <a:tr h="168925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Août</a:t>
                      </a:r>
                    </a:p>
                  </a:txBody>
                  <a:tcPr marL="86382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879619838"/>
                  </a:ext>
                </a:extLst>
              </a:tr>
              <a:tr h="168925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Septembre</a:t>
                      </a:r>
                    </a:p>
                  </a:txBody>
                  <a:tcPr marL="86382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247749096"/>
                  </a:ext>
                </a:extLst>
              </a:tr>
              <a:tr h="168925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Octobre</a:t>
                      </a:r>
                    </a:p>
                  </a:txBody>
                  <a:tcPr marL="86382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42483302"/>
                  </a:ext>
                </a:extLst>
              </a:tr>
              <a:tr h="168925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Novembre</a:t>
                      </a:r>
                    </a:p>
                  </a:txBody>
                  <a:tcPr marL="86382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508720214"/>
                  </a:ext>
                </a:extLst>
              </a:tr>
              <a:tr h="168925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Décembre</a:t>
                      </a:r>
                    </a:p>
                  </a:txBody>
                  <a:tcPr marL="86382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877061245"/>
                  </a:ext>
                </a:extLst>
              </a:tr>
              <a:tr h="168925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2023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84588286"/>
                  </a:ext>
                </a:extLst>
              </a:tr>
              <a:tr h="168925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Janvier</a:t>
                      </a:r>
                    </a:p>
                  </a:txBody>
                  <a:tcPr marL="86382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840795351"/>
                  </a:ext>
                </a:extLst>
              </a:tr>
              <a:tr h="168925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Février</a:t>
                      </a:r>
                    </a:p>
                  </a:txBody>
                  <a:tcPr marL="86382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870100845"/>
                  </a:ext>
                </a:extLst>
              </a:tr>
              <a:tr h="168925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Mars</a:t>
                      </a:r>
                    </a:p>
                  </a:txBody>
                  <a:tcPr marL="86382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830407123"/>
                  </a:ext>
                </a:extLst>
              </a:tr>
              <a:tr h="168925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Avril</a:t>
                      </a:r>
                    </a:p>
                  </a:txBody>
                  <a:tcPr marL="86382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669986557"/>
                  </a:ext>
                </a:extLst>
              </a:tr>
              <a:tr h="168925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Mai</a:t>
                      </a:r>
                    </a:p>
                  </a:txBody>
                  <a:tcPr marL="86382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4219523270"/>
                  </a:ext>
                </a:extLst>
              </a:tr>
              <a:tr h="168925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</a:t>
                      </a: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763234739"/>
                  </a:ext>
                </a:extLst>
              </a:tr>
            </a:tbl>
          </a:graphicData>
        </a:graphic>
      </p:graphicFrame>
      <p:pic>
        <p:nvPicPr>
          <p:cNvPr id="5122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064AE25E-FB18-4A7E-988A-AE4578017F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" y="28543"/>
            <a:ext cx="2706647" cy="1401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2AE02191-9D7D-E741-55FA-F59BD36D80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42722" y="1779181"/>
            <a:ext cx="9442216" cy="2881197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7AA141D9-5706-2964-9DD7-4C2BBE73C91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51844" y="4822486"/>
            <a:ext cx="3784258" cy="2801334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329BEADB-B2E8-0B9C-C26A-B41B5AFA8D3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972863" y="4822486"/>
            <a:ext cx="10025827" cy="27767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4092839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Rectangle 34"/>
          <p:cNvSpPr/>
          <p:nvPr/>
        </p:nvSpPr>
        <p:spPr>
          <a:xfrm>
            <a:off x="25375" y="1674606"/>
            <a:ext cx="13920914" cy="600888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804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20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3269" y="518365"/>
            <a:ext cx="10001702" cy="376617"/>
          </a:xfrm>
        </p:spPr>
        <p:txBody>
          <a:bodyPr>
            <a:normAutofit fontScale="90000"/>
          </a:bodyPr>
          <a:lstStyle/>
          <a:p>
            <a:r>
              <a:rPr lang="fr-FR" dirty="0"/>
              <a:t>Résultats Qualité Retour SAV</a:t>
            </a:r>
            <a:br>
              <a:rPr lang="fr-FR" dirty="0"/>
            </a:br>
            <a:r>
              <a:rPr lang="fr-FR" dirty="0">
                <a:solidFill>
                  <a:srgbClr val="000000"/>
                </a:solidFill>
                <a:latin typeface="Calibri" panose="020F0502020204030204" pitchFamily="34" charset="0"/>
              </a:rPr>
              <a:t>Analyse préliminaire SAV vs SNA</a:t>
            </a:r>
            <a:endParaRPr lang="fr-FR" dirty="0"/>
          </a:p>
        </p:txBody>
      </p:sp>
      <p:pic>
        <p:nvPicPr>
          <p:cNvPr id="5122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064AE25E-FB18-4A7E-988A-AE4578017FB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" y="28543"/>
            <a:ext cx="2706647" cy="1401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Tableau 2">
            <a:extLst>
              <a:ext uri="{FF2B5EF4-FFF2-40B4-BE49-F238E27FC236}">
                <a16:creationId xmlns:a16="http://schemas.microsoft.com/office/drawing/2014/main" id="{65AB4910-9989-5F7A-1A13-9E42609EB6C6}"/>
              </a:ext>
            </a:extLst>
          </p:cNvPr>
          <p:cNvGraphicFramePr>
            <a:graphicFrameLocks noGrp="1"/>
          </p:cNvGraphicFramePr>
          <p:nvPr/>
        </p:nvGraphicFramePr>
        <p:xfrm>
          <a:off x="127175" y="1809269"/>
          <a:ext cx="8984245" cy="566705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27015">
                  <a:extLst>
                    <a:ext uri="{9D8B030D-6E8A-4147-A177-3AD203B41FA5}">
                      <a16:colId xmlns:a16="http://schemas.microsoft.com/office/drawing/2014/main" val="750078424"/>
                    </a:ext>
                  </a:extLst>
                </a:gridCol>
                <a:gridCol w="738812">
                  <a:extLst>
                    <a:ext uri="{9D8B030D-6E8A-4147-A177-3AD203B41FA5}">
                      <a16:colId xmlns:a16="http://schemas.microsoft.com/office/drawing/2014/main" val="1378601212"/>
                    </a:ext>
                  </a:extLst>
                </a:gridCol>
                <a:gridCol w="738812">
                  <a:extLst>
                    <a:ext uri="{9D8B030D-6E8A-4147-A177-3AD203B41FA5}">
                      <a16:colId xmlns:a16="http://schemas.microsoft.com/office/drawing/2014/main" val="3194914675"/>
                    </a:ext>
                  </a:extLst>
                </a:gridCol>
                <a:gridCol w="738812">
                  <a:extLst>
                    <a:ext uri="{9D8B030D-6E8A-4147-A177-3AD203B41FA5}">
                      <a16:colId xmlns:a16="http://schemas.microsoft.com/office/drawing/2014/main" val="1785837457"/>
                    </a:ext>
                  </a:extLst>
                </a:gridCol>
                <a:gridCol w="738812">
                  <a:extLst>
                    <a:ext uri="{9D8B030D-6E8A-4147-A177-3AD203B41FA5}">
                      <a16:colId xmlns:a16="http://schemas.microsoft.com/office/drawing/2014/main" val="1971714872"/>
                    </a:ext>
                  </a:extLst>
                </a:gridCol>
                <a:gridCol w="738812">
                  <a:extLst>
                    <a:ext uri="{9D8B030D-6E8A-4147-A177-3AD203B41FA5}">
                      <a16:colId xmlns:a16="http://schemas.microsoft.com/office/drawing/2014/main" val="2675203588"/>
                    </a:ext>
                  </a:extLst>
                </a:gridCol>
                <a:gridCol w="738812">
                  <a:extLst>
                    <a:ext uri="{9D8B030D-6E8A-4147-A177-3AD203B41FA5}">
                      <a16:colId xmlns:a16="http://schemas.microsoft.com/office/drawing/2014/main" val="2927120904"/>
                    </a:ext>
                  </a:extLst>
                </a:gridCol>
                <a:gridCol w="738812">
                  <a:extLst>
                    <a:ext uri="{9D8B030D-6E8A-4147-A177-3AD203B41FA5}">
                      <a16:colId xmlns:a16="http://schemas.microsoft.com/office/drawing/2014/main" val="3948952559"/>
                    </a:ext>
                  </a:extLst>
                </a:gridCol>
                <a:gridCol w="738812">
                  <a:extLst>
                    <a:ext uri="{9D8B030D-6E8A-4147-A177-3AD203B41FA5}">
                      <a16:colId xmlns:a16="http://schemas.microsoft.com/office/drawing/2014/main" val="2817468038"/>
                    </a:ext>
                  </a:extLst>
                </a:gridCol>
                <a:gridCol w="738812">
                  <a:extLst>
                    <a:ext uri="{9D8B030D-6E8A-4147-A177-3AD203B41FA5}">
                      <a16:colId xmlns:a16="http://schemas.microsoft.com/office/drawing/2014/main" val="2354500883"/>
                    </a:ext>
                  </a:extLst>
                </a:gridCol>
                <a:gridCol w="507921">
                  <a:extLst>
                    <a:ext uri="{9D8B030D-6E8A-4147-A177-3AD203B41FA5}">
                      <a16:colId xmlns:a16="http://schemas.microsoft.com/office/drawing/2014/main" val="2435691809"/>
                    </a:ext>
                  </a:extLst>
                </a:gridCol>
              </a:tblGrid>
              <a:tr h="178461">
                <a:tc>
                  <a:txBody>
                    <a:bodyPr/>
                    <a:lstStyle/>
                    <a:p>
                      <a:pPr algn="l" fontAlgn="ctr"/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55" marR="6555" marT="6555" marB="0" anchor="ctr"/>
                </a:tc>
                <a:tc gridSpan="9"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Analyse préliminaire SAV</a:t>
                      </a:r>
                    </a:p>
                  </a:txBody>
                  <a:tcPr marL="6555" marR="6555" marT="6555" marB="0" anchor="ctr"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05" marR="6505" marT="650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05" marR="6505" marT="650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05" marR="6505" marT="650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05" marR="6505" marT="650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fr-FR" sz="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05" marR="6505" marT="650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fr-FR" sz="10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05" marR="6505" marT="6505" marB="0" anchor="ctr"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fr-FR" sz="10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05" marR="6505" marT="6505" marB="0" anchor="ctr"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fr-FR" sz="105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05" marR="6505" marT="6505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55" marR="6555" marT="6555" marB="0" anchor="ctr"/>
                </a:tc>
                <a:extLst>
                  <a:ext uri="{0D108BD9-81ED-4DB2-BD59-A6C34878D82A}">
                    <a16:rowId xmlns:a16="http://schemas.microsoft.com/office/drawing/2014/main" val="3108900390"/>
                  </a:ext>
                </a:extLst>
              </a:tr>
              <a:tr h="49006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u="none" strike="noStrike" dirty="0">
                          <a:effectLst/>
                        </a:rPr>
                        <a:t>Défaut réel (Diagnostic SNA)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55" marR="6555" marT="655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Court-Circuit</a:t>
                      </a:r>
                    </a:p>
                  </a:txBody>
                  <a:tcPr marL="9598" marR="9598" marT="9598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Défaut connexion</a:t>
                      </a:r>
                    </a:p>
                  </a:txBody>
                  <a:tcPr marL="9598" marR="9598" marT="9598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Batterie brulée</a:t>
                      </a:r>
                    </a:p>
                  </a:txBody>
                  <a:tcPr marL="9598" marR="9598" marT="9598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Couvercle mal soudé</a:t>
                      </a:r>
                    </a:p>
                  </a:txBody>
                  <a:tcPr marL="9598" marR="9598" marT="9598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Batterie cassée</a:t>
                      </a:r>
                    </a:p>
                  </a:txBody>
                  <a:tcPr marL="9598" marR="9598" marT="9598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Défaut fût</a:t>
                      </a:r>
                    </a:p>
                  </a:txBody>
                  <a:tcPr marL="9598" marR="9598" marT="9598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BORNE</a:t>
                      </a:r>
                    </a:p>
                  </a:txBody>
                  <a:tcPr marL="9598" marR="9598" marT="9598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ECLATER</a:t>
                      </a:r>
                    </a:p>
                  </a:txBody>
                  <a:tcPr marL="9598" marR="9598" marT="9598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(vide)</a:t>
                      </a:r>
                    </a:p>
                  </a:txBody>
                  <a:tcPr marL="9598" marR="9598" marT="9598" marB="0" anchor="ctr"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Total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55" marR="6555" marT="6555" marB="0" anchor="ctr"/>
                </a:tc>
                <a:extLst>
                  <a:ext uri="{0D108BD9-81ED-4DB2-BD59-A6C34878D82A}">
                    <a16:rowId xmlns:a16="http://schemas.microsoft.com/office/drawing/2014/main" val="993242563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Batt brûlée</a:t>
                      </a:r>
                    </a:p>
                  </a:txBody>
                  <a:tcPr marL="9598" marR="9598" marT="9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150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83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253</a:t>
                      </a:r>
                    </a:p>
                  </a:txBody>
                  <a:tcPr marL="9598" marR="9598" marT="9598" marB="0" anchor="ctr"/>
                </a:tc>
                <a:extLst>
                  <a:ext uri="{0D108BD9-81ED-4DB2-BD59-A6C34878D82A}">
                    <a16:rowId xmlns:a16="http://schemas.microsoft.com/office/drawing/2014/main" val="2574158272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Connexion mal soudée</a:t>
                      </a:r>
                    </a:p>
                  </a:txBody>
                  <a:tcPr marL="9598" marR="9598" marT="9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123</a:t>
                      </a:r>
                    </a:p>
                  </a:txBody>
                  <a:tcPr marL="9598" marR="9598" marT="9598" marB="0" anchor="ctr"/>
                </a:tc>
                <a:extLst>
                  <a:ext uri="{0D108BD9-81ED-4DB2-BD59-A6C34878D82A}">
                    <a16:rowId xmlns:a16="http://schemas.microsoft.com/office/drawing/2014/main" val="1230205394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CC_Extention plaques</a:t>
                      </a:r>
                    </a:p>
                  </a:txBody>
                  <a:tcPr marL="9598" marR="9598" marT="9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57</a:t>
                      </a:r>
                    </a:p>
                  </a:txBody>
                  <a:tcPr marL="9598" marR="9598" marT="9598" marB="0" anchor="ctr"/>
                </a:tc>
                <a:extLst>
                  <a:ext uri="{0D108BD9-81ED-4DB2-BD59-A6C34878D82A}">
                    <a16:rowId xmlns:a16="http://schemas.microsoft.com/office/drawing/2014/main" val="569875537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Fuite interne</a:t>
                      </a:r>
                    </a:p>
                  </a:txBody>
                  <a:tcPr marL="9598" marR="9598" marT="9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9598" marR="9598" marT="9598" marB="0" anchor="ctr"/>
                </a:tc>
                <a:extLst>
                  <a:ext uri="{0D108BD9-81ED-4DB2-BD59-A6C34878D82A}">
                    <a16:rowId xmlns:a16="http://schemas.microsoft.com/office/drawing/2014/main" val="3968900850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Plaq bombée</a:t>
                      </a:r>
                    </a:p>
                  </a:txBody>
                  <a:tcPr marL="9598" marR="9598" marT="9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9598" marR="9598" marT="9598" marB="0" anchor="ctr"/>
                </a:tc>
                <a:extLst>
                  <a:ext uri="{0D108BD9-81ED-4DB2-BD59-A6C34878D82A}">
                    <a16:rowId xmlns:a16="http://schemas.microsoft.com/office/drawing/2014/main" val="2664439256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Fuite externe</a:t>
                      </a:r>
                    </a:p>
                  </a:txBody>
                  <a:tcPr marL="9598" marR="9598" marT="9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</a:t>
                      </a:r>
                    </a:p>
                  </a:txBody>
                  <a:tcPr marL="9598" marR="9598" marT="9598" marB="0" anchor="ctr"/>
                </a:tc>
                <a:extLst>
                  <a:ext uri="{0D108BD9-81ED-4DB2-BD59-A6C34878D82A}">
                    <a16:rowId xmlns:a16="http://schemas.microsoft.com/office/drawing/2014/main" val="1006484519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Fût explosé</a:t>
                      </a:r>
                    </a:p>
                  </a:txBody>
                  <a:tcPr marL="9598" marR="9598" marT="9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</a:t>
                      </a:r>
                    </a:p>
                  </a:txBody>
                  <a:tcPr marL="9598" marR="9598" marT="9598" marB="0" anchor="ctr"/>
                </a:tc>
                <a:extLst>
                  <a:ext uri="{0D108BD9-81ED-4DB2-BD59-A6C34878D82A}">
                    <a16:rowId xmlns:a16="http://schemas.microsoft.com/office/drawing/2014/main" val="4282528802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CC_Sép endommagé</a:t>
                      </a:r>
                    </a:p>
                  </a:txBody>
                  <a:tcPr marL="9598" marR="9598" marT="9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9598" marR="9598" marT="9598" marB="0" anchor="ctr"/>
                </a:tc>
                <a:extLst>
                  <a:ext uri="{0D108BD9-81ED-4DB2-BD59-A6C34878D82A}">
                    <a16:rowId xmlns:a16="http://schemas.microsoft.com/office/drawing/2014/main" val="4098596470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Surcharge</a:t>
                      </a:r>
                    </a:p>
                  </a:txBody>
                  <a:tcPr marL="9598" marR="9598" marT="9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9598" marR="9598" marT="9598" marB="0" anchor="ctr"/>
                </a:tc>
                <a:extLst>
                  <a:ext uri="{0D108BD9-81ED-4DB2-BD59-A6C34878D82A}">
                    <a16:rowId xmlns:a16="http://schemas.microsoft.com/office/drawing/2014/main" val="3057809433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CC_Sép décalé</a:t>
                      </a:r>
                    </a:p>
                  </a:txBody>
                  <a:tcPr marL="9598" marR="9598" marT="9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9598" marR="9598" marT="9598" marB="0" anchor="ctr"/>
                </a:tc>
                <a:extLst>
                  <a:ext uri="{0D108BD9-81ED-4DB2-BD59-A6C34878D82A}">
                    <a16:rowId xmlns:a16="http://schemas.microsoft.com/office/drawing/2014/main" val="1719190967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Batt cassée</a:t>
                      </a:r>
                    </a:p>
                  </a:txBody>
                  <a:tcPr marL="9598" marR="9598" marT="9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9598" marR="9598" marT="9598" marB="0" anchor="ctr"/>
                </a:tc>
                <a:extLst>
                  <a:ext uri="{0D108BD9-81ED-4DB2-BD59-A6C34878D82A}">
                    <a16:rowId xmlns:a16="http://schemas.microsoft.com/office/drawing/2014/main" val="1660726573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Borne endommagée DU</a:t>
                      </a:r>
                    </a:p>
                  </a:txBody>
                  <a:tcPr marL="9598" marR="9598" marT="9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9598" marR="9598" marT="9598" marB="0" anchor="ctr"/>
                </a:tc>
                <a:extLst>
                  <a:ext uri="{0D108BD9-81ED-4DB2-BD59-A6C34878D82A}">
                    <a16:rowId xmlns:a16="http://schemas.microsoft.com/office/drawing/2014/main" val="2515162437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CC_Bavure de plomb</a:t>
                      </a:r>
                    </a:p>
                  </a:txBody>
                  <a:tcPr marL="9598" marR="9598" marT="9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9598" marR="9598" marT="9598" marB="0" anchor="ctr"/>
                </a:tc>
                <a:extLst>
                  <a:ext uri="{0D108BD9-81ED-4DB2-BD59-A6C34878D82A}">
                    <a16:rowId xmlns:a16="http://schemas.microsoft.com/office/drawing/2014/main" val="2299644317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Borne endommagée DF</a:t>
                      </a:r>
                    </a:p>
                  </a:txBody>
                  <a:tcPr marL="9598" marR="9598" marT="9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9598" marR="9598" marT="9598" marB="0" anchor="ctr"/>
                </a:tc>
                <a:extLst>
                  <a:ext uri="{0D108BD9-81ED-4DB2-BD59-A6C34878D82A}">
                    <a16:rowId xmlns:a16="http://schemas.microsoft.com/office/drawing/2014/main" val="2061732960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Batt déchargée</a:t>
                      </a:r>
                    </a:p>
                  </a:txBody>
                  <a:tcPr marL="9598" marR="9598" marT="9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9598" marR="9598" marT="9598" marB="0" anchor="ctr"/>
                </a:tc>
                <a:extLst>
                  <a:ext uri="{0D108BD9-81ED-4DB2-BD59-A6C34878D82A}">
                    <a16:rowId xmlns:a16="http://schemas.microsoft.com/office/drawing/2014/main" val="784702320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Pilier fissuré</a:t>
                      </a:r>
                    </a:p>
                  </a:txBody>
                  <a:tcPr marL="9598" marR="9598" marT="9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98" marR="9598" marT="9598" marB="0" anchor="ctr"/>
                </a:tc>
                <a:extLst>
                  <a:ext uri="{0D108BD9-81ED-4DB2-BD59-A6C34878D82A}">
                    <a16:rowId xmlns:a16="http://schemas.microsoft.com/office/drawing/2014/main" val="465999718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CC_Coin plaque plié</a:t>
                      </a:r>
                    </a:p>
                  </a:txBody>
                  <a:tcPr marL="9598" marR="9598" marT="9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98" marR="9598" marT="9598" marB="0" anchor="ctr"/>
                </a:tc>
                <a:extLst>
                  <a:ext uri="{0D108BD9-81ED-4DB2-BD59-A6C34878D82A}">
                    <a16:rowId xmlns:a16="http://schemas.microsoft.com/office/drawing/2014/main" val="1257657564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Élément inversé</a:t>
                      </a:r>
                    </a:p>
                  </a:txBody>
                  <a:tcPr marL="9598" marR="9598" marT="9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98" marR="9598" marT="9598" marB="0" anchor="ctr"/>
                </a:tc>
                <a:extLst>
                  <a:ext uri="{0D108BD9-81ED-4DB2-BD59-A6C34878D82A}">
                    <a16:rowId xmlns:a16="http://schemas.microsoft.com/office/drawing/2014/main" val="121513899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papier polyster </a:t>
                      </a:r>
                    </a:p>
                  </a:txBody>
                  <a:tcPr marL="9598" marR="9598" marT="9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98" marR="9598" marT="9598" marB="0" anchor="ctr"/>
                </a:tc>
                <a:extLst>
                  <a:ext uri="{0D108BD9-81ED-4DB2-BD59-A6C34878D82A}">
                    <a16:rowId xmlns:a16="http://schemas.microsoft.com/office/drawing/2014/main" val="3353329562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Chute matière (-)</a:t>
                      </a:r>
                    </a:p>
                  </a:txBody>
                  <a:tcPr marL="9598" marR="9598" marT="9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/>
                </a:tc>
                <a:extLst>
                  <a:ext uri="{0D108BD9-81ED-4DB2-BD59-A6C34878D82A}">
                    <a16:rowId xmlns:a16="http://schemas.microsoft.com/office/drawing/2014/main" val="3009732512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CC_Sép brulé</a:t>
                      </a:r>
                    </a:p>
                  </a:txBody>
                  <a:tcPr marL="9598" marR="9598" marT="9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/>
                </a:tc>
                <a:extLst>
                  <a:ext uri="{0D108BD9-81ED-4DB2-BD59-A6C34878D82A}">
                    <a16:rowId xmlns:a16="http://schemas.microsoft.com/office/drawing/2014/main" val="2751461614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Batt éclatée</a:t>
                      </a:r>
                    </a:p>
                  </a:txBody>
                  <a:tcPr marL="9598" marR="9598" marT="9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/>
                </a:tc>
                <a:extLst>
                  <a:ext uri="{0D108BD9-81ED-4DB2-BD59-A6C34878D82A}">
                    <a16:rowId xmlns:a16="http://schemas.microsoft.com/office/drawing/2014/main" val="2503044895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CC_Plaq mal enveloppée</a:t>
                      </a:r>
                    </a:p>
                  </a:txBody>
                  <a:tcPr marL="9598" marR="9598" marT="9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/>
                </a:tc>
                <a:extLst>
                  <a:ext uri="{0D108BD9-81ED-4DB2-BD59-A6C34878D82A}">
                    <a16:rowId xmlns:a16="http://schemas.microsoft.com/office/drawing/2014/main" val="3373850909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RAS</a:t>
                      </a:r>
                    </a:p>
                  </a:txBody>
                  <a:tcPr marL="9598" marR="9598" marT="9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/>
                </a:tc>
                <a:extLst>
                  <a:ext uri="{0D108BD9-81ED-4DB2-BD59-A6C34878D82A}">
                    <a16:rowId xmlns:a16="http://schemas.microsoft.com/office/drawing/2014/main" val="333458720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RAS </a:t>
                      </a:r>
                    </a:p>
                  </a:txBody>
                  <a:tcPr marL="9598" marR="9598" marT="9598" marB="0" anchor="b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/>
                </a:tc>
                <a:extLst>
                  <a:ext uri="{0D108BD9-81ED-4DB2-BD59-A6C34878D82A}">
                    <a16:rowId xmlns:a16="http://schemas.microsoft.com/office/drawing/2014/main" val="2408477801"/>
                  </a:ext>
                </a:extLst>
              </a:tr>
              <a:tr h="178461">
                <a:tc>
                  <a:txBody>
                    <a:bodyPr/>
                    <a:lstStyle/>
                    <a:p>
                      <a:pPr algn="l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55" marR="6555" marT="655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55" marR="6555" marT="655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55" marR="6555" marT="655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55" marR="6555" marT="655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55" marR="6555" marT="655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55" marR="6555" marT="655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55" marR="6555" marT="655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55" marR="6555" marT="655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55" marR="6555" marT="655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55" marR="6555" marT="655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55" marR="6555" marT="6555" marB="0" anchor="ctr"/>
                </a:tc>
                <a:extLst>
                  <a:ext uri="{0D108BD9-81ED-4DB2-BD59-A6C34878D82A}">
                    <a16:rowId xmlns:a16="http://schemas.microsoft.com/office/drawing/2014/main" val="2395266190"/>
                  </a:ext>
                </a:extLst>
              </a:tr>
              <a:tr h="178461">
                <a:tc>
                  <a:txBody>
                    <a:bodyPr/>
                    <a:lstStyle/>
                    <a:p>
                      <a:pPr algn="l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55" marR="6555" marT="6555" marB="0" anchor="ctr"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55" marR="6555" marT="655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55" marR="6555" marT="655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55" marR="6555" marT="655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55" marR="6555" marT="655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55" marR="6555" marT="655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55" marR="6555" marT="655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55" marR="6555" marT="655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55" marR="6555" marT="655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55" marR="6555" marT="655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55" marR="6555" marT="6555" marB="0" anchor="ctr"/>
                </a:tc>
                <a:extLst>
                  <a:ext uri="{0D108BD9-81ED-4DB2-BD59-A6C34878D82A}">
                    <a16:rowId xmlns:a16="http://schemas.microsoft.com/office/drawing/2014/main" val="2148134854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u="none" strike="noStrike" dirty="0">
                          <a:effectLst/>
                        </a:rPr>
                        <a:t>Total général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55" marR="6555" marT="655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405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84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674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6555" marR="6555" marT="6555" marB="0" anchor="ctr"/>
                </a:tc>
                <a:extLst>
                  <a:ext uri="{0D108BD9-81ED-4DB2-BD59-A6C34878D82A}">
                    <a16:rowId xmlns:a16="http://schemas.microsoft.com/office/drawing/2014/main" val="3854645109"/>
                  </a:ext>
                </a:extLst>
              </a:tr>
            </a:tbl>
          </a:graphicData>
        </a:graphic>
      </p:graphicFrame>
      <p:graphicFrame>
        <p:nvGraphicFramePr>
          <p:cNvPr id="4" name="Tableau 3">
            <a:extLst>
              <a:ext uri="{FF2B5EF4-FFF2-40B4-BE49-F238E27FC236}">
                <a16:creationId xmlns:a16="http://schemas.microsoft.com/office/drawing/2014/main" id="{EEB968CC-2971-18D2-ED35-37EB6AF97965}"/>
              </a:ext>
            </a:extLst>
          </p:cNvPr>
          <p:cNvGraphicFramePr>
            <a:graphicFrameLocks noGrp="1"/>
          </p:cNvGraphicFramePr>
          <p:nvPr/>
        </p:nvGraphicFramePr>
        <p:xfrm>
          <a:off x="10140477" y="3103913"/>
          <a:ext cx="3700570" cy="219870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78453">
                  <a:extLst>
                    <a:ext uri="{9D8B030D-6E8A-4147-A177-3AD203B41FA5}">
                      <a16:colId xmlns:a16="http://schemas.microsoft.com/office/drawing/2014/main" val="810689128"/>
                    </a:ext>
                  </a:extLst>
                </a:gridCol>
                <a:gridCol w="504423">
                  <a:extLst>
                    <a:ext uri="{9D8B030D-6E8A-4147-A177-3AD203B41FA5}">
                      <a16:colId xmlns:a16="http://schemas.microsoft.com/office/drawing/2014/main" val="2905969871"/>
                    </a:ext>
                  </a:extLst>
                </a:gridCol>
                <a:gridCol w="504423">
                  <a:extLst>
                    <a:ext uri="{9D8B030D-6E8A-4147-A177-3AD203B41FA5}">
                      <a16:colId xmlns:a16="http://schemas.microsoft.com/office/drawing/2014/main" val="3823465657"/>
                    </a:ext>
                  </a:extLst>
                </a:gridCol>
                <a:gridCol w="504423">
                  <a:extLst>
                    <a:ext uri="{9D8B030D-6E8A-4147-A177-3AD203B41FA5}">
                      <a16:colId xmlns:a16="http://schemas.microsoft.com/office/drawing/2014/main" val="2930456360"/>
                    </a:ext>
                  </a:extLst>
                </a:gridCol>
                <a:gridCol w="504423">
                  <a:extLst>
                    <a:ext uri="{9D8B030D-6E8A-4147-A177-3AD203B41FA5}">
                      <a16:colId xmlns:a16="http://schemas.microsoft.com/office/drawing/2014/main" val="3817649135"/>
                    </a:ext>
                  </a:extLst>
                </a:gridCol>
                <a:gridCol w="504423">
                  <a:extLst>
                    <a:ext uri="{9D8B030D-6E8A-4147-A177-3AD203B41FA5}">
                      <a16:colId xmlns:a16="http://schemas.microsoft.com/office/drawing/2014/main" val="1496641250"/>
                    </a:ext>
                  </a:extLst>
                </a:gridCol>
              </a:tblGrid>
              <a:tr h="439740">
                <a:tc>
                  <a:txBody>
                    <a:bodyPr/>
                    <a:lstStyle/>
                    <a:p>
                      <a:pPr algn="ctr"/>
                      <a:r>
                        <a:rPr lang="fr-FR" sz="1100" dirty="0" err="1">
                          <a:solidFill>
                            <a:schemeClr val="tx1"/>
                          </a:solidFill>
                          <a:effectLst/>
                        </a:rPr>
                        <a:t>Status</a:t>
                      </a:r>
                      <a:endParaRPr lang="fr-FR" sz="1100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791" marR="44791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Mars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Avril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Mai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Juin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773228514"/>
                  </a:ext>
                </a:extLst>
              </a:tr>
              <a:tr h="439740">
                <a:tc>
                  <a:txBody>
                    <a:bodyPr/>
                    <a:lstStyle/>
                    <a:p>
                      <a:r>
                        <a:rPr lang="fr-FR" sz="1100">
                          <a:effectLst/>
                        </a:rPr>
                        <a:t>With Warranty Card</a:t>
                      </a:r>
                      <a:endParaRPr lang="fr-F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791" marR="44791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1850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460665529"/>
                  </a:ext>
                </a:extLst>
              </a:tr>
              <a:tr h="439740">
                <a:tc>
                  <a:txBody>
                    <a:bodyPr/>
                    <a:lstStyle/>
                    <a:p>
                      <a:r>
                        <a:rPr lang="fr-FR" sz="1100">
                          <a:effectLst/>
                        </a:rPr>
                        <a:t>Without Warranty Card</a:t>
                      </a:r>
                      <a:endParaRPr lang="fr-F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791" marR="44791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147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393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1098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339194245"/>
                  </a:ext>
                </a:extLst>
              </a:tr>
              <a:tr h="439740">
                <a:tc>
                  <a:txBody>
                    <a:bodyPr/>
                    <a:lstStyle/>
                    <a:p>
                      <a:r>
                        <a:rPr lang="fr-FR" sz="1100">
                          <a:effectLst/>
                        </a:rPr>
                        <a:t>Return from SND Warehouse</a:t>
                      </a:r>
                      <a:endParaRPr lang="fr-FR" sz="11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791" marR="44791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4090312927"/>
                  </a:ext>
                </a:extLst>
              </a:tr>
              <a:tr h="439740">
                <a:tc>
                  <a:txBody>
                    <a:bodyPr/>
                    <a:lstStyle/>
                    <a:p>
                      <a:r>
                        <a:rPr lang="fr-FR" sz="1100" b="1" dirty="0">
                          <a:solidFill>
                            <a:schemeClr val="tx1"/>
                          </a:solidFill>
                          <a:effectLst/>
                        </a:rPr>
                        <a:t>Total</a:t>
                      </a:r>
                      <a:endParaRPr lang="fr-FR" sz="1100" b="1" dirty="0">
                        <a:solidFill>
                          <a:schemeClr val="tx1"/>
                        </a:solidFill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</a:endParaRPr>
                    </a:p>
                  </a:txBody>
                  <a:tcPr marL="44791" marR="44791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761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668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869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672</a:t>
                      </a: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2970</a:t>
                      </a: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5382627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818496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272296" y="1606806"/>
            <a:ext cx="13641309" cy="621256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804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4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9100" y="540891"/>
            <a:ext cx="10001702" cy="376617"/>
          </a:xfrm>
        </p:spPr>
        <p:txBody>
          <a:bodyPr>
            <a:normAutofit fontScale="90000"/>
          </a:bodyPr>
          <a:lstStyle/>
          <a:p>
            <a:r>
              <a:rPr lang="fr-FR" dirty="0"/>
              <a:t>Retour SAV Défauts Fabrication </a:t>
            </a:r>
            <a:br>
              <a:rPr lang="fr-FR" dirty="0"/>
            </a:br>
            <a:r>
              <a:rPr lang="fr-FR" dirty="0"/>
              <a:t>par durée d’exploitation</a:t>
            </a:r>
          </a:p>
        </p:txBody>
      </p:sp>
      <p:pic>
        <p:nvPicPr>
          <p:cNvPr id="7170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0950AA76-5591-4762-9392-0C0572018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" y="28543"/>
            <a:ext cx="2706647" cy="1401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66CD9A43-2281-81D4-E807-65DB84C53B8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5923" y="1796698"/>
            <a:ext cx="13294050" cy="2782904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5276A5AE-2089-D2A5-4716-944FF51088E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0563" y="4797684"/>
            <a:ext cx="13324767" cy="2789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520632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>
          <a:xfrm>
            <a:off x="565268" y="1547599"/>
            <a:ext cx="13055364" cy="627177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804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4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49100" y="540891"/>
            <a:ext cx="10001702" cy="376617"/>
          </a:xfrm>
        </p:spPr>
        <p:txBody>
          <a:bodyPr>
            <a:normAutofit fontScale="90000"/>
          </a:bodyPr>
          <a:lstStyle/>
          <a:p>
            <a:r>
              <a:rPr lang="fr-FR" dirty="0"/>
              <a:t>Retour Magasin SAV</a:t>
            </a:r>
          </a:p>
        </p:txBody>
      </p:sp>
      <p:pic>
        <p:nvPicPr>
          <p:cNvPr id="7170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0950AA76-5591-4762-9392-0C0572018E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" y="28543"/>
            <a:ext cx="2706647" cy="1401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5" name="Tableau 4">
            <a:extLst>
              <a:ext uri="{FF2B5EF4-FFF2-40B4-BE49-F238E27FC236}">
                <a16:creationId xmlns:a16="http://schemas.microsoft.com/office/drawing/2014/main" id="{92EA1F0A-FFE2-E5B0-0A53-97B08BF2731C}"/>
              </a:ext>
            </a:extLst>
          </p:cNvPr>
          <p:cNvGraphicFramePr>
            <a:graphicFrameLocks noGrp="1"/>
          </p:cNvGraphicFramePr>
          <p:nvPr/>
        </p:nvGraphicFramePr>
        <p:xfrm>
          <a:off x="7467699" y="1865007"/>
          <a:ext cx="5937986" cy="157185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79195">
                  <a:extLst>
                    <a:ext uri="{9D8B030D-6E8A-4147-A177-3AD203B41FA5}">
                      <a16:colId xmlns:a16="http://schemas.microsoft.com/office/drawing/2014/main" val="2947792218"/>
                    </a:ext>
                  </a:extLst>
                </a:gridCol>
                <a:gridCol w="636970">
                  <a:extLst>
                    <a:ext uri="{9D8B030D-6E8A-4147-A177-3AD203B41FA5}">
                      <a16:colId xmlns:a16="http://schemas.microsoft.com/office/drawing/2014/main" val="3618602644"/>
                    </a:ext>
                  </a:extLst>
                </a:gridCol>
                <a:gridCol w="636970">
                  <a:extLst>
                    <a:ext uri="{9D8B030D-6E8A-4147-A177-3AD203B41FA5}">
                      <a16:colId xmlns:a16="http://schemas.microsoft.com/office/drawing/2014/main" val="2937348634"/>
                    </a:ext>
                  </a:extLst>
                </a:gridCol>
                <a:gridCol w="636970">
                  <a:extLst>
                    <a:ext uri="{9D8B030D-6E8A-4147-A177-3AD203B41FA5}">
                      <a16:colId xmlns:a16="http://schemas.microsoft.com/office/drawing/2014/main" val="3309837751"/>
                    </a:ext>
                  </a:extLst>
                </a:gridCol>
                <a:gridCol w="636970">
                  <a:extLst>
                    <a:ext uri="{9D8B030D-6E8A-4147-A177-3AD203B41FA5}">
                      <a16:colId xmlns:a16="http://schemas.microsoft.com/office/drawing/2014/main" val="3119670132"/>
                    </a:ext>
                  </a:extLst>
                </a:gridCol>
                <a:gridCol w="636970">
                  <a:extLst>
                    <a:ext uri="{9D8B030D-6E8A-4147-A177-3AD203B41FA5}">
                      <a16:colId xmlns:a16="http://schemas.microsoft.com/office/drawing/2014/main" val="2379570708"/>
                    </a:ext>
                  </a:extLst>
                </a:gridCol>
                <a:gridCol w="636970">
                  <a:extLst>
                    <a:ext uri="{9D8B030D-6E8A-4147-A177-3AD203B41FA5}">
                      <a16:colId xmlns:a16="http://schemas.microsoft.com/office/drawing/2014/main" val="2490125142"/>
                    </a:ext>
                  </a:extLst>
                </a:gridCol>
                <a:gridCol w="636970">
                  <a:extLst>
                    <a:ext uri="{9D8B030D-6E8A-4147-A177-3AD203B41FA5}">
                      <a16:colId xmlns:a16="http://schemas.microsoft.com/office/drawing/2014/main" val="1125237951"/>
                    </a:ext>
                  </a:extLst>
                </a:gridCol>
              </a:tblGrid>
              <a:tr h="1785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u="none" strike="noStrike" dirty="0">
                          <a:effectLst/>
                        </a:rPr>
                        <a:t>Défaut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Janvier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Février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Mars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Avril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Mai</a:t>
                      </a:r>
                    </a:p>
                  </a:txBody>
                  <a:tcPr marL="9598" marR="9598" marT="959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Juin</a:t>
                      </a:r>
                    </a:p>
                  </a:txBody>
                  <a:tcPr marL="9598" marR="9598" marT="9598" marB="0" anchor="ctr"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Total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97586083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Humidité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378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300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691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937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383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2960</a:t>
                      </a:r>
                    </a:p>
                  </a:txBody>
                  <a:tcPr marL="9598" marR="9598" marT="9598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105307920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Fuite couvercle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87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186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456</a:t>
                      </a:r>
                    </a:p>
                  </a:txBody>
                  <a:tcPr marL="9598" marR="9598" marT="9598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587633926"/>
                  </a:ext>
                </a:extLst>
              </a:tr>
              <a:tr h="32219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Etiquette non conforme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</a:t>
                      </a:r>
                    </a:p>
                  </a:txBody>
                  <a:tcPr marL="9598" marR="9598" marT="9598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390353008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Batterie défectueuse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861003406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Batterie déchargée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848220119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Batterie cassée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995176111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général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332</a:t>
                      </a:r>
                    </a:p>
                  </a:txBody>
                  <a:tcPr marL="9598" marR="9598" marT="9598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432</a:t>
                      </a:r>
                    </a:p>
                  </a:txBody>
                  <a:tcPr marL="9598" marR="9598" marT="9598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421</a:t>
                      </a:r>
                    </a:p>
                  </a:txBody>
                  <a:tcPr marL="9598" marR="9598" marT="9598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732</a:t>
                      </a:r>
                    </a:p>
                  </a:txBody>
                  <a:tcPr marL="9598" marR="9598" marT="9598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1123</a:t>
                      </a:r>
                    </a:p>
                  </a:txBody>
                  <a:tcPr marL="9598" marR="9598" marT="9598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414</a:t>
                      </a:r>
                    </a:p>
                  </a:txBody>
                  <a:tcPr marL="9598" marR="9598" marT="9598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3454</a:t>
                      </a:r>
                    </a:p>
                  </a:txBody>
                  <a:tcPr marL="9598" marR="9598" marT="9598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37708872"/>
                  </a:ext>
                </a:extLst>
              </a:tr>
            </a:tbl>
          </a:graphicData>
        </a:graphic>
      </p:graphicFrame>
      <p:sp>
        <p:nvSpPr>
          <p:cNvPr id="6" name="Titre 2">
            <a:extLst>
              <a:ext uri="{FF2B5EF4-FFF2-40B4-BE49-F238E27FC236}">
                <a16:creationId xmlns:a16="http://schemas.microsoft.com/office/drawing/2014/main" id="{F581F62A-C031-8244-7D65-CD14079FD57D}"/>
              </a:ext>
            </a:extLst>
          </p:cNvPr>
          <p:cNvSpPr txBox="1">
            <a:spLocks/>
          </p:cNvSpPr>
          <p:nvPr/>
        </p:nvSpPr>
        <p:spPr>
          <a:xfrm>
            <a:off x="780217" y="1687657"/>
            <a:ext cx="2439151" cy="376617"/>
          </a:xfrm>
          <a:prstGeom prst="rect">
            <a:avLst/>
          </a:prstGeom>
        </p:spPr>
        <p:txBody>
          <a:bodyPr vert="horz" lIns="92132" tIns="46066" rIns="92132" bIns="46066" rtlCol="0" anchor="ctr">
            <a:normAutofit fontScale="45000" lnSpcReduction="20000"/>
          </a:bodyPr>
          <a:lstStyle>
            <a:lvl1pPr algn="ctr" defTabSz="91431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FR" sz="4434" dirty="0"/>
              <a:t>Quantités Réclamées</a:t>
            </a:r>
          </a:p>
        </p:txBody>
      </p:sp>
      <p:sp>
        <p:nvSpPr>
          <p:cNvPr id="7" name="Titre 2">
            <a:extLst>
              <a:ext uri="{FF2B5EF4-FFF2-40B4-BE49-F238E27FC236}">
                <a16:creationId xmlns:a16="http://schemas.microsoft.com/office/drawing/2014/main" id="{17237806-EE3E-8FB0-86B7-A80485A13763}"/>
              </a:ext>
            </a:extLst>
          </p:cNvPr>
          <p:cNvSpPr txBox="1">
            <a:spLocks/>
          </p:cNvSpPr>
          <p:nvPr/>
        </p:nvSpPr>
        <p:spPr>
          <a:xfrm>
            <a:off x="9217114" y="1547599"/>
            <a:ext cx="2439151" cy="376617"/>
          </a:xfrm>
          <a:prstGeom prst="rect">
            <a:avLst/>
          </a:prstGeom>
        </p:spPr>
        <p:txBody>
          <a:bodyPr vert="horz" lIns="92132" tIns="46066" rIns="92132" bIns="46066" rtlCol="0" anchor="ctr">
            <a:normAutofit fontScale="45000" lnSpcReduction="20000"/>
          </a:bodyPr>
          <a:lstStyle>
            <a:lvl1pPr algn="ctr" defTabSz="91431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fr-FR" sz="4434" dirty="0"/>
              <a:t>Quantités Validées</a:t>
            </a:r>
          </a:p>
        </p:txBody>
      </p:sp>
      <p:graphicFrame>
        <p:nvGraphicFramePr>
          <p:cNvPr id="2" name="Tableau 1">
            <a:extLst>
              <a:ext uri="{FF2B5EF4-FFF2-40B4-BE49-F238E27FC236}">
                <a16:creationId xmlns:a16="http://schemas.microsoft.com/office/drawing/2014/main" id="{1EFF1846-41C8-8E37-39FC-F4DDB76523D9}"/>
              </a:ext>
            </a:extLst>
          </p:cNvPr>
          <p:cNvGraphicFramePr>
            <a:graphicFrameLocks noGrp="1"/>
          </p:cNvGraphicFramePr>
          <p:nvPr/>
        </p:nvGraphicFramePr>
        <p:xfrm>
          <a:off x="812456" y="2073342"/>
          <a:ext cx="6312736" cy="197911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217125">
                  <a:extLst>
                    <a:ext uri="{9D8B030D-6E8A-4147-A177-3AD203B41FA5}">
                      <a16:colId xmlns:a16="http://schemas.microsoft.com/office/drawing/2014/main" val="1159854129"/>
                    </a:ext>
                  </a:extLst>
                </a:gridCol>
                <a:gridCol w="585087">
                  <a:extLst>
                    <a:ext uri="{9D8B030D-6E8A-4147-A177-3AD203B41FA5}">
                      <a16:colId xmlns:a16="http://schemas.microsoft.com/office/drawing/2014/main" val="2635632940"/>
                    </a:ext>
                  </a:extLst>
                </a:gridCol>
                <a:gridCol w="585087">
                  <a:extLst>
                    <a:ext uri="{9D8B030D-6E8A-4147-A177-3AD203B41FA5}">
                      <a16:colId xmlns:a16="http://schemas.microsoft.com/office/drawing/2014/main" val="3744534872"/>
                    </a:ext>
                  </a:extLst>
                </a:gridCol>
                <a:gridCol w="585087">
                  <a:extLst>
                    <a:ext uri="{9D8B030D-6E8A-4147-A177-3AD203B41FA5}">
                      <a16:colId xmlns:a16="http://schemas.microsoft.com/office/drawing/2014/main" val="2594973964"/>
                    </a:ext>
                  </a:extLst>
                </a:gridCol>
                <a:gridCol w="585087">
                  <a:extLst>
                    <a:ext uri="{9D8B030D-6E8A-4147-A177-3AD203B41FA5}">
                      <a16:colId xmlns:a16="http://schemas.microsoft.com/office/drawing/2014/main" val="3996901838"/>
                    </a:ext>
                  </a:extLst>
                </a:gridCol>
                <a:gridCol w="585087">
                  <a:extLst>
                    <a:ext uri="{9D8B030D-6E8A-4147-A177-3AD203B41FA5}">
                      <a16:colId xmlns:a16="http://schemas.microsoft.com/office/drawing/2014/main" val="2919058833"/>
                    </a:ext>
                  </a:extLst>
                </a:gridCol>
                <a:gridCol w="585087">
                  <a:extLst>
                    <a:ext uri="{9D8B030D-6E8A-4147-A177-3AD203B41FA5}">
                      <a16:colId xmlns:a16="http://schemas.microsoft.com/office/drawing/2014/main" val="660266715"/>
                    </a:ext>
                  </a:extLst>
                </a:gridCol>
                <a:gridCol w="585087">
                  <a:extLst>
                    <a:ext uri="{9D8B030D-6E8A-4147-A177-3AD203B41FA5}">
                      <a16:colId xmlns:a16="http://schemas.microsoft.com/office/drawing/2014/main" val="389754259"/>
                    </a:ext>
                  </a:extLst>
                </a:gridCol>
              </a:tblGrid>
              <a:tr h="19388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1" u="none" strike="noStrike" dirty="0">
                          <a:effectLst/>
                        </a:rPr>
                        <a:t>Défaut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u="none" strike="noStrike" dirty="0">
                          <a:effectLst/>
                        </a:rPr>
                        <a:t>Janvier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1" u="none" strike="noStrike" dirty="0">
                          <a:effectLst/>
                        </a:rPr>
                        <a:t>Février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1" u="none" strike="noStrike" dirty="0">
                          <a:effectLst/>
                        </a:rPr>
                        <a:t>Mars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1" u="none" strike="noStrike" dirty="0">
                          <a:effectLst/>
                        </a:rPr>
                        <a:t>Avril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1" u="none" strike="noStrike" dirty="0">
                          <a:effectLst/>
                        </a:rPr>
                        <a:t>Mai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Juin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u="none" strike="noStrike" dirty="0">
                          <a:effectLst/>
                        </a:rPr>
                        <a:t>Total</a:t>
                      </a:r>
                      <a:endParaRPr lang="fr-FR" sz="12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extLst>
                  <a:ext uri="{0D108BD9-81ED-4DB2-BD59-A6C34878D82A}">
                    <a16:rowId xmlns:a16="http://schemas.microsoft.com/office/drawing/2014/main" val="127858169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Fuite externe d'acide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358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387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731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1109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397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3313</a:t>
                      </a:r>
                    </a:p>
                  </a:txBody>
                  <a:tcPr marL="9598" marR="9598" marT="9598" marB="0" anchor="ctr"/>
                </a:tc>
                <a:extLst>
                  <a:ext uri="{0D108BD9-81ED-4DB2-BD59-A6C34878D82A}">
                    <a16:rowId xmlns:a16="http://schemas.microsoft.com/office/drawing/2014/main" val="4126549482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Humidité sur Batterie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72</a:t>
                      </a:r>
                    </a:p>
                  </a:txBody>
                  <a:tcPr marL="9598" marR="9598" marT="9598" marB="0" anchor="ctr"/>
                </a:tc>
                <a:extLst>
                  <a:ext uri="{0D108BD9-81ED-4DB2-BD59-A6C34878D82A}">
                    <a16:rowId xmlns:a16="http://schemas.microsoft.com/office/drawing/2014/main" val="2623821460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Etiquette non conforme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</a:t>
                      </a:r>
                    </a:p>
                  </a:txBody>
                  <a:tcPr marL="9598" marR="9598" marT="9598" marB="0" anchor="ctr"/>
                </a:tc>
                <a:extLst>
                  <a:ext uri="{0D108BD9-81ED-4DB2-BD59-A6C34878D82A}">
                    <a16:rowId xmlns:a16="http://schemas.microsoft.com/office/drawing/2014/main" val="920342006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Erreur article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9598" marR="9598" marT="9598" marB="0" anchor="ctr"/>
                </a:tc>
                <a:extLst>
                  <a:ext uri="{0D108BD9-81ED-4DB2-BD59-A6C34878D82A}">
                    <a16:rowId xmlns:a16="http://schemas.microsoft.com/office/drawing/2014/main" val="805620872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Aspect Borne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9598" marR="9598" marT="9598" marB="0" anchor="ctr"/>
                </a:tc>
                <a:extLst>
                  <a:ext uri="{0D108BD9-81ED-4DB2-BD59-A6C34878D82A}">
                    <a16:rowId xmlns:a16="http://schemas.microsoft.com/office/drawing/2014/main" val="2268932990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Batterie cassée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98" marR="9598" marT="9598" marB="0" anchor="ctr"/>
                </a:tc>
                <a:extLst>
                  <a:ext uri="{0D108BD9-81ED-4DB2-BD59-A6C34878D82A}">
                    <a16:rowId xmlns:a16="http://schemas.microsoft.com/office/drawing/2014/main" val="400428915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Couvercle Brulée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98" marR="9598" marT="9598" marB="0" anchor="ctr"/>
                </a:tc>
                <a:extLst>
                  <a:ext uri="{0D108BD9-81ED-4DB2-BD59-A6C34878D82A}">
                    <a16:rowId xmlns:a16="http://schemas.microsoft.com/office/drawing/2014/main" val="1599632783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Batterie déchargée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/>
                </a:tc>
                <a:extLst>
                  <a:ext uri="{0D108BD9-81ED-4DB2-BD59-A6C34878D82A}">
                    <a16:rowId xmlns:a16="http://schemas.microsoft.com/office/drawing/2014/main" val="824176162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Batterie défectueuse 1er démarrage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/>
                </a:tc>
                <a:extLst>
                  <a:ext uri="{0D108BD9-81ED-4DB2-BD59-A6C34878D82A}">
                    <a16:rowId xmlns:a16="http://schemas.microsoft.com/office/drawing/2014/main" val="1438537595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général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332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432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732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1123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412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3452</a:t>
                      </a:r>
                    </a:p>
                  </a:txBody>
                  <a:tcPr marL="9598" marR="9598" marT="9598" marB="0" anchor="ctr"/>
                </a:tc>
                <a:extLst>
                  <a:ext uri="{0D108BD9-81ED-4DB2-BD59-A6C34878D82A}">
                    <a16:rowId xmlns:a16="http://schemas.microsoft.com/office/drawing/2014/main" val="623090074"/>
                  </a:ext>
                </a:extLst>
              </a:tr>
            </a:tbl>
          </a:graphicData>
        </a:graphic>
      </p:graphicFrame>
      <p:graphicFrame>
        <p:nvGraphicFramePr>
          <p:cNvPr id="9" name="Tableau 8">
            <a:extLst>
              <a:ext uri="{FF2B5EF4-FFF2-40B4-BE49-F238E27FC236}">
                <a16:creationId xmlns:a16="http://schemas.microsoft.com/office/drawing/2014/main" id="{582B32D4-75B6-1BC9-9E3A-B3A9272C4F7E}"/>
              </a:ext>
            </a:extLst>
          </p:cNvPr>
          <p:cNvGraphicFramePr>
            <a:graphicFrameLocks noGrp="1"/>
          </p:cNvGraphicFramePr>
          <p:nvPr/>
        </p:nvGraphicFramePr>
        <p:xfrm>
          <a:off x="7467698" y="3450572"/>
          <a:ext cx="5937985" cy="214228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97760">
                  <a:extLst>
                    <a:ext uri="{9D8B030D-6E8A-4147-A177-3AD203B41FA5}">
                      <a16:colId xmlns:a16="http://schemas.microsoft.com/office/drawing/2014/main" val="82765901"/>
                    </a:ext>
                  </a:extLst>
                </a:gridCol>
                <a:gridCol w="720032">
                  <a:extLst>
                    <a:ext uri="{9D8B030D-6E8A-4147-A177-3AD203B41FA5}">
                      <a16:colId xmlns:a16="http://schemas.microsoft.com/office/drawing/2014/main" val="416873681"/>
                    </a:ext>
                  </a:extLst>
                </a:gridCol>
                <a:gridCol w="720032">
                  <a:extLst>
                    <a:ext uri="{9D8B030D-6E8A-4147-A177-3AD203B41FA5}">
                      <a16:colId xmlns:a16="http://schemas.microsoft.com/office/drawing/2014/main" val="1386941283"/>
                    </a:ext>
                  </a:extLst>
                </a:gridCol>
                <a:gridCol w="720032">
                  <a:extLst>
                    <a:ext uri="{9D8B030D-6E8A-4147-A177-3AD203B41FA5}">
                      <a16:colId xmlns:a16="http://schemas.microsoft.com/office/drawing/2014/main" val="264161349"/>
                    </a:ext>
                  </a:extLst>
                </a:gridCol>
                <a:gridCol w="720032">
                  <a:extLst>
                    <a:ext uri="{9D8B030D-6E8A-4147-A177-3AD203B41FA5}">
                      <a16:colId xmlns:a16="http://schemas.microsoft.com/office/drawing/2014/main" val="1306400643"/>
                    </a:ext>
                  </a:extLst>
                </a:gridCol>
                <a:gridCol w="720032">
                  <a:extLst>
                    <a:ext uri="{9D8B030D-6E8A-4147-A177-3AD203B41FA5}">
                      <a16:colId xmlns:a16="http://schemas.microsoft.com/office/drawing/2014/main" val="1461087876"/>
                    </a:ext>
                  </a:extLst>
                </a:gridCol>
                <a:gridCol w="720032">
                  <a:extLst>
                    <a:ext uri="{9D8B030D-6E8A-4147-A177-3AD203B41FA5}">
                      <a16:colId xmlns:a16="http://schemas.microsoft.com/office/drawing/2014/main" val="2061434047"/>
                    </a:ext>
                  </a:extLst>
                </a:gridCol>
                <a:gridCol w="720032">
                  <a:extLst>
                    <a:ext uri="{9D8B030D-6E8A-4147-A177-3AD203B41FA5}">
                      <a16:colId xmlns:a16="http://schemas.microsoft.com/office/drawing/2014/main" val="3569033918"/>
                    </a:ext>
                  </a:extLst>
                </a:gridCol>
              </a:tblGrid>
              <a:tr h="178524">
                <a:tc gridSpan="8"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1" u="none" strike="noStrike" dirty="0">
                          <a:effectLst/>
                        </a:rPr>
                        <a:t>TOP10 Fuite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118439374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Type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Janvier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Février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Mars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Avril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Mai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Juin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</a:rPr>
                        <a:t>Total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956064493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D31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</a:t>
                      </a:r>
                    </a:p>
                  </a:txBody>
                  <a:tcPr marL="9598" marR="9598" marT="9598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413308332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D31D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62</a:t>
                      </a:r>
                    </a:p>
                  </a:txBody>
                  <a:tcPr marL="9598" marR="9598" marT="9598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210460430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S3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</a:t>
                      </a:r>
                    </a:p>
                  </a:txBody>
                  <a:tcPr marL="9598" marR="9598" marT="9598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147885768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D26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47</a:t>
                      </a:r>
                    </a:p>
                  </a:txBody>
                  <a:tcPr marL="9598" marR="9598" marT="9598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482523576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D26D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</a:t>
                      </a:r>
                    </a:p>
                  </a:txBody>
                  <a:tcPr marL="9598" marR="9598" marT="9598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15493900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PL2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9598" marR="9598" marT="9598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647008464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S2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9598" marR="9598" marT="9598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31400052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PRL3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9598" marR="9598" marT="9598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64805242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S1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</a:t>
                      </a:r>
                    </a:p>
                  </a:txBody>
                  <a:tcPr marL="9598" marR="9598" marT="9598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158500611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PM12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9598" marR="9598" marT="9598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598" marR="9598" marT="9598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</a:t>
                      </a:r>
                    </a:p>
                  </a:txBody>
                  <a:tcPr marL="9598" marR="9598" marT="9598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783838105"/>
                  </a:ext>
                </a:extLst>
              </a:tr>
            </a:tbl>
          </a:graphicData>
        </a:graphic>
      </p:graphicFrame>
      <p:graphicFrame>
        <p:nvGraphicFramePr>
          <p:cNvPr id="11" name="Tableau 10">
            <a:extLst>
              <a:ext uri="{FF2B5EF4-FFF2-40B4-BE49-F238E27FC236}">
                <a16:creationId xmlns:a16="http://schemas.microsoft.com/office/drawing/2014/main" id="{7F0D97E0-5DEB-8FA2-29A0-CC0CB67403DE}"/>
              </a:ext>
            </a:extLst>
          </p:cNvPr>
          <p:cNvGraphicFramePr>
            <a:graphicFrameLocks noGrp="1"/>
          </p:cNvGraphicFramePr>
          <p:nvPr/>
        </p:nvGraphicFramePr>
        <p:xfrm>
          <a:off x="7467698" y="5627377"/>
          <a:ext cx="5937982" cy="214228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08111">
                  <a:extLst>
                    <a:ext uri="{9D8B030D-6E8A-4147-A177-3AD203B41FA5}">
                      <a16:colId xmlns:a16="http://schemas.microsoft.com/office/drawing/2014/main" val="702390810"/>
                    </a:ext>
                  </a:extLst>
                </a:gridCol>
                <a:gridCol w="718553">
                  <a:extLst>
                    <a:ext uri="{9D8B030D-6E8A-4147-A177-3AD203B41FA5}">
                      <a16:colId xmlns:a16="http://schemas.microsoft.com/office/drawing/2014/main" val="3289415312"/>
                    </a:ext>
                  </a:extLst>
                </a:gridCol>
                <a:gridCol w="718553">
                  <a:extLst>
                    <a:ext uri="{9D8B030D-6E8A-4147-A177-3AD203B41FA5}">
                      <a16:colId xmlns:a16="http://schemas.microsoft.com/office/drawing/2014/main" val="3988312154"/>
                    </a:ext>
                  </a:extLst>
                </a:gridCol>
                <a:gridCol w="718553">
                  <a:extLst>
                    <a:ext uri="{9D8B030D-6E8A-4147-A177-3AD203B41FA5}">
                      <a16:colId xmlns:a16="http://schemas.microsoft.com/office/drawing/2014/main" val="3854400661"/>
                    </a:ext>
                  </a:extLst>
                </a:gridCol>
                <a:gridCol w="718553">
                  <a:extLst>
                    <a:ext uri="{9D8B030D-6E8A-4147-A177-3AD203B41FA5}">
                      <a16:colId xmlns:a16="http://schemas.microsoft.com/office/drawing/2014/main" val="1096466356"/>
                    </a:ext>
                  </a:extLst>
                </a:gridCol>
                <a:gridCol w="718553">
                  <a:extLst>
                    <a:ext uri="{9D8B030D-6E8A-4147-A177-3AD203B41FA5}">
                      <a16:colId xmlns:a16="http://schemas.microsoft.com/office/drawing/2014/main" val="879039157"/>
                    </a:ext>
                  </a:extLst>
                </a:gridCol>
                <a:gridCol w="718553">
                  <a:extLst>
                    <a:ext uri="{9D8B030D-6E8A-4147-A177-3AD203B41FA5}">
                      <a16:colId xmlns:a16="http://schemas.microsoft.com/office/drawing/2014/main" val="90936803"/>
                    </a:ext>
                  </a:extLst>
                </a:gridCol>
                <a:gridCol w="718553">
                  <a:extLst>
                    <a:ext uri="{9D8B030D-6E8A-4147-A177-3AD203B41FA5}">
                      <a16:colId xmlns:a16="http://schemas.microsoft.com/office/drawing/2014/main" val="4083975173"/>
                    </a:ext>
                  </a:extLst>
                </a:gridCol>
              </a:tblGrid>
              <a:tr h="178524">
                <a:tc gridSpan="8"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TOP 10 Humidité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61897566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Article</a:t>
                      </a:r>
                      <a:endParaRPr lang="fr-F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</a:rPr>
                        <a:t>Janvier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</a:rPr>
                        <a:t>Février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</a:rPr>
                        <a:t>Mars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</a:rPr>
                        <a:t>Avril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</a:rPr>
                        <a:t>Mai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Juin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</a:rPr>
                        <a:t>Total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967799511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D26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290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440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95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882</a:t>
                      </a:r>
                    </a:p>
                  </a:txBody>
                  <a:tcPr marL="9598" marR="9598" marT="9598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4185736432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S2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49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244</a:t>
                      </a:r>
                    </a:p>
                  </a:txBody>
                  <a:tcPr marL="9598" marR="9598" marT="9598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199504077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PRL2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84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211</a:t>
                      </a:r>
                    </a:p>
                  </a:txBody>
                  <a:tcPr marL="9598" marR="9598" marT="9598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2240407758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D26D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119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189</a:t>
                      </a:r>
                    </a:p>
                  </a:txBody>
                  <a:tcPr marL="9598" marR="9598" marT="9598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4072573360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S3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84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55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188</a:t>
                      </a:r>
                    </a:p>
                  </a:txBody>
                  <a:tcPr marL="9598" marR="9598" marT="9598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4067526384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S1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133</a:t>
                      </a:r>
                    </a:p>
                  </a:txBody>
                  <a:tcPr marL="9598" marR="9598" marT="9598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3517848671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D31D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116</a:t>
                      </a:r>
                    </a:p>
                  </a:txBody>
                  <a:tcPr marL="9598" marR="9598" marT="9598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985227110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PRL3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73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112</a:t>
                      </a:r>
                    </a:p>
                  </a:txBody>
                  <a:tcPr marL="9598" marR="9598" marT="9598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233010278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PL2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42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77</a:t>
                      </a:r>
                    </a:p>
                  </a:txBody>
                  <a:tcPr marL="9598" marR="9598" marT="9598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</a:tcPr>
                </a:tc>
                <a:extLst>
                  <a:ext uri="{0D108BD9-81ED-4DB2-BD59-A6C34878D82A}">
                    <a16:rowId xmlns:a16="http://schemas.microsoft.com/office/drawing/2014/main" val="1855786839"/>
                  </a:ext>
                </a:extLst>
              </a:tr>
              <a:tr h="17852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PRL1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9598" marR="9598" marT="9598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9598" marR="9598" marT="9598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98" marR="9598" marT="9598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</a:t>
                      </a:r>
                    </a:p>
                  </a:txBody>
                  <a:tcPr marL="9598" marR="9598" marT="9598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</a:t>
                      </a:r>
                    </a:p>
                  </a:txBody>
                  <a:tcPr marL="9598" marR="9598" marT="9598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</a:t>
                      </a:r>
                    </a:p>
                  </a:txBody>
                  <a:tcPr marL="9598" marR="9598" marT="9598" marB="0" anchor="ctr"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</a:t>
                      </a:r>
                    </a:p>
                  </a:txBody>
                  <a:tcPr marL="9598" marR="9598" marT="9598" marB="0" anchor="ctr"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66350200"/>
                  </a:ext>
                </a:extLst>
              </a:tr>
            </a:tbl>
          </a:graphicData>
        </a:graphic>
      </p:graphicFrame>
      <p:pic>
        <p:nvPicPr>
          <p:cNvPr id="4" name="Image 3">
            <a:extLst>
              <a:ext uri="{FF2B5EF4-FFF2-40B4-BE49-F238E27FC236}">
                <a16:creationId xmlns:a16="http://schemas.microsoft.com/office/drawing/2014/main" id="{94C6D7ED-F1D7-130E-4C9B-69BD7847FF0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12456" y="4247761"/>
            <a:ext cx="6327575" cy="33849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74181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742864"/>
            <a:ext cx="2736165" cy="16685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2132" tIns="46066" rIns="92132" bIns="46066" rtlCol="0" anchor="ctr"/>
          <a:lstStyle/>
          <a:p>
            <a:pPr algn="ctr"/>
            <a:endParaRPr lang="fr-FR" sz="1814" dirty="0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9C9A8ECA-2399-489C-9316-41820E16F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0544" y="3633730"/>
            <a:ext cx="6119824" cy="460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lr>
                <a:srgbClr val="013769"/>
              </a:buClr>
              <a:buSzPct val="120000"/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lr>
                <a:srgbClr val="013769"/>
              </a:buClr>
              <a:buSzPct val="80000"/>
              <a:buFont typeface="Wingdings 3" pitchFamily="18" charset="2"/>
              <a:buChar char="}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lr>
                <a:srgbClr val="013769"/>
              </a:buClr>
              <a:buChar char="-"/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None/>
            </a:pPr>
            <a:r>
              <a:rPr lang="fr-FR" sz="4400" b="1" dirty="0">
                <a:latin typeface="Times New Roman" pitchFamily="18" charset="0"/>
                <a:cs typeface="Times New Roman" pitchFamily="18" charset="0"/>
              </a:rPr>
              <a:t>PRODUCTION SNA</a:t>
            </a:r>
          </a:p>
        </p:txBody>
      </p:sp>
      <p:pic>
        <p:nvPicPr>
          <p:cNvPr id="43010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43427A3F-923F-4470-B28D-3C800699130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4884237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AD192697-7B70-451F-85B0-2FF0A9594A71}"/>
              </a:ext>
            </a:extLst>
          </p:cNvPr>
          <p:cNvSpPr txBox="1"/>
          <p:nvPr/>
        </p:nvSpPr>
        <p:spPr>
          <a:xfrm>
            <a:off x="4284638" y="458300"/>
            <a:ext cx="5250483" cy="483575"/>
          </a:xfrm>
          <a:prstGeom prst="rect">
            <a:avLst/>
          </a:prstGeom>
          <a:noFill/>
        </p:spPr>
        <p:txBody>
          <a:bodyPr wrap="square" lIns="92309" tIns="46155" rIns="92309" bIns="46155" rtlCol="0">
            <a:spAutoFit/>
          </a:bodyPr>
          <a:lstStyle/>
          <a:p>
            <a:pPr algn="ctr"/>
            <a:r>
              <a:rPr lang="fr-FR" sz="2500" b="1" dirty="0">
                <a:latin typeface="Times New Roman" pitchFamily="18" charset="0"/>
                <a:cs typeface="Times New Roman" pitchFamily="18" charset="0"/>
              </a:rPr>
              <a:t>PRODUCTION SNA2</a:t>
            </a:r>
          </a:p>
        </p:txBody>
      </p:sp>
      <p:pic>
        <p:nvPicPr>
          <p:cNvPr id="41986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1C08A4FF-1863-4B43-9BBD-6CEAF88FA55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8" name="Tableau 7">
            <a:extLst>
              <a:ext uri="{FF2B5EF4-FFF2-40B4-BE49-F238E27FC236}">
                <a16:creationId xmlns:a16="http://schemas.microsoft.com/office/drawing/2014/main" id="{299A7F15-6753-5432-0F27-FE64B43A043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59904448"/>
              </p:ext>
            </p:extLst>
          </p:nvPr>
        </p:nvGraphicFramePr>
        <p:xfrm>
          <a:off x="468214" y="6627028"/>
          <a:ext cx="13397525" cy="104191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56756">
                  <a:extLst>
                    <a:ext uri="{9D8B030D-6E8A-4147-A177-3AD203B41FA5}">
                      <a16:colId xmlns:a16="http://schemas.microsoft.com/office/drawing/2014/main" val="451075330"/>
                    </a:ext>
                  </a:extLst>
                </a:gridCol>
                <a:gridCol w="1274425">
                  <a:extLst>
                    <a:ext uri="{9D8B030D-6E8A-4147-A177-3AD203B41FA5}">
                      <a16:colId xmlns:a16="http://schemas.microsoft.com/office/drawing/2014/main" val="492343290"/>
                    </a:ext>
                  </a:extLst>
                </a:gridCol>
                <a:gridCol w="899594">
                  <a:extLst>
                    <a:ext uri="{9D8B030D-6E8A-4147-A177-3AD203B41FA5}">
                      <a16:colId xmlns:a16="http://schemas.microsoft.com/office/drawing/2014/main" val="3688196968"/>
                    </a:ext>
                  </a:extLst>
                </a:gridCol>
                <a:gridCol w="899594">
                  <a:extLst>
                    <a:ext uri="{9D8B030D-6E8A-4147-A177-3AD203B41FA5}">
                      <a16:colId xmlns:a16="http://schemas.microsoft.com/office/drawing/2014/main" val="2126173473"/>
                    </a:ext>
                  </a:extLst>
                </a:gridCol>
                <a:gridCol w="856756">
                  <a:extLst>
                    <a:ext uri="{9D8B030D-6E8A-4147-A177-3AD203B41FA5}">
                      <a16:colId xmlns:a16="http://schemas.microsoft.com/office/drawing/2014/main" val="2000216800"/>
                    </a:ext>
                  </a:extLst>
                </a:gridCol>
                <a:gridCol w="856756">
                  <a:extLst>
                    <a:ext uri="{9D8B030D-6E8A-4147-A177-3AD203B41FA5}">
                      <a16:colId xmlns:a16="http://schemas.microsoft.com/office/drawing/2014/main" val="2479220325"/>
                    </a:ext>
                  </a:extLst>
                </a:gridCol>
                <a:gridCol w="856756">
                  <a:extLst>
                    <a:ext uri="{9D8B030D-6E8A-4147-A177-3AD203B41FA5}">
                      <a16:colId xmlns:a16="http://schemas.microsoft.com/office/drawing/2014/main" val="921704323"/>
                    </a:ext>
                  </a:extLst>
                </a:gridCol>
                <a:gridCol w="856756">
                  <a:extLst>
                    <a:ext uri="{9D8B030D-6E8A-4147-A177-3AD203B41FA5}">
                      <a16:colId xmlns:a16="http://schemas.microsoft.com/office/drawing/2014/main" val="475334777"/>
                    </a:ext>
                  </a:extLst>
                </a:gridCol>
                <a:gridCol w="856756">
                  <a:extLst>
                    <a:ext uri="{9D8B030D-6E8A-4147-A177-3AD203B41FA5}">
                      <a16:colId xmlns:a16="http://schemas.microsoft.com/office/drawing/2014/main" val="1686484650"/>
                    </a:ext>
                  </a:extLst>
                </a:gridCol>
                <a:gridCol w="856756">
                  <a:extLst>
                    <a:ext uri="{9D8B030D-6E8A-4147-A177-3AD203B41FA5}">
                      <a16:colId xmlns:a16="http://schemas.microsoft.com/office/drawing/2014/main" val="326214993"/>
                    </a:ext>
                  </a:extLst>
                </a:gridCol>
                <a:gridCol w="871036">
                  <a:extLst>
                    <a:ext uri="{9D8B030D-6E8A-4147-A177-3AD203B41FA5}">
                      <a16:colId xmlns:a16="http://schemas.microsoft.com/office/drawing/2014/main" val="4193759433"/>
                    </a:ext>
                  </a:extLst>
                </a:gridCol>
                <a:gridCol w="871036">
                  <a:extLst>
                    <a:ext uri="{9D8B030D-6E8A-4147-A177-3AD203B41FA5}">
                      <a16:colId xmlns:a16="http://schemas.microsoft.com/office/drawing/2014/main" val="697586006"/>
                    </a:ext>
                  </a:extLst>
                </a:gridCol>
                <a:gridCol w="871036">
                  <a:extLst>
                    <a:ext uri="{9D8B030D-6E8A-4147-A177-3AD203B41FA5}">
                      <a16:colId xmlns:a16="http://schemas.microsoft.com/office/drawing/2014/main" val="4244158816"/>
                    </a:ext>
                  </a:extLst>
                </a:gridCol>
                <a:gridCol w="856756">
                  <a:extLst>
                    <a:ext uri="{9D8B030D-6E8A-4147-A177-3AD203B41FA5}">
                      <a16:colId xmlns:a16="http://schemas.microsoft.com/office/drawing/2014/main" val="3486511641"/>
                    </a:ext>
                  </a:extLst>
                </a:gridCol>
                <a:gridCol w="856756">
                  <a:extLst>
                    <a:ext uri="{9D8B030D-6E8A-4147-A177-3AD203B41FA5}">
                      <a16:colId xmlns:a16="http://schemas.microsoft.com/office/drawing/2014/main" val="1331348973"/>
                    </a:ext>
                  </a:extLst>
                </a:gridCol>
              </a:tblGrid>
              <a:tr h="206319"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JANVIER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FEVRIER 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MARS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AVRIL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MAI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JUIN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JUILLET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AOÛT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SEPTEMBRE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OCTOBRE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NOVEMBRE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DÉCEMBRE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TOTAL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834786922"/>
                  </a:ext>
                </a:extLst>
              </a:tr>
              <a:tr h="299163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PROD EMPATHAGE 2022</a:t>
                      </a:r>
                      <a:endParaRPr lang="fr-F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1904800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1434500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2234200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2706700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1853700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1936400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12070300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677761873"/>
                  </a:ext>
                </a:extLst>
              </a:tr>
              <a:tr h="319794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PROD EMPATHAGE 2023</a:t>
                      </a:r>
                      <a:endParaRPr lang="fr-F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2048900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2809500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2457900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2601100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2970500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2864300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15752200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5821673"/>
                  </a:ext>
                </a:extLst>
              </a:tr>
              <a:tr h="216635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VARIATION</a:t>
                      </a:r>
                      <a:endParaRPr lang="fr-F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8%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96%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10%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-4%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60%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48%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 dirty="0">
                          <a:effectLst/>
                        </a:rPr>
                        <a:t>31%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923355576"/>
                  </a:ext>
                </a:extLst>
              </a:tr>
            </a:tbl>
          </a:graphicData>
        </a:graphic>
      </p:graphicFrame>
      <p:pic>
        <p:nvPicPr>
          <p:cNvPr id="10" name="Image 9">
            <a:extLst>
              <a:ext uri="{FF2B5EF4-FFF2-40B4-BE49-F238E27FC236}">
                <a16:creationId xmlns:a16="http://schemas.microsoft.com/office/drawing/2014/main" id="{9DF91831-047D-9087-813D-10B0780FD50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49597" y="1476251"/>
            <a:ext cx="13686706" cy="482845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64871681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AF38005E-9F5F-40B5-9E40-6CE8E64BF8B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39DB998C-2D45-13EE-B4E2-AFCD8E90475C}"/>
              </a:ext>
            </a:extLst>
          </p:cNvPr>
          <p:cNvSpPr txBox="1"/>
          <p:nvPr/>
        </p:nvSpPr>
        <p:spPr>
          <a:xfrm>
            <a:off x="4466091" y="625220"/>
            <a:ext cx="5250483" cy="483575"/>
          </a:xfrm>
          <a:prstGeom prst="rect">
            <a:avLst/>
          </a:prstGeom>
          <a:noFill/>
        </p:spPr>
        <p:txBody>
          <a:bodyPr wrap="square" lIns="92309" tIns="46155" rIns="92309" bIns="46155" rtlCol="0">
            <a:spAutoFit/>
          </a:bodyPr>
          <a:lstStyle/>
          <a:p>
            <a:pPr algn="ctr"/>
            <a:r>
              <a:rPr lang="fr-FR" sz="2500" b="1" dirty="0">
                <a:latin typeface="Times New Roman" pitchFamily="18" charset="0"/>
                <a:cs typeface="Times New Roman" pitchFamily="18" charset="0"/>
              </a:rPr>
              <a:t>PRODUCTION SNA1</a:t>
            </a:r>
          </a:p>
        </p:txBody>
      </p:sp>
      <p:graphicFrame>
        <p:nvGraphicFramePr>
          <p:cNvPr id="3" name="Tableau 2">
            <a:extLst>
              <a:ext uri="{FF2B5EF4-FFF2-40B4-BE49-F238E27FC236}">
                <a16:creationId xmlns:a16="http://schemas.microsoft.com/office/drawing/2014/main" id="{FFC5C9C2-362C-55DA-AD9E-D760B023D1F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58680006"/>
              </p:ext>
            </p:extLst>
          </p:nvPr>
        </p:nvGraphicFramePr>
        <p:xfrm>
          <a:off x="395910" y="6060709"/>
          <a:ext cx="13394072" cy="160823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56535">
                  <a:extLst>
                    <a:ext uri="{9D8B030D-6E8A-4147-A177-3AD203B41FA5}">
                      <a16:colId xmlns:a16="http://schemas.microsoft.com/office/drawing/2014/main" val="2371170546"/>
                    </a:ext>
                  </a:extLst>
                </a:gridCol>
                <a:gridCol w="983269">
                  <a:extLst>
                    <a:ext uri="{9D8B030D-6E8A-4147-A177-3AD203B41FA5}">
                      <a16:colId xmlns:a16="http://schemas.microsoft.com/office/drawing/2014/main" val="1146071062"/>
                    </a:ext>
                  </a:extLst>
                </a:gridCol>
                <a:gridCol w="1190190">
                  <a:extLst>
                    <a:ext uri="{9D8B030D-6E8A-4147-A177-3AD203B41FA5}">
                      <a16:colId xmlns:a16="http://schemas.microsoft.com/office/drawing/2014/main" val="3540842817"/>
                    </a:ext>
                  </a:extLst>
                </a:gridCol>
                <a:gridCol w="899362">
                  <a:extLst>
                    <a:ext uri="{9D8B030D-6E8A-4147-A177-3AD203B41FA5}">
                      <a16:colId xmlns:a16="http://schemas.microsoft.com/office/drawing/2014/main" val="2589660814"/>
                    </a:ext>
                  </a:extLst>
                </a:gridCol>
                <a:gridCol w="856535">
                  <a:extLst>
                    <a:ext uri="{9D8B030D-6E8A-4147-A177-3AD203B41FA5}">
                      <a16:colId xmlns:a16="http://schemas.microsoft.com/office/drawing/2014/main" val="99484642"/>
                    </a:ext>
                  </a:extLst>
                </a:gridCol>
                <a:gridCol w="856535">
                  <a:extLst>
                    <a:ext uri="{9D8B030D-6E8A-4147-A177-3AD203B41FA5}">
                      <a16:colId xmlns:a16="http://schemas.microsoft.com/office/drawing/2014/main" val="4234611850"/>
                    </a:ext>
                  </a:extLst>
                </a:gridCol>
                <a:gridCol w="856535">
                  <a:extLst>
                    <a:ext uri="{9D8B030D-6E8A-4147-A177-3AD203B41FA5}">
                      <a16:colId xmlns:a16="http://schemas.microsoft.com/office/drawing/2014/main" val="3237469545"/>
                    </a:ext>
                  </a:extLst>
                </a:gridCol>
                <a:gridCol w="856535">
                  <a:extLst>
                    <a:ext uri="{9D8B030D-6E8A-4147-A177-3AD203B41FA5}">
                      <a16:colId xmlns:a16="http://schemas.microsoft.com/office/drawing/2014/main" val="51752830"/>
                    </a:ext>
                  </a:extLst>
                </a:gridCol>
                <a:gridCol w="856535">
                  <a:extLst>
                    <a:ext uri="{9D8B030D-6E8A-4147-A177-3AD203B41FA5}">
                      <a16:colId xmlns:a16="http://schemas.microsoft.com/office/drawing/2014/main" val="3955362613"/>
                    </a:ext>
                  </a:extLst>
                </a:gridCol>
                <a:gridCol w="856535">
                  <a:extLst>
                    <a:ext uri="{9D8B030D-6E8A-4147-A177-3AD203B41FA5}">
                      <a16:colId xmlns:a16="http://schemas.microsoft.com/office/drawing/2014/main" val="3288154481"/>
                    </a:ext>
                  </a:extLst>
                </a:gridCol>
                <a:gridCol w="870812">
                  <a:extLst>
                    <a:ext uri="{9D8B030D-6E8A-4147-A177-3AD203B41FA5}">
                      <a16:colId xmlns:a16="http://schemas.microsoft.com/office/drawing/2014/main" val="3824380502"/>
                    </a:ext>
                  </a:extLst>
                </a:gridCol>
                <a:gridCol w="870812">
                  <a:extLst>
                    <a:ext uri="{9D8B030D-6E8A-4147-A177-3AD203B41FA5}">
                      <a16:colId xmlns:a16="http://schemas.microsoft.com/office/drawing/2014/main" val="3295562825"/>
                    </a:ext>
                  </a:extLst>
                </a:gridCol>
                <a:gridCol w="870812">
                  <a:extLst>
                    <a:ext uri="{9D8B030D-6E8A-4147-A177-3AD203B41FA5}">
                      <a16:colId xmlns:a16="http://schemas.microsoft.com/office/drawing/2014/main" val="3120767455"/>
                    </a:ext>
                  </a:extLst>
                </a:gridCol>
                <a:gridCol w="856535">
                  <a:extLst>
                    <a:ext uri="{9D8B030D-6E8A-4147-A177-3AD203B41FA5}">
                      <a16:colId xmlns:a16="http://schemas.microsoft.com/office/drawing/2014/main" val="3837814430"/>
                    </a:ext>
                  </a:extLst>
                </a:gridCol>
                <a:gridCol w="856535">
                  <a:extLst>
                    <a:ext uri="{9D8B030D-6E8A-4147-A177-3AD203B41FA5}">
                      <a16:colId xmlns:a16="http://schemas.microsoft.com/office/drawing/2014/main" val="2844722902"/>
                    </a:ext>
                  </a:extLst>
                </a:gridCol>
              </a:tblGrid>
              <a:tr h="296253"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JANVIER 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 dirty="0">
                          <a:effectLst/>
                        </a:rPr>
                        <a:t>FEVRIER </a:t>
                      </a:r>
                      <a:endParaRPr lang="fr-FR" sz="11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 dirty="0">
                          <a:effectLst/>
                        </a:rPr>
                        <a:t>MARS</a:t>
                      </a:r>
                      <a:endParaRPr lang="fr-FR" sz="11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 dirty="0">
                          <a:effectLst/>
                        </a:rPr>
                        <a:t>AVRIL</a:t>
                      </a:r>
                      <a:endParaRPr lang="fr-FR" sz="11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 dirty="0">
                          <a:effectLst/>
                        </a:rPr>
                        <a:t>MAI</a:t>
                      </a:r>
                      <a:endParaRPr lang="fr-FR" sz="11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 dirty="0">
                          <a:effectLst/>
                        </a:rPr>
                        <a:t>JUIN</a:t>
                      </a:r>
                      <a:endParaRPr lang="fr-FR" sz="11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 dirty="0">
                          <a:effectLst/>
                        </a:rPr>
                        <a:t>JUILLET</a:t>
                      </a:r>
                      <a:endParaRPr lang="fr-FR" sz="11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 dirty="0">
                          <a:effectLst/>
                        </a:rPr>
                        <a:t>AOÛT</a:t>
                      </a:r>
                      <a:endParaRPr lang="fr-FR" sz="11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SEPTEMBRE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 dirty="0">
                          <a:effectLst/>
                        </a:rPr>
                        <a:t>OCTOBRE</a:t>
                      </a:r>
                      <a:endParaRPr lang="fr-FR" sz="11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 dirty="0">
                          <a:effectLst/>
                        </a:rPr>
                        <a:t>NOVEMBRE</a:t>
                      </a:r>
                      <a:endParaRPr lang="fr-FR" sz="11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 dirty="0">
                          <a:effectLst/>
                        </a:rPr>
                        <a:t>DÉCEMBRE</a:t>
                      </a:r>
                      <a:endParaRPr lang="fr-FR" sz="11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 dirty="0">
                          <a:effectLst/>
                        </a:rPr>
                        <a:t>TOTAL</a:t>
                      </a:r>
                      <a:endParaRPr lang="fr-FR" sz="11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087308896"/>
                  </a:ext>
                </a:extLst>
              </a:tr>
              <a:tr h="493755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PROD ASSEMBLAGE 2022</a:t>
                      </a:r>
                      <a:endParaRPr lang="fr-F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25791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19018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29007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29021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24720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12454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140011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446040110"/>
                  </a:ext>
                </a:extLst>
              </a:tr>
              <a:tr h="409111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PROD ASSEMBLAGE 2023</a:t>
                      </a:r>
                      <a:endParaRPr lang="fr-F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27026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34006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30186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33041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37094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35322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196675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293752801"/>
                  </a:ext>
                </a:extLst>
              </a:tr>
              <a:tr h="409111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VARIATION</a:t>
                      </a:r>
                      <a:endParaRPr lang="fr-F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5%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79%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4%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14%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50%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184%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</a:rPr>
                        <a:t>40%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44505186"/>
                  </a:ext>
                </a:extLst>
              </a:tr>
            </a:tbl>
          </a:graphicData>
        </a:graphic>
      </p:graphicFrame>
      <p:pic>
        <p:nvPicPr>
          <p:cNvPr id="7" name="Image 6">
            <a:extLst>
              <a:ext uri="{FF2B5EF4-FFF2-40B4-BE49-F238E27FC236}">
                <a16:creationId xmlns:a16="http://schemas.microsoft.com/office/drawing/2014/main" id="{A91CD89A-1173-1981-E8DE-80268A1871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4297" y="1508043"/>
            <a:ext cx="13394073" cy="4285859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76508037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oneTexte 18"/>
          <p:cNvSpPr txBox="1"/>
          <p:nvPr/>
        </p:nvSpPr>
        <p:spPr>
          <a:xfrm>
            <a:off x="4451122" y="680062"/>
            <a:ext cx="5250483" cy="483575"/>
          </a:xfrm>
          <a:prstGeom prst="rect">
            <a:avLst/>
          </a:prstGeom>
          <a:noFill/>
        </p:spPr>
        <p:txBody>
          <a:bodyPr wrap="square" lIns="92309" tIns="46155" rIns="92309" bIns="46155" rtlCol="0">
            <a:spAutoFit/>
          </a:bodyPr>
          <a:lstStyle/>
          <a:p>
            <a:pPr algn="ctr"/>
            <a:r>
              <a:rPr lang="fr-FR" sz="2500" b="1" dirty="0">
                <a:latin typeface="Times New Roman" pitchFamily="18" charset="0"/>
                <a:cs typeface="Times New Roman" pitchFamily="18" charset="0"/>
              </a:rPr>
              <a:t>PRODUCTION SNA1</a:t>
            </a:r>
          </a:p>
        </p:txBody>
      </p:sp>
      <p:pic>
        <p:nvPicPr>
          <p:cNvPr id="39938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8473DD9B-7C21-4BC4-BFFF-BD9FAD1C65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Tableau 3">
            <a:extLst>
              <a:ext uri="{FF2B5EF4-FFF2-40B4-BE49-F238E27FC236}">
                <a16:creationId xmlns:a16="http://schemas.microsoft.com/office/drawing/2014/main" id="{267670C9-3D8C-67DD-8ADC-5DB5701514A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34933074"/>
              </p:ext>
            </p:extLst>
          </p:nvPr>
        </p:nvGraphicFramePr>
        <p:xfrm>
          <a:off x="476487" y="6305261"/>
          <a:ext cx="13258632" cy="143568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109086">
                  <a:extLst>
                    <a:ext uri="{9D8B030D-6E8A-4147-A177-3AD203B41FA5}">
                      <a16:colId xmlns:a16="http://schemas.microsoft.com/office/drawing/2014/main" val="2584618437"/>
                    </a:ext>
                  </a:extLst>
                </a:gridCol>
                <a:gridCol w="890268">
                  <a:extLst>
                    <a:ext uri="{9D8B030D-6E8A-4147-A177-3AD203B41FA5}">
                      <a16:colId xmlns:a16="http://schemas.microsoft.com/office/drawing/2014/main" val="1129288549"/>
                    </a:ext>
                  </a:extLst>
                </a:gridCol>
                <a:gridCol w="890268">
                  <a:extLst>
                    <a:ext uri="{9D8B030D-6E8A-4147-A177-3AD203B41FA5}">
                      <a16:colId xmlns:a16="http://schemas.microsoft.com/office/drawing/2014/main" val="3459549811"/>
                    </a:ext>
                  </a:extLst>
                </a:gridCol>
                <a:gridCol w="847874">
                  <a:extLst>
                    <a:ext uri="{9D8B030D-6E8A-4147-A177-3AD203B41FA5}">
                      <a16:colId xmlns:a16="http://schemas.microsoft.com/office/drawing/2014/main" val="348944441"/>
                    </a:ext>
                  </a:extLst>
                </a:gridCol>
                <a:gridCol w="847874">
                  <a:extLst>
                    <a:ext uri="{9D8B030D-6E8A-4147-A177-3AD203B41FA5}">
                      <a16:colId xmlns:a16="http://schemas.microsoft.com/office/drawing/2014/main" val="172541514"/>
                    </a:ext>
                  </a:extLst>
                </a:gridCol>
                <a:gridCol w="847874">
                  <a:extLst>
                    <a:ext uri="{9D8B030D-6E8A-4147-A177-3AD203B41FA5}">
                      <a16:colId xmlns:a16="http://schemas.microsoft.com/office/drawing/2014/main" val="3259153678"/>
                    </a:ext>
                  </a:extLst>
                </a:gridCol>
                <a:gridCol w="847874">
                  <a:extLst>
                    <a:ext uri="{9D8B030D-6E8A-4147-A177-3AD203B41FA5}">
                      <a16:colId xmlns:a16="http://schemas.microsoft.com/office/drawing/2014/main" val="2301290247"/>
                    </a:ext>
                  </a:extLst>
                </a:gridCol>
                <a:gridCol w="847874">
                  <a:extLst>
                    <a:ext uri="{9D8B030D-6E8A-4147-A177-3AD203B41FA5}">
                      <a16:colId xmlns:a16="http://schemas.microsoft.com/office/drawing/2014/main" val="4172127127"/>
                    </a:ext>
                  </a:extLst>
                </a:gridCol>
                <a:gridCol w="847874">
                  <a:extLst>
                    <a:ext uri="{9D8B030D-6E8A-4147-A177-3AD203B41FA5}">
                      <a16:colId xmlns:a16="http://schemas.microsoft.com/office/drawing/2014/main" val="1500519560"/>
                    </a:ext>
                  </a:extLst>
                </a:gridCol>
                <a:gridCol w="862006">
                  <a:extLst>
                    <a:ext uri="{9D8B030D-6E8A-4147-A177-3AD203B41FA5}">
                      <a16:colId xmlns:a16="http://schemas.microsoft.com/office/drawing/2014/main" val="1170766740"/>
                    </a:ext>
                  </a:extLst>
                </a:gridCol>
                <a:gridCol w="862006">
                  <a:extLst>
                    <a:ext uri="{9D8B030D-6E8A-4147-A177-3AD203B41FA5}">
                      <a16:colId xmlns:a16="http://schemas.microsoft.com/office/drawing/2014/main" val="3981778337"/>
                    </a:ext>
                  </a:extLst>
                </a:gridCol>
                <a:gridCol w="862006">
                  <a:extLst>
                    <a:ext uri="{9D8B030D-6E8A-4147-A177-3AD203B41FA5}">
                      <a16:colId xmlns:a16="http://schemas.microsoft.com/office/drawing/2014/main" val="2313605546"/>
                    </a:ext>
                  </a:extLst>
                </a:gridCol>
                <a:gridCol w="847874">
                  <a:extLst>
                    <a:ext uri="{9D8B030D-6E8A-4147-A177-3AD203B41FA5}">
                      <a16:colId xmlns:a16="http://schemas.microsoft.com/office/drawing/2014/main" val="3922364995"/>
                    </a:ext>
                  </a:extLst>
                </a:gridCol>
                <a:gridCol w="847874">
                  <a:extLst>
                    <a:ext uri="{9D8B030D-6E8A-4147-A177-3AD203B41FA5}">
                      <a16:colId xmlns:a16="http://schemas.microsoft.com/office/drawing/2014/main" val="1640467715"/>
                    </a:ext>
                  </a:extLst>
                </a:gridCol>
              </a:tblGrid>
              <a:tr h="271616"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 dirty="0">
                          <a:effectLst/>
                        </a:rPr>
                        <a:t>JANVIER </a:t>
                      </a:r>
                      <a:endParaRPr lang="fr-FR" sz="1100" b="1" i="1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FEVRIER 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MARS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AVRIL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MAI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JUIN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JUILLET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AOÛT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SEPTEMBRE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OCTOBRE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NOVEMBRE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DÉCEMBRE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TOTAL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99528009"/>
                  </a:ext>
                </a:extLst>
              </a:tr>
              <a:tr h="38802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NBR DE PLAQUE MONTEE 2022</a:t>
                      </a:r>
                      <a:endParaRPr lang="fr-F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1946394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1082436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1857732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1612350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</a:rPr>
                        <a:t>1771728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1094010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9364650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98598401"/>
                  </a:ext>
                </a:extLst>
              </a:tr>
              <a:tr h="38802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NBR DE PLAQUE MONTEE 2023</a:t>
                      </a:r>
                      <a:endParaRPr lang="fr-F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1865316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2507046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2205918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2326974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</a:rPr>
                        <a:t>2867688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2475684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 dirty="0">
                          <a:effectLst/>
                        </a:rPr>
                        <a:t> 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14248626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87173664"/>
                  </a:ext>
                </a:extLst>
              </a:tr>
              <a:tr h="38802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VARIATION</a:t>
                      </a:r>
                      <a:endParaRPr lang="fr-F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-4%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132%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19%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44%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</a:rPr>
                        <a:t>62%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126%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52%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807846975"/>
                  </a:ext>
                </a:extLst>
              </a:tr>
            </a:tbl>
          </a:graphicData>
        </a:graphic>
      </p:graphicFrame>
      <p:pic>
        <p:nvPicPr>
          <p:cNvPr id="13" name="Image 12">
            <a:extLst>
              <a:ext uri="{FF2B5EF4-FFF2-40B4-BE49-F238E27FC236}">
                <a16:creationId xmlns:a16="http://schemas.microsoft.com/office/drawing/2014/main" id="{1B66312A-CE64-69AD-1A87-FB8DFF13BEE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46390" y="1582428"/>
            <a:ext cx="13259949" cy="4535817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766728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oneTexte 18"/>
          <p:cNvSpPr txBox="1"/>
          <p:nvPr/>
        </p:nvSpPr>
        <p:spPr>
          <a:xfrm>
            <a:off x="4356646" y="458300"/>
            <a:ext cx="5250483" cy="483575"/>
          </a:xfrm>
          <a:prstGeom prst="rect">
            <a:avLst/>
          </a:prstGeom>
          <a:noFill/>
        </p:spPr>
        <p:txBody>
          <a:bodyPr wrap="square" lIns="92309" tIns="46155" rIns="92309" bIns="46155" rtlCol="0">
            <a:spAutoFit/>
          </a:bodyPr>
          <a:lstStyle/>
          <a:p>
            <a:pPr algn="ctr"/>
            <a:r>
              <a:rPr lang="fr-FR" sz="2500" b="1" dirty="0">
                <a:latin typeface="Times New Roman" pitchFamily="18" charset="0"/>
                <a:cs typeface="Times New Roman" pitchFamily="18" charset="0"/>
              </a:rPr>
              <a:t>PRODUCTION SNA1</a:t>
            </a:r>
          </a:p>
        </p:txBody>
      </p:sp>
      <p:pic>
        <p:nvPicPr>
          <p:cNvPr id="39938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8473DD9B-7C21-4BC4-BFFF-BD9FAD1C65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leau 1">
            <a:extLst>
              <a:ext uri="{FF2B5EF4-FFF2-40B4-BE49-F238E27FC236}">
                <a16:creationId xmlns:a16="http://schemas.microsoft.com/office/drawing/2014/main" id="{58A2291A-1FE2-ABA4-59AF-2345EC2D37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8783286"/>
              </p:ext>
            </p:extLst>
          </p:nvPr>
        </p:nvGraphicFramePr>
        <p:xfrm>
          <a:off x="468214" y="6389731"/>
          <a:ext cx="13504671" cy="113519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63608">
                  <a:extLst>
                    <a:ext uri="{9D8B030D-6E8A-4147-A177-3AD203B41FA5}">
                      <a16:colId xmlns:a16="http://schemas.microsoft.com/office/drawing/2014/main" val="1584472444"/>
                    </a:ext>
                  </a:extLst>
                </a:gridCol>
                <a:gridCol w="1284617">
                  <a:extLst>
                    <a:ext uri="{9D8B030D-6E8A-4147-A177-3AD203B41FA5}">
                      <a16:colId xmlns:a16="http://schemas.microsoft.com/office/drawing/2014/main" val="3241779929"/>
                    </a:ext>
                  </a:extLst>
                </a:gridCol>
                <a:gridCol w="906788">
                  <a:extLst>
                    <a:ext uri="{9D8B030D-6E8A-4147-A177-3AD203B41FA5}">
                      <a16:colId xmlns:a16="http://schemas.microsoft.com/office/drawing/2014/main" val="849211192"/>
                    </a:ext>
                  </a:extLst>
                </a:gridCol>
                <a:gridCol w="906788">
                  <a:extLst>
                    <a:ext uri="{9D8B030D-6E8A-4147-A177-3AD203B41FA5}">
                      <a16:colId xmlns:a16="http://schemas.microsoft.com/office/drawing/2014/main" val="3232587556"/>
                    </a:ext>
                  </a:extLst>
                </a:gridCol>
                <a:gridCol w="863608">
                  <a:extLst>
                    <a:ext uri="{9D8B030D-6E8A-4147-A177-3AD203B41FA5}">
                      <a16:colId xmlns:a16="http://schemas.microsoft.com/office/drawing/2014/main" val="1802932294"/>
                    </a:ext>
                  </a:extLst>
                </a:gridCol>
                <a:gridCol w="863608">
                  <a:extLst>
                    <a:ext uri="{9D8B030D-6E8A-4147-A177-3AD203B41FA5}">
                      <a16:colId xmlns:a16="http://schemas.microsoft.com/office/drawing/2014/main" val="379956620"/>
                    </a:ext>
                  </a:extLst>
                </a:gridCol>
                <a:gridCol w="863608">
                  <a:extLst>
                    <a:ext uri="{9D8B030D-6E8A-4147-A177-3AD203B41FA5}">
                      <a16:colId xmlns:a16="http://schemas.microsoft.com/office/drawing/2014/main" val="736242477"/>
                    </a:ext>
                  </a:extLst>
                </a:gridCol>
                <a:gridCol w="863608">
                  <a:extLst>
                    <a:ext uri="{9D8B030D-6E8A-4147-A177-3AD203B41FA5}">
                      <a16:colId xmlns:a16="http://schemas.microsoft.com/office/drawing/2014/main" val="222802525"/>
                    </a:ext>
                  </a:extLst>
                </a:gridCol>
                <a:gridCol w="863608">
                  <a:extLst>
                    <a:ext uri="{9D8B030D-6E8A-4147-A177-3AD203B41FA5}">
                      <a16:colId xmlns:a16="http://schemas.microsoft.com/office/drawing/2014/main" val="1271615139"/>
                    </a:ext>
                  </a:extLst>
                </a:gridCol>
                <a:gridCol w="863608">
                  <a:extLst>
                    <a:ext uri="{9D8B030D-6E8A-4147-A177-3AD203B41FA5}">
                      <a16:colId xmlns:a16="http://schemas.microsoft.com/office/drawing/2014/main" val="1909218096"/>
                    </a:ext>
                  </a:extLst>
                </a:gridCol>
                <a:gridCol w="878002">
                  <a:extLst>
                    <a:ext uri="{9D8B030D-6E8A-4147-A177-3AD203B41FA5}">
                      <a16:colId xmlns:a16="http://schemas.microsoft.com/office/drawing/2014/main" val="578245289"/>
                    </a:ext>
                  </a:extLst>
                </a:gridCol>
                <a:gridCol w="878002">
                  <a:extLst>
                    <a:ext uri="{9D8B030D-6E8A-4147-A177-3AD203B41FA5}">
                      <a16:colId xmlns:a16="http://schemas.microsoft.com/office/drawing/2014/main" val="4230108385"/>
                    </a:ext>
                  </a:extLst>
                </a:gridCol>
                <a:gridCol w="878002">
                  <a:extLst>
                    <a:ext uri="{9D8B030D-6E8A-4147-A177-3AD203B41FA5}">
                      <a16:colId xmlns:a16="http://schemas.microsoft.com/office/drawing/2014/main" val="3300942996"/>
                    </a:ext>
                  </a:extLst>
                </a:gridCol>
                <a:gridCol w="863608">
                  <a:extLst>
                    <a:ext uri="{9D8B030D-6E8A-4147-A177-3AD203B41FA5}">
                      <a16:colId xmlns:a16="http://schemas.microsoft.com/office/drawing/2014/main" val="543851448"/>
                    </a:ext>
                  </a:extLst>
                </a:gridCol>
                <a:gridCol w="863608">
                  <a:extLst>
                    <a:ext uri="{9D8B030D-6E8A-4147-A177-3AD203B41FA5}">
                      <a16:colId xmlns:a16="http://schemas.microsoft.com/office/drawing/2014/main" val="2965301597"/>
                    </a:ext>
                  </a:extLst>
                </a:gridCol>
              </a:tblGrid>
              <a:tr h="228605"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JANVIER 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FEVRIER 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MARS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AVRIL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MAI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JUIN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JUILLET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AOÛT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SEPTEMBRE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OCTOBRE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NOVEMBRE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DÉCEMBRE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TOTAL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207616780"/>
                  </a:ext>
                </a:extLst>
              </a:tr>
              <a:tr h="437104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PROD EN  AH 2022</a:t>
                      </a:r>
                      <a:endParaRPr lang="fr-F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1808229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865448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1660154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1358582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1562787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885279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8140479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766279377"/>
                  </a:ext>
                </a:extLst>
              </a:tr>
              <a:tr h="469483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PROD EN AH 2023</a:t>
                      </a:r>
                      <a:endParaRPr lang="fr-F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1661369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</a:rPr>
                        <a:t>2114469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2051950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1924198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2353637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2231621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 dirty="0">
                          <a:effectLst/>
                        </a:rPr>
                        <a:t>12337244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8696393"/>
                  </a:ext>
                </a:extLst>
              </a:tr>
            </a:tbl>
          </a:graphicData>
        </a:graphic>
      </p:graphicFrame>
      <p:pic>
        <p:nvPicPr>
          <p:cNvPr id="6" name="Image 5">
            <a:extLst>
              <a:ext uri="{FF2B5EF4-FFF2-40B4-BE49-F238E27FC236}">
                <a16:creationId xmlns:a16="http://schemas.microsoft.com/office/drawing/2014/main" id="{48B55C3F-2511-A186-19A3-E0D2A2CF690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176" y="1497694"/>
            <a:ext cx="13613548" cy="4688230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40416392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4D8EA4A4-7310-6A69-E5A4-5448E8820E87}"/>
              </a:ext>
            </a:extLst>
          </p:cNvPr>
          <p:cNvSpPr txBox="1"/>
          <p:nvPr/>
        </p:nvSpPr>
        <p:spPr>
          <a:xfrm>
            <a:off x="4356646" y="458300"/>
            <a:ext cx="5250483" cy="483575"/>
          </a:xfrm>
          <a:prstGeom prst="rect">
            <a:avLst/>
          </a:prstGeom>
          <a:noFill/>
        </p:spPr>
        <p:txBody>
          <a:bodyPr wrap="square" lIns="92309" tIns="46155" rIns="92309" bIns="46155" rtlCol="0">
            <a:spAutoFit/>
          </a:bodyPr>
          <a:lstStyle/>
          <a:p>
            <a:pPr algn="ctr"/>
            <a:r>
              <a:rPr lang="fr-FR" sz="2500" b="1" dirty="0">
                <a:latin typeface="Times New Roman" pitchFamily="18" charset="0"/>
                <a:cs typeface="Times New Roman" pitchFamily="18" charset="0"/>
              </a:rPr>
              <a:t>PRODUCTION SNA1</a:t>
            </a:r>
          </a:p>
        </p:txBody>
      </p:sp>
      <p:pic>
        <p:nvPicPr>
          <p:cNvPr id="6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73A1289A-2706-B079-DEEA-2FA8ED31D5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leau 1">
            <a:extLst>
              <a:ext uri="{FF2B5EF4-FFF2-40B4-BE49-F238E27FC236}">
                <a16:creationId xmlns:a16="http://schemas.microsoft.com/office/drawing/2014/main" id="{353111D5-B717-230D-2902-473041F9698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55541272"/>
              </p:ext>
            </p:extLst>
          </p:nvPr>
        </p:nvGraphicFramePr>
        <p:xfrm>
          <a:off x="455665" y="6300787"/>
          <a:ext cx="13294691" cy="14401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50180">
                  <a:extLst>
                    <a:ext uri="{9D8B030D-6E8A-4147-A177-3AD203B41FA5}">
                      <a16:colId xmlns:a16="http://schemas.microsoft.com/office/drawing/2014/main" val="2900662816"/>
                    </a:ext>
                  </a:extLst>
                </a:gridCol>
                <a:gridCol w="1264643">
                  <a:extLst>
                    <a:ext uri="{9D8B030D-6E8A-4147-A177-3AD203B41FA5}">
                      <a16:colId xmlns:a16="http://schemas.microsoft.com/office/drawing/2014/main" val="3277882852"/>
                    </a:ext>
                  </a:extLst>
                </a:gridCol>
                <a:gridCol w="892689">
                  <a:extLst>
                    <a:ext uri="{9D8B030D-6E8A-4147-A177-3AD203B41FA5}">
                      <a16:colId xmlns:a16="http://schemas.microsoft.com/office/drawing/2014/main" val="3324605519"/>
                    </a:ext>
                  </a:extLst>
                </a:gridCol>
                <a:gridCol w="892689">
                  <a:extLst>
                    <a:ext uri="{9D8B030D-6E8A-4147-A177-3AD203B41FA5}">
                      <a16:colId xmlns:a16="http://schemas.microsoft.com/office/drawing/2014/main" val="2316485842"/>
                    </a:ext>
                  </a:extLst>
                </a:gridCol>
                <a:gridCol w="850180">
                  <a:extLst>
                    <a:ext uri="{9D8B030D-6E8A-4147-A177-3AD203B41FA5}">
                      <a16:colId xmlns:a16="http://schemas.microsoft.com/office/drawing/2014/main" val="3586232575"/>
                    </a:ext>
                  </a:extLst>
                </a:gridCol>
                <a:gridCol w="850180">
                  <a:extLst>
                    <a:ext uri="{9D8B030D-6E8A-4147-A177-3AD203B41FA5}">
                      <a16:colId xmlns:a16="http://schemas.microsoft.com/office/drawing/2014/main" val="965982486"/>
                    </a:ext>
                  </a:extLst>
                </a:gridCol>
                <a:gridCol w="850180">
                  <a:extLst>
                    <a:ext uri="{9D8B030D-6E8A-4147-A177-3AD203B41FA5}">
                      <a16:colId xmlns:a16="http://schemas.microsoft.com/office/drawing/2014/main" val="4055670174"/>
                    </a:ext>
                  </a:extLst>
                </a:gridCol>
                <a:gridCol w="850180">
                  <a:extLst>
                    <a:ext uri="{9D8B030D-6E8A-4147-A177-3AD203B41FA5}">
                      <a16:colId xmlns:a16="http://schemas.microsoft.com/office/drawing/2014/main" val="1227568590"/>
                    </a:ext>
                  </a:extLst>
                </a:gridCol>
                <a:gridCol w="850180">
                  <a:extLst>
                    <a:ext uri="{9D8B030D-6E8A-4147-A177-3AD203B41FA5}">
                      <a16:colId xmlns:a16="http://schemas.microsoft.com/office/drawing/2014/main" val="3217094581"/>
                    </a:ext>
                  </a:extLst>
                </a:gridCol>
                <a:gridCol w="850180">
                  <a:extLst>
                    <a:ext uri="{9D8B030D-6E8A-4147-A177-3AD203B41FA5}">
                      <a16:colId xmlns:a16="http://schemas.microsoft.com/office/drawing/2014/main" val="1434874645"/>
                    </a:ext>
                  </a:extLst>
                </a:gridCol>
                <a:gridCol w="864350">
                  <a:extLst>
                    <a:ext uri="{9D8B030D-6E8A-4147-A177-3AD203B41FA5}">
                      <a16:colId xmlns:a16="http://schemas.microsoft.com/office/drawing/2014/main" val="1223134582"/>
                    </a:ext>
                  </a:extLst>
                </a:gridCol>
                <a:gridCol w="864350">
                  <a:extLst>
                    <a:ext uri="{9D8B030D-6E8A-4147-A177-3AD203B41FA5}">
                      <a16:colId xmlns:a16="http://schemas.microsoft.com/office/drawing/2014/main" val="1784924738"/>
                    </a:ext>
                  </a:extLst>
                </a:gridCol>
                <a:gridCol w="864350">
                  <a:extLst>
                    <a:ext uri="{9D8B030D-6E8A-4147-A177-3AD203B41FA5}">
                      <a16:colId xmlns:a16="http://schemas.microsoft.com/office/drawing/2014/main" val="2773767047"/>
                    </a:ext>
                  </a:extLst>
                </a:gridCol>
                <a:gridCol w="850180">
                  <a:extLst>
                    <a:ext uri="{9D8B030D-6E8A-4147-A177-3AD203B41FA5}">
                      <a16:colId xmlns:a16="http://schemas.microsoft.com/office/drawing/2014/main" val="4169672948"/>
                    </a:ext>
                  </a:extLst>
                </a:gridCol>
                <a:gridCol w="850180">
                  <a:extLst>
                    <a:ext uri="{9D8B030D-6E8A-4147-A177-3AD203B41FA5}">
                      <a16:colId xmlns:a16="http://schemas.microsoft.com/office/drawing/2014/main" val="2747338282"/>
                    </a:ext>
                  </a:extLst>
                </a:gridCol>
              </a:tblGrid>
              <a:tr h="302434"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JANVIER 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FEVRIER 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MARS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AVRIL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MAI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JUIN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JUILLET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AOÛT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SEPTEMBRE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OCTOBRE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NOVEMBRE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DÉCEMBRE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TOTAL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444626664"/>
                  </a:ext>
                </a:extLst>
              </a:tr>
              <a:tr h="417646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MOYENNE AH 2022</a:t>
                      </a:r>
                      <a:endParaRPr lang="fr-F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70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46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57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47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63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71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58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2274979581"/>
                  </a:ext>
                </a:extLst>
              </a:tr>
              <a:tr h="417646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MOYENNE AH 2023</a:t>
                      </a:r>
                      <a:endParaRPr lang="fr-F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61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62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68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58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63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63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63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869158213"/>
                  </a:ext>
                </a:extLst>
              </a:tr>
              <a:tr h="302434">
                <a:tc gridSpan="2"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VARIATION</a:t>
                      </a:r>
                      <a:endParaRPr lang="fr-F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-12%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37%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19%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24%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0%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-11%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 dirty="0">
                          <a:effectLst/>
                        </a:rPr>
                        <a:t>8%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397398277"/>
                  </a:ext>
                </a:extLst>
              </a:tr>
            </a:tbl>
          </a:graphicData>
        </a:graphic>
      </p:graphicFrame>
      <p:pic>
        <p:nvPicPr>
          <p:cNvPr id="4" name="Image 3">
            <a:extLst>
              <a:ext uri="{FF2B5EF4-FFF2-40B4-BE49-F238E27FC236}">
                <a16:creationId xmlns:a16="http://schemas.microsoft.com/office/drawing/2014/main" id="{4F4884C5-15F5-42ED-06CF-180D842B007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6558" y="1686880"/>
            <a:ext cx="13296528" cy="432243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1519288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oneTexte 18"/>
          <p:cNvSpPr txBox="1"/>
          <p:nvPr/>
        </p:nvSpPr>
        <p:spPr>
          <a:xfrm>
            <a:off x="4356646" y="458300"/>
            <a:ext cx="5250483" cy="483575"/>
          </a:xfrm>
          <a:prstGeom prst="rect">
            <a:avLst/>
          </a:prstGeom>
          <a:noFill/>
        </p:spPr>
        <p:txBody>
          <a:bodyPr wrap="square" lIns="92309" tIns="46155" rIns="92309" bIns="46155" rtlCol="0">
            <a:spAutoFit/>
          </a:bodyPr>
          <a:lstStyle/>
          <a:p>
            <a:pPr algn="ctr"/>
            <a:r>
              <a:rPr lang="fr-FR" sz="2500" b="1" dirty="0">
                <a:latin typeface="Times New Roman" pitchFamily="18" charset="0"/>
                <a:cs typeface="Times New Roman" pitchFamily="18" charset="0"/>
              </a:rPr>
              <a:t>PRODUCTION SNA1</a:t>
            </a:r>
          </a:p>
        </p:txBody>
      </p:sp>
      <p:pic>
        <p:nvPicPr>
          <p:cNvPr id="39938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8473DD9B-7C21-4BC4-BFFF-BD9FAD1C654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ZoneTexte 4">
            <a:extLst>
              <a:ext uri="{FF2B5EF4-FFF2-40B4-BE49-F238E27FC236}">
                <a16:creationId xmlns:a16="http://schemas.microsoft.com/office/drawing/2014/main" id="{C4F950A5-C29A-99DD-7D22-00B915343FC7}"/>
              </a:ext>
            </a:extLst>
          </p:cNvPr>
          <p:cNvSpPr txBox="1"/>
          <p:nvPr/>
        </p:nvSpPr>
        <p:spPr>
          <a:xfrm>
            <a:off x="4214281" y="917050"/>
            <a:ext cx="5250483" cy="483575"/>
          </a:xfrm>
          <a:prstGeom prst="rect">
            <a:avLst/>
          </a:prstGeom>
          <a:noFill/>
        </p:spPr>
        <p:txBody>
          <a:bodyPr wrap="square" lIns="92309" tIns="46155" rIns="92309" bIns="46155" rtlCol="0">
            <a:spAutoFit/>
          </a:bodyPr>
          <a:lstStyle/>
          <a:p>
            <a:pPr algn="ctr"/>
            <a:r>
              <a:rPr lang="fr-FR" sz="2500" b="1" dirty="0">
                <a:latin typeface="Times New Roman" pitchFamily="18" charset="0"/>
                <a:cs typeface="Times New Roman" pitchFamily="18" charset="0"/>
              </a:rPr>
              <a:t>Charge &amp; Finition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2536CEFE-DD57-109C-6C60-A0B392DB16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198" y="1880502"/>
            <a:ext cx="6553768" cy="400541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E8A88357-0F67-207F-8FB1-A7EEE9E366C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991366" y="1880502"/>
            <a:ext cx="7035394" cy="400541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graphicFrame>
        <p:nvGraphicFramePr>
          <p:cNvPr id="12" name="Tableau 11">
            <a:extLst>
              <a:ext uri="{FF2B5EF4-FFF2-40B4-BE49-F238E27FC236}">
                <a16:creationId xmlns:a16="http://schemas.microsoft.com/office/drawing/2014/main" id="{95B547C4-3DC0-E880-C508-59D31F095C8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85715176"/>
              </p:ext>
            </p:extLst>
          </p:nvPr>
        </p:nvGraphicFramePr>
        <p:xfrm>
          <a:off x="635014" y="6012755"/>
          <a:ext cx="12712703" cy="1905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61810">
                  <a:extLst>
                    <a:ext uri="{9D8B030D-6E8A-4147-A177-3AD203B41FA5}">
                      <a16:colId xmlns:a16="http://schemas.microsoft.com/office/drawing/2014/main" val="1015002043"/>
                    </a:ext>
                  </a:extLst>
                </a:gridCol>
                <a:gridCol w="1133192">
                  <a:extLst>
                    <a:ext uri="{9D8B030D-6E8A-4147-A177-3AD203B41FA5}">
                      <a16:colId xmlns:a16="http://schemas.microsoft.com/office/drawing/2014/main" val="2997336221"/>
                    </a:ext>
                  </a:extLst>
                </a:gridCol>
                <a:gridCol w="799900">
                  <a:extLst>
                    <a:ext uri="{9D8B030D-6E8A-4147-A177-3AD203B41FA5}">
                      <a16:colId xmlns:a16="http://schemas.microsoft.com/office/drawing/2014/main" val="2835939941"/>
                    </a:ext>
                  </a:extLst>
                </a:gridCol>
                <a:gridCol w="799900">
                  <a:extLst>
                    <a:ext uri="{9D8B030D-6E8A-4147-A177-3AD203B41FA5}">
                      <a16:colId xmlns:a16="http://schemas.microsoft.com/office/drawing/2014/main" val="1462623762"/>
                    </a:ext>
                  </a:extLst>
                </a:gridCol>
                <a:gridCol w="761810">
                  <a:extLst>
                    <a:ext uri="{9D8B030D-6E8A-4147-A177-3AD203B41FA5}">
                      <a16:colId xmlns:a16="http://schemas.microsoft.com/office/drawing/2014/main" val="1277988087"/>
                    </a:ext>
                  </a:extLst>
                </a:gridCol>
                <a:gridCol w="761810">
                  <a:extLst>
                    <a:ext uri="{9D8B030D-6E8A-4147-A177-3AD203B41FA5}">
                      <a16:colId xmlns:a16="http://schemas.microsoft.com/office/drawing/2014/main" val="3469758636"/>
                    </a:ext>
                  </a:extLst>
                </a:gridCol>
                <a:gridCol w="761810">
                  <a:extLst>
                    <a:ext uri="{9D8B030D-6E8A-4147-A177-3AD203B41FA5}">
                      <a16:colId xmlns:a16="http://schemas.microsoft.com/office/drawing/2014/main" val="3293079522"/>
                    </a:ext>
                  </a:extLst>
                </a:gridCol>
                <a:gridCol w="761810">
                  <a:extLst>
                    <a:ext uri="{9D8B030D-6E8A-4147-A177-3AD203B41FA5}">
                      <a16:colId xmlns:a16="http://schemas.microsoft.com/office/drawing/2014/main" val="434637709"/>
                    </a:ext>
                  </a:extLst>
                </a:gridCol>
                <a:gridCol w="761810">
                  <a:extLst>
                    <a:ext uri="{9D8B030D-6E8A-4147-A177-3AD203B41FA5}">
                      <a16:colId xmlns:a16="http://schemas.microsoft.com/office/drawing/2014/main" val="912927464"/>
                    </a:ext>
                  </a:extLst>
                </a:gridCol>
                <a:gridCol w="761810">
                  <a:extLst>
                    <a:ext uri="{9D8B030D-6E8A-4147-A177-3AD203B41FA5}">
                      <a16:colId xmlns:a16="http://schemas.microsoft.com/office/drawing/2014/main" val="470090379"/>
                    </a:ext>
                  </a:extLst>
                </a:gridCol>
                <a:gridCol w="774507">
                  <a:extLst>
                    <a:ext uri="{9D8B030D-6E8A-4147-A177-3AD203B41FA5}">
                      <a16:colId xmlns:a16="http://schemas.microsoft.com/office/drawing/2014/main" val="2285422126"/>
                    </a:ext>
                  </a:extLst>
                </a:gridCol>
                <a:gridCol w="774507">
                  <a:extLst>
                    <a:ext uri="{9D8B030D-6E8A-4147-A177-3AD203B41FA5}">
                      <a16:colId xmlns:a16="http://schemas.microsoft.com/office/drawing/2014/main" val="2245793294"/>
                    </a:ext>
                  </a:extLst>
                </a:gridCol>
                <a:gridCol w="774507">
                  <a:extLst>
                    <a:ext uri="{9D8B030D-6E8A-4147-A177-3AD203B41FA5}">
                      <a16:colId xmlns:a16="http://schemas.microsoft.com/office/drawing/2014/main" val="3271096775"/>
                    </a:ext>
                  </a:extLst>
                </a:gridCol>
                <a:gridCol w="761810">
                  <a:extLst>
                    <a:ext uri="{9D8B030D-6E8A-4147-A177-3AD203B41FA5}">
                      <a16:colId xmlns:a16="http://schemas.microsoft.com/office/drawing/2014/main" val="864779177"/>
                    </a:ext>
                  </a:extLst>
                </a:gridCol>
                <a:gridCol w="761810">
                  <a:extLst>
                    <a:ext uri="{9D8B030D-6E8A-4147-A177-3AD203B41FA5}">
                      <a16:colId xmlns:a16="http://schemas.microsoft.com/office/drawing/2014/main" val="1524515046"/>
                    </a:ext>
                  </a:extLst>
                </a:gridCol>
                <a:gridCol w="799900">
                  <a:extLst>
                    <a:ext uri="{9D8B030D-6E8A-4147-A177-3AD203B41FA5}">
                      <a16:colId xmlns:a16="http://schemas.microsoft.com/office/drawing/2014/main" val="1054294946"/>
                    </a:ext>
                  </a:extLst>
                </a:gridCol>
              </a:tblGrid>
              <a:tr h="200025"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JANVIER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FEVRIER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MARS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AVRIL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MAI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JUIN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JUILLET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AOÛT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SEPTEMBRE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OCTOBRE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NOVEMBRE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DÉCEMBRE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TOTAL</a:t>
                      </a:r>
                      <a:endParaRPr lang="fr-FR" sz="1100" b="1" i="1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046634870"/>
                  </a:ext>
                </a:extLst>
              </a:tr>
              <a:tr h="409575">
                <a:tc gridSpan="3"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BATTERIES CHARGEE 2022</a:t>
                      </a:r>
                      <a:endParaRPr lang="fr-F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20212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16736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21630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14369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11140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25486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109573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328619951"/>
                  </a:ext>
                </a:extLst>
              </a:tr>
              <a:tr h="352425">
                <a:tc gridSpan="3"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BATTERIES CHARGEE 2023</a:t>
                      </a:r>
                      <a:endParaRPr lang="fr-F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35623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37504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28093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18864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20633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23286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164003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262108807"/>
                  </a:ext>
                </a:extLst>
              </a:tr>
              <a:tr h="381000">
                <a:tc gridSpan="3"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NBR DE BATTERIES FINI 2022</a:t>
                      </a:r>
                      <a:endParaRPr lang="fr-F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25060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13755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19627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14357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10045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21689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104533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1452238265"/>
                  </a:ext>
                </a:extLst>
              </a:tr>
              <a:tr h="361950">
                <a:tc gridSpan="3"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NBR DE BATTERIES FINI 2023</a:t>
                      </a:r>
                      <a:endParaRPr lang="fr-F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29811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35352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29347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16308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19485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28673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>
                          <a:effectLst/>
                        </a:rPr>
                        <a:t> 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u="none" strike="noStrike">
                          <a:effectLst/>
                        </a:rPr>
                        <a:t>158976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extLst>
                  <a:ext uri="{0D108BD9-81ED-4DB2-BD59-A6C34878D82A}">
                    <a16:rowId xmlns:a16="http://schemas.microsoft.com/office/drawing/2014/main" val="3205886483"/>
                  </a:ext>
                </a:extLst>
              </a:tr>
              <a:tr h="200025">
                <a:tc gridSpan="3">
                  <a:txBody>
                    <a:bodyPr/>
                    <a:lstStyle/>
                    <a:p>
                      <a:pPr algn="l" fontAlgn="ctr"/>
                      <a:r>
                        <a:rPr lang="fr-FR" sz="1100" u="none" strike="noStrike">
                          <a:effectLst/>
                        </a:rPr>
                        <a:t>VARIATION</a:t>
                      </a:r>
                      <a:endParaRPr lang="fr-F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ctr"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19%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157%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50%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14%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94%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32%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 dirty="0">
                          <a:effectLst/>
                        </a:rPr>
                        <a:t>52%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72668628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4250886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742864"/>
            <a:ext cx="2736165" cy="16685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2132" tIns="46066" rIns="92132" bIns="46066" rtlCol="0" anchor="ctr"/>
          <a:lstStyle/>
          <a:p>
            <a:pPr algn="ctr"/>
            <a:endParaRPr lang="fr-FR" sz="1814" dirty="0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9C9A8ECA-2399-489C-9316-41820E16F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0544" y="3633730"/>
            <a:ext cx="6119824" cy="460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lr>
                <a:srgbClr val="013769"/>
              </a:buClr>
              <a:buSzPct val="120000"/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lr>
                <a:srgbClr val="013769"/>
              </a:buClr>
              <a:buSzPct val="80000"/>
              <a:buFont typeface="Wingdings 3" pitchFamily="18" charset="2"/>
              <a:buChar char="}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lr>
                <a:srgbClr val="013769"/>
              </a:buClr>
              <a:buChar char="-"/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de-DE" altLang="fr-FR" sz="403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Résultats</a:t>
            </a:r>
            <a:r>
              <a:rPr lang="de-DE" altLang="fr-FR" sz="403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de-DE" altLang="fr-FR" sz="403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Qualité</a:t>
            </a:r>
            <a:r>
              <a:rPr lang="de-DE" altLang="fr-FR" sz="403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interne </a:t>
            </a:r>
            <a:r>
              <a:rPr lang="de-DE" altLang="fr-FR" sz="403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Batteries</a:t>
            </a:r>
            <a:endParaRPr lang="de-DE" altLang="fr-FR" sz="403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38914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7C1904D5-7598-4847-82EB-B961245C2C2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260303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78362" y="1590824"/>
            <a:ext cx="13848783" cy="617883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804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pic>
        <p:nvPicPr>
          <p:cNvPr id="9218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2DC343F7-DE54-4298-A7D5-F887D5ACBE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" y="28543"/>
            <a:ext cx="2706647" cy="1401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Tableau 3">
            <a:extLst>
              <a:ext uri="{FF2B5EF4-FFF2-40B4-BE49-F238E27FC236}">
                <a16:creationId xmlns:a16="http://schemas.microsoft.com/office/drawing/2014/main" id="{9886CB38-2925-B075-78EE-DB6A92840E3E}"/>
              </a:ext>
            </a:extLst>
          </p:cNvPr>
          <p:cNvGraphicFramePr>
            <a:graphicFrameLocks noGrp="1"/>
          </p:cNvGraphicFramePr>
          <p:nvPr/>
        </p:nvGraphicFramePr>
        <p:xfrm>
          <a:off x="375277" y="5955655"/>
          <a:ext cx="13435350" cy="122339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64066">
                  <a:extLst>
                    <a:ext uri="{9D8B030D-6E8A-4147-A177-3AD203B41FA5}">
                      <a16:colId xmlns:a16="http://schemas.microsoft.com/office/drawing/2014/main" val="3069563845"/>
                    </a:ext>
                  </a:extLst>
                </a:gridCol>
                <a:gridCol w="616761">
                  <a:extLst>
                    <a:ext uri="{9D8B030D-6E8A-4147-A177-3AD203B41FA5}">
                      <a16:colId xmlns:a16="http://schemas.microsoft.com/office/drawing/2014/main" val="2724208465"/>
                    </a:ext>
                  </a:extLst>
                </a:gridCol>
                <a:gridCol w="616761">
                  <a:extLst>
                    <a:ext uri="{9D8B030D-6E8A-4147-A177-3AD203B41FA5}">
                      <a16:colId xmlns:a16="http://schemas.microsoft.com/office/drawing/2014/main" val="1489110730"/>
                    </a:ext>
                  </a:extLst>
                </a:gridCol>
                <a:gridCol w="616761">
                  <a:extLst>
                    <a:ext uri="{9D8B030D-6E8A-4147-A177-3AD203B41FA5}">
                      <a16:colId xmlns:a16="http://schemas.microsoft.com/office/drawing/2014/main" val="2524697863"/>
                    </a:ext>
                  </a:extLst>
                </a:gridCol>
                <a:gridCol w="616761">
                  <a:extLst>
                    <a:ext uri="{9D8B030D-6E8A-4147-A177-3AD203B41FA5}">
                      <a16:colId xmlns:a16="http://schemas.microsoft.com/office/drawing/2014/main" val="2617573035"/>
                    </a:ext>
                  </a:extLst>
                </a:gridCol>
                <a:gridCol w="717020">
                  <a:extLst>
                    <a:ext uri="{9D8B030D-6E8A-4147-A177-3AD203B41FA5}">
                      <a16:colId xmlns:a16="http://schemas.microsoft.com/office/drawing/2014/main" val="1488749295"/>
                    </a:ext>
                  </a:extLst>
                </a:gridCol>
                <a:gridCol w="717020">
                  <a:extLst>
                    <a:ext uri="{9D8B030D-6E8A-4147-A177-3AD203B41FA5}">
                      <a16:colId xmlns:a16="http://schemas.microsoft.com/office/drawing/2014/main" val="1151752518"/>
                    </a:ext>
                  </a:extLst>
                </a:gridCol>
                <a:gridCol w="717020">
                  <a:extLst>
                    <a:ext uri="{9D8B030D-6E8A-4147-A177-3AD203B41FA5}">
                      <a16:colId xmlns:a16="http://schemas.microsoft.com/office/drawing/2014/main" val="2084275132"/>
                    </a:ext>
                  </a:extLst>
                </a:gridCol>
                <a:gridCol w="717020">
                  <a:extLst>
                    <a:ext uri="{9D8B030D-6E8A-4147-A177-3AD203B41FA5}">
                      <a16:colId xmlns:a16="http://schemas.microsoft.com/office/drawing/2014/main" val="3881418986"/>
                    </a:ext>
                  </a:extLst>
                </a:gridCol>
                <a:gridCol w="717020">
                  <a:extLst>
                    <a:ext uri="{9D8B030D-6E8A-4147-A177-3AD203B41FA5}">
                      <a16:colId xmlns:a16="http://schemas.microsoft.com/office/drawing/2014/main" val="972022883"/>
                    </a:ext>
                  </a:extLst>
                </a:gridCol>
                <a:gridCol w="717020">
                  <a:extLst>
                    <a:ext uri="{9D8B030D-6E8A-4147-A177-3AD203B41FA5}">
                      <a16:colId xmlns:a16="http://schemas.microsoft.com/office/drawing/2014/main" val="1679695247"/>
                    </a:ext>
                  </a:extLst>
                </a:gridCol>
                <a:gridCol w="717020">
                  <a:extLst>
                    <a:ext uri="{9D8B030D-6E8A-4147-A177-3AD203B41FA5}">
                      <a16:colId xmlns:a16="http://schemas.microsoft.com/office/drawing/2014/main" val="2829682691"/>
                    </a:ext>
                  </a:extLst>
                </a:gridCol>
                <a:gridCol w="717020">
                  <a:extLst>
                    <a:ext uri="{9D8B030D-6E8A-4147-A177-3AD203B41FA5}">
                      <a16:colId xmlns:a16="http://schemas.microsoft.com/office/drawing/2014/main" val="3534716512"/>
                    </a:ext>
                  </a:extLst>
                </a:gridCol>
                <a:gridCol w="717020">
                  <a:extLst>
                    <a:ext uri="{9D8B030D-6E8A-4147-A177-3AD203B41FA5}">
                      <a16:colId xmlns:a16="http://schemas.microsoft.com/office/drawing/2014/main" val="1504607894"/>
                    </a:ext>
                  </a:extLst>
                </a:gridCol>
                <a:gridCol w="717020">
                  <a:extLst>
                    <a:ext uri="{9D8B030D-6E8A-4147-A177-3AD203B41FA5}">
                      <a16:colId xmlns:a16="http://schemas.microsoft.com/office/drawing/2014/main" val="1639503347"/>
                    </a:ext>
                  </a:extLst>
                </a:gridCol>
                <a:gridCol w="717020">
                  <a:extLst>
                    <a:ext uri="{9D8B030D-6E8A-4147-A177-3AD203B41FA5}">
                      <a16:colId xmlns:a16="http://schemas.microsoft.com/office/drawing/2014/main" val="1081495022"/>
                    </a:ext>
                  </a:extLst>
                </a:gridCol>
                <a:gridCol w="717020">
                  <a:extLst>
                    <a:ext uri="{9D8B030D-6E8A-4147-A177-3AD203B41FA5}">
                      <a16:colId xmlns:a16="http://schemas.microsoft.com/office/drawing/2014/main" val="3791238010"/>
                    </a:ext>
                  </a:extLst>
                </a:gridCol>
              </a:tblGrid>
              <a:tr h="244678">
                <a:tc>
                  <a:txBody>
                    <a:bodyPr/>
                    <a:lstStyle/>
                    <a:p>
                      <a:pPr algn="r" fontAlgn="ctr"/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Q1</a:t>
                      </a:r>
                    </a:p>
                  </a:txBody>
                  <a:tcPr marL="9598" marR="9598" marT="9598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Q2</a:t>
                      </a:r>
                    </a:p>
                  </a:txBody>
                  <a:tcPr marL="9598" marR="9598" marT="9598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Q3</a:t>
                      </a:r>
                    </a:p>
                  </a:txBody>
                  <a:tcPr marL="9598" marR="9598" marT="9598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Q4</a:t>
                      </a:r>
                    </a:p>
                  </a:txBody>
                  <a:tcPr marL="9598" marR="9598" marT="9598" marB="0" anchor="ctr">
                    <a:solidFill>
                      <a:schemeClr val="accent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Janvier</a:t>
                      </a:r>
                    </a:p>
                  </a:txBody>
                  <a:tcPr marL="9598" marR="9598" marT="9598" marB="0"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Février</a:t>
                      </a:r>
                    </a:p>
                  </a:txBody>
                  <a:tcPr marL="9598" marR="9598" marT="9598" marB="0"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Mars</a:t>
                      </a:r>
                    </a:p>
                  </a:txBody>
                  <a:tcPr marL="9598" marR="9598" marT="9598" marB="0"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Avril</a:t>
                      </a:r>
                    </a:p>
                  </a:txBody>
                  <a:tcPr marL="9598" marR="9598" marT="9598" marB="0"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Mai</a:t>
                      </a:r>
                    </a:p>
                  </a:txBody>
                  <a:tcPr marL="9598" marR="9598" marT="9598" marB="0"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Juin</a:t>
                      </a:r>
                    </a:p>
                  </a:txBody>
                  <a:tcPr marL="9598" marR="9598" marT="9598" marB="0"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Juillet</a:t>
                      </a:r>
                    </a:p>
                  </a:txBody>
                  <a:tcPr marL="9598" marR="9598" marT="9598" marB="0"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Août</a:t>
                      </a:r>
                    </a:p>
                  </a:txBody>
                  <a:tcPr marL="9598" marR="9598" marT="9598" marB="0"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Septembre</a:t>
                      </a:r>
                    </a:p>
                  </a:txBody>
                  <a:tcPr marL="9598" marR="9598" marT="9598" marB="0"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Octobre</a:t>
                      </a:r>
                    </a:p>
                  </a:txBody>
                  <a:tcPr marL="9598" marR="9598" marT="9598" marB="0"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Novembre</a:t>
                      </a:r>
                    </a:p>
                  </a:txBody>
                  <a:tcPr marL="9598" marR="9598" marT="9598" marB="0" anchor="ctr">
                    <a:solidFill>
                      <a:schemeClr val="accent6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Décembre</a:t>
                      </a:r>
                    </a:p>
                  </a:txBody>
                  <a:tcPr marL="9598" marR="9598" marT="9598" marB="0" anchor="ctr">
                    <a:solidFill>
                      <a:schemeClr val="accent6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6911176"/>
                  </a:ext>
                </a:extLst>
              </a:tr>
              <a:tr h="244678">
                <a:tc>
                  <a:txBody>
                    <a:bodyPr/>
                    <a:lstStyle/>
                    <a:p>
                      <a:pPr algn="r" fontAlgn="ctr"/>
                      <a:r>
                        <a:rPr lang="fr-FR" sz="1400" u="none" strike="noStrike">
                          <a:effectLst/>
                        </a:rPr>
                        <a:t>Internal scrap (lié production)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u="none" strike="noStrike" dirty="0">
                          <a:effectLst/>
                        </a:rPr>
                        <a:t>10,3%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marL="0" algn="ctr" defTabSz="914310" rtl="0" eaLnBrk="1" fontAlgn="ctr" latinLnBrk="0" hangingPunct="1"/>
                      <a:r>
                        <a:rPr lang="fr-FR" sz="1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8,2%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u="none" strike="noStrike">
                          <a:effectLst/>
                        </a:rPr>
                        <a:t> 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u="none" strike="noStrike" dirty="0">
                          <a:effectLst/>
                        </a:rPr>
                        <a:t> 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u="none" strike="noStrike" dirty="0">
                          <a:effectLst/>
                        </a:rPr>
                        <a:t>8,7%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u="none" strike="noStrike">
                          <a:effectLst/>
                        </a:rPr>
                        <a:t>7,6%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extLst>
                  <a:ext uri="{0D108BD9-81ED-4DB2-BD59-A6C34878D82A}">
                    <a16:rowId xmlns:a16="http://schemas.microsoft.com/office/drawing/2014/main" val="2208566059"/>
                  </a:ext>
                </a:extLst>
              </a:tr>
              <a:tr h="244678">
                <a:tc>
                  <a:txBody>
                    <a:bodyPr/>
                    <a:lstStyle/>
                    <a:p>
                      <a:pPr algn="r" fontAlgn="ctr"/>
                      <a:r>
                        <a:rPr lang="fr-FR" sz="1400" u="none" strike="noStrike" dirty="0" err="1">
                          <a:effectLst/>
                        </a:rPr>
                        <a:t>Technical</a:t>
                      </a:r>
                      <a:r>
                        <a:rPr lang="fr-FR" sz="1400" u="none" strike="noStrike" dirty="0">
                          <a:effectLst/>
                        </a:rPr>
                        <a:t> process </a:t>
                      </a:r>
                      <a:r>
                        <a:rPr lang="fr-FR" sz="1400" u="none" strike="noStrike" dirty="0" err="1">
                          <a:effectLst/>
                        </a:rPr>
                        <a:t>waste</a:t>
                      </a:r>
                      <a:r>
                        <a:rPr lang="fr-FR" sz="1400" u="none" strike="noStrike" dirty="0">
                          <a:effectLst/>
                        </a:rPr>
                        <a:t> (dross)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u="none" strike="noStrike" dirty="0">
                          <a:effectLst/>
                        </a:rPr>
                        <a:t>6,1%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marL="0" algn="ctr" defTabSz="914310" rtl="0" eaLnBrk="1" fontAlgn="ctr" latinLnBrk="0" hangingPunct="1"/>
                      <a:r>
                        <a:rPr lang="fr-FR" sz="1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6,5%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u="none" strike="noStrike">
                          <a:effectLst/>
                        </a:rPr>
                        <a:t> 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u="none" strike="noStrike" dirty="0">
                          <a:effectLst/>
                        </a:rPr>
                        <a:t> 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u="none" strike="noStrike">
                          <a:effectLst/>
                        </a:rPr>
                        <a:t>6,3%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u="none" strike="noStrike">
                          <a:effectLst/>
                        </a:rPr>
                        <a:t>6,6%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extLst>
                  <a:ext uri="{0D108BD9-81ED-4DB2-BD59-A6C34878D82A}">
                    <a16:rowId xmlns:a16="http://schemas.microsoft.com/office/drawing/2014/main" val="3081286443"/>
                  </a:ext>
                </a:extLst>
              </a:tr>
              <a:tr h="244678">
                <a:tc>
                  <a:txBody>
                    <a:bodyPr/>
                    <a:lstStyle/>
                    <a:p>
                      <a:pPr algn="r" fontAlgn="ctr"/>
                      <a:r>
                        <a:rPr lang="fr-FR" sz="1400" u="none" strike="noStrike">
                          <a:effectLst/>
                        </a:rPr>
                        <a:t>Technical process waste (paste) 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u="none" strike="noStrike" dirty="0">
                          <a:effectLst/>
                        </a:rPr>
                        <a:t>1,2%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marL="0" algn="ctr" defTabSz="914310" rtl="0" eaLnBrk="1" fontAlgn="ctr" latinLnBrk="0" hangingPunct="1"/>
                      <a:r>
                        <a:rPr lang="fr-FR" sz="14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1,7%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u="none" strike="noStrike">
                          <a:effectLst/>
                        </a:rPr>
                        <a:t> 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u="none" strike="noStrike" dirty="0">
                          <a:effectLst/>
                        </a:rPr>
                        <a:t> 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u="none" strike="noStrike">
                          <a:effectLst/>
                        </a:rPr>
                        <a:t> 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u="none" strike="noStrike">
                          <a:effectLst/>
                        </a:rPr>
                        <a:t> 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u="none" strike="noStrike">
                          <a:effectLst/>
                        </a:rPr>
                        <a:t> 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u="none" strike="noStrike">
                          <a:effectLst/>
                        </a:rPr>
                        <a:t>2,2%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u="none" strike="noStrike">
                          <a:effectLst/>
                        </a:rPr>
                        <a:t>1,3%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u="none" strike="noStrike">
                          <a:effectLst/>
                        </a:rPr>
                        <a:t> 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u="none" strike="noStrike">
                          <a:effectLst/>
                        </a:rPr>
                        <a:t> 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u="none" strike="noStrike">
                          <a:effectLst/>
                        </a:rPr>
                        <a:t> 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u="none" strike="noStrike">
                          <a:effectLst/>
                        </a:rPr>
                        <a:t> 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u="none" strike="noStrike">
                          <a:effectLst/>
                        </a:rPr>
                        <a:t> 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u="none" strike="noStrike">
                          <a:effectLst/>
                        </a:rPr>
                        <a:t> 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u="none" strike="noStrike" dirty="0">
                          <a:effectLst/>
                        </a:rPr>
                        <a:t> 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extLst>
                  <a:ext uri="{0D108BD9-81ED-4DB2-BD59-A6C34878D82A}">
                    <a16:rowId xmlns:a16="http://schemas.microsoft.com/office/drawing/2014/main" val="1068332445"/>
                  </a:ext>
                </a:extLst>
              </a:tr>
              <a:tr h="244678">
                <a:tc>
                  <a:txBody>
                    <a:bodyPr/>
                    <a:lstStyle/>
                    <a:p>
                      <a:pPr algn="r" fontAlgn="ctr"/>
                      <a:r>
                        <a:rPr lang="fr-FR" sz="1400" b="1" u="none" strike="noStrike">
                          <a:effectLst/>
                        </a:rPr>
                        <a:t>Total waste &amp; scrap 2023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u="none" strike="noStrike" dirty="0">
                          <a:effectLst/>
                        </a:rPr>
                        <a:t>17,6%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b"/>
                </a:tc>
                <a:tc>
                  <a:txBody>
                    <a:bodyPr/>
                    <a:lstStyle/>
                    <a:p>
                      <a:pPr marL="0" algn="ctr" defTabSz="914310" rtl="0" eaLnBrk="1" fontAlgn="ctr" latinLnBrk="0" hangingPunct="1"/>
                      <a:r>
                        <a:rPr lang="fr-FR" sz="1400" b="1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16,4%</a:t>
                      </a:r>
                    </a:p>
                  </a:txBody>
                  <a:tcPr marL="9598" marR="9598" marT="9598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u="none" strike="noStrike">
                          <a:effectLst/>
                        </a:rPr>
                        <a:t> 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u="none" strike="noStrike" dirty="0">
                          <a:effectLst/>
                        </a:rPr>
                        <a:t> 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b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FR" sz="1100" b="1" u="none" strike="noStrike">
                          <a:effectLst/>
                        </a:rPr>
                        <a:t> </a:t>
                      </a:r>
                      <a:endParaRPr lang="fr-FR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FR" sz="1100" b="1" u="none" strike="noStrike">
                          <a:effectLst/>
                        </a:rPr>
                        <a:t> </a:t>
                      </a:r>
                      <a:endParaRPr lang="fr-FR" sz="1100" b="1" i="0" u="none" strike="noStrike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fr-FR" sz="1100" b="1" u="none" strike="noStrike" dirty="0">
                          <a:effectLst/>
                        </a:rPr>
                        <a:t> 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00" marR="9500" marT="9500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u="none" strike="noStrike">
                          <a:effectLst/>
                        </a:rPr>
                        <a:t>17,2%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u="none" strike="noStrike">
                          <a:effectLst/>
                        </a:rPr>
                        <a:t>15,65%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u="none" strike="noStrike">
                          <a:effectLst/>
                        </a:rPr>
                        <a:t> 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u="none" strike="noStrike">
                          <a:effectLst/>
                        </a:rPr>
                        <a:t> 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1" u="none" strike="noStrike" dirty="0">
                          <a:effectLst/>
                        </a:rPr>
                        <a:t> 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u="none" strike="noStrike">
                          <a:effectLst/>
                        </a:rPr>
                        <a:t> 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u="none" strike="noStrike">
                          <a:effectLst/>
                        </a:rPr>
                        <a:t> 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u="none" strike="noStrike">
                          <a:effectLst/>
                        </a:rPr>
                        <a:t> </a:t>
                      </a:r>
                      <a:endParaRPr lang="fr-FR" sz="14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u="none" strike="noStrike" dirty="0">
                          <a:effectLst/>
                        </a:rPr>
                        <a:t> </a:t>
                      </a:r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00" marR="9500" marT="9500" marB="0" anchor="b"/>
                </a:tc>
                <a:extLst>
                  <a:ext uri="{0D108BD9-81ED-4DB2-BD59-A6C34878D82A}">
                    <a16:rowId xmlns:a16="http://schemas.microsoft.com/office/drawing/2014/main" val="2734243858"/>
                  </a:ext>
                </a:extLst>
              </a:tr>
            </a:tbl>
          </a:graphicData>
        </a:graphic>
      </p:graphicFrame>
      <p:sp>
        <p:nvSpPr>
          <p:cNvPr id="13" name="Titre 2">
            <a:extLst>
              <a:ext uri="{FF2B5EF4-FFF2-40B4-BE49-F238E27FC236}">
                <a16:creationId xmlns:a16="http://schemas.microsoft.com/office/drawing/2014/main" id="{13EA9882-2970-C61B-2968-097749AD263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3269" y="534336"/>
            <a:ext cx="10001702" cy="376617"/>
          </a:xfrm>
        </p:spPr>
        <p:txBody>
          <a:bodyPr>
            <a:normAutofit fontScale="90000"/>
          </a:bodyPr>
          <a:lstStyle/>
          <a:p>
            <a:r>
              <a:rPr lang="fr-FR" dirty="0"/>
              <a:t>Total Waste &amp; </a:t>
            </a:r>
            <a:r>
              <a:rPr lang="fr-FR" dirty="0" err="1"/>
              <a:t>Scrap</a:t>
            </a:r>
            <a:endParaRPr lang="fr-FR" dirty="0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A22A6533-41BD-2086-D5CF-C486097DB3B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1391" y="1711108"/>
            <a:ext cx="13466062" cy="3833405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40B329B8-2392-C260-478F-2C8C3DD7F548}"/>
              </a:ext>
            </a:extLst>
          </p:cNvPr>
          <p:cNvSpPr txBox="1"/>
          <p:nvPr/>
        </p:nvSpPr>
        <p:spPr>
          <a:xfrm>
            <a:off x="4698465" y="2521513"/>
            <a:ext cx="5587132" cy="1209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28" dirty="0">
                <a:solidFill>
                  <a:srgbClr val="FF0000"/>
                </a:solidFill>
              </a:rPr>
              <a:t>Page non mise à jour</a:t>
            </a:r>
          </a:p>
          <a:p>
            <a:r>
              <a:rPr lang="fr-FR" sz="3628" dirty="0">
                <a:solidFill>
                  <a:srgbClr val="FF0000"/>
                </a:solidFill>
              </a:rPr>
              <a:t>Données non disponibles</a:t>
            </a:r>
          </a:p>
        </p:txBody>
      </p:sp>
    </p:spTree>
    <p:extLst>
      <p:ext uri="{BB962C8B-B14F-4D97-AF65-F5344CB8AC3E}">
        <p14:creationId xmlns:p14="http://schemas.microsoft.com/office/powerpoint/2010/main" val="4149129279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78362" y="1590824"/>
            <a:ext cx="13848783" cy="617883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804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3269" y="534336"/>
            <a:ext cx="10001702" cy="376617"/>
          </a:xfrm>
        </p:spPr>
        <p:txBody>
          <a:bodyPr>
            <a:normAutofit fontScale="90000"/>
          </a:bodyPr>
          <a:lstStyle/>
          <a:p>
            <a:r>
              <a:rPr lang="fr-FR" dirty="0"/>
              <a:t>Total Waste &amp; </a:t>
            </a:r>
            <a:r>
              <a:rPr lang="fr-FR" dirty="0" err="1"/>
              <a:t>Scrap</a:t>
            </a:r>
            <a:endParaRPr lang="fr-FR" dirty="0"/>
          </a:p>
        </p:txBody>
      </p:sp>
      <p:pic>
        <p:nvPicPr>
          <p:cNvPr id="9218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2DC343F7-DE54-4298-A7D5-F887D5ACBE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" y="28543"/>
            <a:ext cx="2706647" cy="1401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4A504680-EBD2-9888-5173-04E0276AF63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69134" y="2167642"/>
            <a:ext cx="13447633" cy="5025200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74F0DECC-74B5-B484-1728-66B7429752F9}"/>
              </a:ext>
            </a:extLst>
          </p:cNvPr>
          <p:cNvSpPr txBox="1"/>
          <p:nvPr/>
        </p:nvSpPr>
        <p:spPr>
          <a:xfrm>
            <a:off x="4698465" y="2521513"/>
            <a:ext cx="5587132" cy="1209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28" dirty="0">
                <a:solidFill>
                  <a:srgbClr val="FF0000"/>
                </a:solidFill>
              </a:rPr>
              <a:t>Page non mise à jour</a:t>
            </a:r>
          </a:p>
          <a:p>
            <a:r>
              <a:rPr lang="fr-FR" sz="3628" dirty="0">
                <a:solidFill>
                  <a:srgbClr val="FF0000"/>
                </a:solidFill>
              </a:rPr>
              <a:t>Données non disponibles</a:t>
            </a:r>
          </a:p>
        </p:txBody>
      </p:sp>
    </p:spTree>
    <p:extLst>
      <p:ext uri="{BB962C8B-B14F-4D97-AF65-F5344CB8AC3E}">
        <p14:creationId xmlns:p14="http://schemas.microsoft.com/office/powerpoint/2010/main" val="118940546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178362" y="1590824"/>
            <a:ext cx="13848783" cy="617883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804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3269" y="534336"/>
            <a:ext cx="10001702" cy="376617"/>
          </a:xfrm>
        </p:spPr>
        <p:txBody>
          <a:bodyPr>
            <a:normAutofit fontScale="90000"/>
          </a:bodyPr>
          <a:lstStyle/>
          <a:p>
            <a:r>
              <a:rPr lang="fr-FR" dirty="0"/>
              <a:t>Total Waste &amp; </a:t>
            </a:r>
            <a:r>
              <a:rPr lang="fr-FR" dirty="0" err="1"/>
              <a:t>Scrap</a:t>
            </a:r>
            <a:endParaRPr lang="fr-FR" dirty="0"/>
          </a:p>
        </p:txBody>
      </p:sp>
      <p:pic>
        <p:nvPicPr>
          <p:cNvPr id="9218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2DC343F7-DE54-4298-A7D5-F887D5ACBE6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" y="28543"/>
            <a:ext cx="2706647" cy="1401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Tableau 3">
            <a:extLst>
              <a:ext uri="{FF2B5EF4-FFF2-40B4-BE49-F238E27FC236}">
                <a16:creationId xmlns:a16="http://schemas.microsoft.com/office/drawing/2014/main" id="{24414BC8-6AC9-F55A-B608-D72E8E3EEE41}"/>
              </a:ext>
            </a:extLst>
          </p:cNvPr>
          <p:cNvGraphicFramePr>
            <a:graphicFrameLocks noGrp="1"/>
          </p:cNvGraphicFramePr>
          <p:nvPr/>
        </p:nvGraphicFramePr>
        <p:xfrm>
          <a:off x="707657" y="2037407"/>
          <a:ext cx="12770588" cy="5304809"/>
        </p:xfrm>
        <a:graphic>
          <a:graphicData uri="http://schemas.openxmlformats.org/drawingml/2006/table">
            <a:tbl>
              <a:tblPr/>
              <a:tblGrid>
                <a:gridCol w="3150012">
                  <a:extLst>
                    <a:ext uri="{9D8B030D-6E8A-4147-A177-3AD203B41FA5}">
                      <a16:colId xmlns:a16="http://schemas.microsoft.com/office/drawing/2014/main" val="1970320128"/>
                    </a:ext>
                  </a:extLst>
                </a:gridCol>
                <a:gridCol w="1765612">
                  <a:extLst>
                    <a:ext uri="{9D8B030D-6E8A-4147-A177-3AD203B41FA5}">
                      <a16:colId xmlns:a16="http://schemas.microsoft.com/office/drawing/2014/main" val="2506224476"/>
                    </a:ext>
                  </a:extLst>
                </a:gridCol>
                <a:gridCol w="1524847">
                  <a:extLst>
                    <a:ext uri="{9D8B030D-6E8A-4147-A177-3AD203B41FA5}">
                      <a16:colId xmlns:a16="http://schemas.microsoft.com/office/drawing/2014/main" val="1590522350"/>
                    </a:ext>
                  </a:extLst>
                </a:gridCol>
                <a:gridCol w="1670307">
                  <a:extLst>
                    <a:ext uri="{9D8B030D-6E8A-4147-A177-3AD203B41FA5}">
                      <a16:colId xmlns:a16="http://schemas.microsoft.com/office/drawing/2014/main" val="1931144817"/>
                    </a:ext>
                  </a:extLst>
                </a:gridCol>
                <a:gridCol w="1188778">
                  <a:extLst>
                    <a:ext uri="{9D8B030D-6E8A-4147-A177-3AD203B41FA5}">
                      <a16:colId xmlns:a16="http://schemas.microsoft.com/office/drawing/2014/main" val="1340220914"/>
                    </a:ext>
                  </a:extLst>
                </a:gridCol>
                <a:gridCol w="1524847">
                  <a:extLst>
                    <a:ext uri="{9D8B030D-6E8A-4147-A177-3AD203B41FA5}">
                      <a16:colId xmlns:a16="http://schemas.microsoft.com/office/drawing/2014/main" val="1609016545"/>
                    </a:ext>
                  </a:extLst>
                </a:gridCol>
                <a:gridCol w="1946185">
                  <a:extLst>
                    <a:ext uri="{9D8B030D-6E8A-4147-A177-3AD203B41FA5}">
                      <a16:colId xmlns:a16="http://schemas.microsoft.com/office/drawing/2014/main" val="3632669972"/>
                    </a:ext>
                  </a:extLst>
                </a:gridCol>
              </a:tblGrid>
              <a:tr h="381586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Q1/2023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April 2023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May 2023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91010169"/>
                  </a:ext>
                </a:extLst>
              </a:tr>
              <a:tr h="27188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Qty</a:t>
                      </a:r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(Tons)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Qty (Tons)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%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Qty (Tons)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2F2F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97966740"/>
                  </a:ext>
                </a:extLst>
              </a:tr>
              <a:tr h="27188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lead consumption actual 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1 164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376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419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6765678"/>
                  </a:ext>
                </a:extLst>
              </a:tr>
              <a:tr h="27188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Battery plates produced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6 578 280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2 326 974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2 867 484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14344706"/>
                  </a:ext>
                </a:extLst>
              </a:tr>
              <a:tr h="27188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Industrial plates produced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21 394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9 106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7 072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3895413"/>
                  </a:ext>
                </a:extLst>
              </a:tr>
              <a:tr h="271880">
                <a:tc>
                  <a:txBody>
                    <a:bodyPr/>
                    <a:lstStyle/>
                    <a:p>
                      <a:pPr algn="l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Battery produced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91 218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33 041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37 094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50070475"/>
                  </a:ext>
                </a:extLst>
              </a:tr>
              <a:tr h="439590">
                <a:tc>
                  <a:txBody>
                    <a:bodyPr/>
                    <a:lstStyle/>
                    <a:p>
                      <a:pPr algn="l" fontAlgn="ctr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process technology waste and internal production scrab 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17,6%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204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17,22%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65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15,65%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66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60595820"/>
                  </a:ext>
                </a:extLst>
              </a:tr>
              <a:tr h="727398">
                <a:tc>
                  <a:txBody>
                    <a:bodyPr/>
                    <a:lstStyle/>
                    <a:p>
                      <a:pPr algn="l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 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Participation (%) to toal TW/IS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Qty</a:t>
                      </a:r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(Tons)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Participation (%) to toal TW/IS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Qty</a:t>
                      </a:r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(Tons)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Participation (%) to toal TW/IS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 dirty="0" err="1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Qty</a:t>
                      </a:r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 (Tons)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38031368"/>
                  </a:ext>
                </a:extLst>
              </a:tr>
              <a:tr h="23849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Internal scrap (lié production)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10,3%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120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8,7%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32,794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7,6%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58404355"/>
                  </a:ext>
                </a:extLst>
              </a:tr>
              <a:tr h="23849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Pasting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2,5%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2,1%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1,9%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3295202"/>
                  </a:ext>
                </a:extLst>
              </a:tr>
              <a:tr h="23849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Assembly 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4,6%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53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3,8%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3,8%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00617352"/>
                  </a:ext>
                </a:extLst>
              </a:tr>
              <a:tr h="23849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Finish good 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3,3%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2,84%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11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2,00%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98640616"/>
                  </a:ext>
                </a:extLst>
              </a:tr>
              <a:tr h="23849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Technical process waste (dross)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6,1%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70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6,3%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6,6%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6D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1423399"/>
                  </a:ext>
                </a:extLst>
              </a:tr>
              <a:tr h="23849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Strip dross 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3,9%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4,3%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16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4,5%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214476468"/>
                  </a:ext>
                </a:extLst>
              </a:tr>
              <a:tr h="23849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Indutrial grid dross 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1,1%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12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0,2%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0,7%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8716882"/>
                  </a:ext>
                </a:extLst>
              </a:tr>
              <a:tr h="23849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oxyde dross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0,8%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1,5%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1,1%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69209733"/>
                  </a:ext>
                </a:extLst>
              </a:tr>
              <a:tr h="238491">
                <a:tc>
                  <a:txBody>
                    <a:bodyPr/>
                    <a:lstStyle/>
                    <a:p>
                      <a:pPr algn="l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COS dross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0,2%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0,2%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0,3%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13308313"/>
                  </a:ext>
                </a:extLst>
              </a:tr>
              <a:tr h="250416">
                <a:tc>
                  <a:txBody>
                    <a:bodyPr/>
                    <a:lstStyle/>
                    <a:p>
                      <a:pPr algn="l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Technical process waste (paste) 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1,2%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14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2,2%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1,3%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</a:t>
                      </a:r>
                    </a:p>
                  </a:txBody>
                  <a:tcPr marL="9598" marR="9598" marT="9598" marB="0" anchor="ctr">
                    <a:lnL>
                      <a:noFill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>
                      <a:noFill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6DCE4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655518"/>
                  </a:ext>
                </a:extLst>
              </a:tr>
            </a:tbl>
          </a:graphicData>
        </a:graphic>
      </p:graphicFrame>
      <p:sp>
        <p:nvSpPr>
          <p:cNvPr id="2" name="ZoneTexte 1">
            <a:extLst>
              <a:ext uri="{FF2B5EF4-FFF2-40B4-BE49-F238E27FC236}">
                <a16:creationId xmlns:a16="http://schemas.microsoft.com/office/drawing/2014/main" id="{33AC1A77-1BBE-8DC9-A763-C84A8E2F4C62}"/>
              </a:ext>
            </a:extLst>
          </p:cNvPr>
          <p:cNvSpPr txBox="1"/>
          <p:nvPr/>
        </p:nvSpPr>
        <p:spPr>
          <a:xfrm>
            <a:off x="4698465" y="2521513"/>
            <a:ext cx="5587132" cy="1209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28" dirty="0">
                <a:solidFill>
                  <a:srgbClr val="FF0000"/>
                </a:solidFill>
              </a:rPr>
              <a:t>Page non mise à jour</a:t>
            </a:r>
          </a:p>
          <a:p>
            <a:r>
              <a:rPr lang="fr-FR" sz="3628" dirty="0">
                <a:solidFill>
                  <a:srgbClr val="FF0000"/>
                </a:solidFill>
              </a:rPr>
              <a:t>Données non disponibles</a:t>
            </a:r>
          </a:p>
        </p:txBody>
      </p:sp>
    </p:spTree>
    <p:extLst>
      <p:ext uri="{BB962C8B-B14F-4D97-AF65-F5344CB8AC3E}">
        <p14:creationId xmlns:p14="http://schemas.microsoft.com/office/powerpoint/2010/main" val="3178275670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168559" y="1566727"/>
            <a:ext cx="13848783" cy="62029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804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2099" y="540891"/>
            <a:ext cx="10001702" cy="376617"/>
          </a:xfrm>
        </p:spPr>
        <p:txBody>
          <a:bodyPr>
            <a:normAutofit fontScale="90000"/>
          </a:bodyPr>
          <a:lstStyle/>
          <a:p>
            <a:r>
              <a:rPr lang="fr-FR" dirty="0"/>
              <a:t>Taux de Rebut Plaques</a:t>
            </a:r>
          </a:p>
        </p:txBody>
      </p:sp>
      <p:pic>
        <p:nvPicPr>
          <p:cNvPr id="12290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30796D35-EAF9-4D0B-8F3A-D1ED2BBC02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" y="28543"/>
            <a:ext cx="2706647" cy="1401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" name="Image 24">
            <a:extLst>
              <a:ext uri="{FF2B5EF4-FFF2-40B4-BE49-F238E27FC236}">
                <a16:creationId xmlns:a16="http://schemas.microsoft.com/office/drawing/2014/main" id="{7A1ECAB7-FA61-8FFA-7E5B-46A9755B0C2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3841" y="1747164"/>
            <a:ext cx="4498230" cy="2691816"/>
          </a:xfrm>
          <a:prstGeom prst="rect">
            <a:avLst/>
          </a:prstGeom>
        </p:spPr>
      </p:pic>
      <p:pic>
        <p:nvPicPr>
          <p:cNvPr id="26" name="Image 25">
            <a:extLst>
              <a:ext uri="{FF2B5EF4-FFF2-40B4-BE49-F238E27FC236}">
                <a16:creationId xmlns:a16="http://schemas.microsoft.com/office/drawing/2014/main" id="{64057E43-3EED-B295-419D-AAB6913DEB65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786163" y="1747164"/>
            <a:ext cx="4498230" cy="2697689"/>
          </a:xfrm>
          <a:prstGeom prst="rect">
            <a:avLst/>
          </a:prstGeom>
        </p:spPr>
      </p:pic>
      <p:pic>
        <p:nvPicPr>
          <p:cNvPr id="27" name="Image 26">
            <a:extLst>
              <a:ext uri="{FF2B5EF4-FFF2-40B4-BE49-F238E27FC236}">
                <a16:creationId xmlns:a16="http://schemas.microsoft.com/office/drawing/2014/main" id="{B6622600-4EA4-06FC-7C4E-B9803545D63A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342064" y="1747164"/>
            <a:ext cx="4498230" cy="2697689"/>
          </a:xfrm>
          <a:prstGeom prst="rect">
            <a:avLst/>
          </a:prstGeom>
        </p:spPr>
      </p:pic>
      <p:pic>
        <p:nvPicPr>
          <p:cNvPr id="28" name="Image 27">
            <a:extLst>
              <a:ext uri="{FF2B5EF4-FFF2-40B4-BE49-F238E27FC236}">
                <a16:creationId xmlns:a16="http://schemas.microsoft.com/office/drawing/2014/main" id="{BB9D768F-956C-CA53-5D8F-7A1507D13E4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377040" y="4754484"/>
            <a:ext cx="4498230" cy="2697689"/>
          </a:xfrm>
          <a:prstGeom prst="rect">
            <a:avLst/>
          </a:prstGeom>
        </p:spPr>
      </p:pic>
      <p:pic>
        <p:nvPicPr>
          <p:cNvPr id="29" name="Image 28">
            <a:extLst>
              <a:ext uri="{FF2B5EF4-FFF2-40B4-BE49-F238E27FC236}">
                <a16:creationId xmlns:a16="http://schemas.microsoft.com/office/drawing/2014/main" id="{38CAE3E3-59F9-D937-BAE8-1448493770D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310630" y="4754484"/>
            <a:ext cx="4498230" cy="2697689"/>
          </a:xfrm>
          <a:prstGeom prst="rect">
            <a:avLst/>
          </a:prstGeom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15EC01F3-3981-5BF6-1E3C-14910B2908DF}"/>
              </a:ext>
            </a:extLst>
          </p:cNvPr>
          <p:cNvSpPr txBox="1"/>
          <p:nvPr/>
        </p:nvSpPr>
        <p:spPr>
          <a:xfrm>
            <a:off x="4698465" y="2521513"/>
            <a:ext cx="5587132" cy="1209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28" dirty="0">
                <a:solidFill>
                  <a:srgbClr val="FF0000"/>
                </a:solidFill>
              </a:rPr>
              <a:t>Page non mise à jour</a:t>
            </a:r>
          </a:p>
          <a:p>
            <a:r>
              <a:rPr lang="fr-FR" sz="3628" dirty="0">
                <a:solidFill>
                  <a:srgbClr val="FF0000"/>
                </a:solidFill>
              </a:rPr>
              <a:t>Données non disponibles</a:t>
            </a:r>
          </a:p>
        </p:txBody>
      </p:sp>
    </p:spTree>
    <p:extLst>
      <p:ext uri="{BB962C8B-B14F-4D97-AF65-F5344CB8AC3E}">
        <p14:creationId xmlns:p14="http://schemas.microsoft.com/office/powerpoint/2010/main" val="2031588436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5398" y="534336"/>
            <a:ext cx="9942281" cy="374380"/>
          </a:xfrm>
        </p:spPr>
        <p:txBody>
          <a:bodyPr>
            <a:normAutofit fontScale="90000"/>
          </a:bodyPr>
          <a:lstStyle/>
          <a:p>
            <a:pPr algn="ctr"/>
            <a:r>
              <a:rPr lang="fr-FR" sz="4408" b="1" dirty="0">
                <a:latin typeface="Times New Roman" pitchFamily="18" charset="0"/>
                <a:cs typeface="Times New Roman" pitchFamily="18" charset="0"/>
              </a:rPr>
              <a:t>Plan d’action</a:t>
            </a:r>
            <a:endParaRPr lang="fr-FR" sz="4809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D2A24EE6-47B2-6E32-6CE1-0432AF2074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10" y="52117"/>
            <a:ext cx="2690566" cy="1392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Tableau 3">
            <a:extLst>
              <a:ext uri="{FF2B5EF4-FFF2-40B4-BE49-F238E27FC236}">
                <a16:creationId xmlns:a16="http://schemas.microsoft.com/office/drawing/2014/main" id="{029B7E17-9AF9-C1CC-A921-D12866BEFF44}"/>
              </a:ext>
            </a:extLst>
          </p:cNvPr>
          <p:cNvGraphicFramePr>
            <a:graphicFrameLocks noGrp="1"/>
          </p:cNvGraphicFramePr>
          <p:nvPr/>
        </p:nvGraphicFramePr>
        <p:xfrm>
          <a:off x="318354" y="2327647"/>
          <a:ext cx="13549192" cy="228011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96287">
                  <a:extLst>
                    <a:ext uri="{9D8B030D-6E8A-4147-A177-3AD203B41FA5}">
                      <a16:colId xmlns:a16="http://schemas.microsoft.com/office/drawing/2014/main" val="525676349"/>
                    </a:ext>
                  </a:extLst>
                </a:gridCol>
                <a:gridCol w="725602">
                  <a:extLst>
                    <a:ext uri="{9D8B030D-6E8A-4147-A177-3AD203B41FA5}">
                      <a16:colId xmlns:a16="http://schemas.microsoft.com/office/drawing/2014/main" val="2818230036"/>
                    </a:ext>
                  </a:extLst>
                </a:gridCol>
                <a:gridCol w="2077741">
                  <a:extLst>
                    <a:ext uri="{9D8B030D-6E8A-4147-A177-3AD203B41FA5}">
                      <a16:colId xmlns:a16="http://schemas.microsoft.com/office/drawing/2014/main" val="2524443706"/>
                    </a:ext>
                  </a:extLst>
                </a:gridCol>
                <a:gridCol w="2928910">
                  <a:extLst>
                    <a:ext uri="{9D8B030D-6E8A-4147-A177-3AD203B41FA5}">
                      <a16:colId xmlns:a16="http://schemas.microsoft.com/office/drawing/2014/main" val="4109053736"/>
                    </a:ext>
                  </a:extLst>
                </a:gridCol>
                <a:gridCol w="3918249">
                  <a:extLst>
                    <a:ext uri="{9D8B030D-6E8A-4147-A177-3AD203B41FA5}">
                      <a16:colId xmlns:a16="http://schemas.microsoft.com/office/drawing/2014/main" val="2779851726"/>
                    </a:ext>
                  </a:extLst>
                </a:gridCol>
                <a:gridCol w="1088402">
                  <a:extLst>
                    <a:ext uri="{9D8B030D-6E8A-4147-A177-3AD203B41FA5}">
                      <a16:colId xmlns:a16="http://schemas.microsoft.com/office/drawing/2014/main" val="1403371312"/>
                    </a:ext>
                  </a:extLst>
                </a:gridCol>
                <a:gridCol w="1015842">
                  <a:extLst>
                    <a:ext uri="{9D8B030D-6E8A-4147-A177-3AD203B41FA5}">
                      <a16:colId xmlns:a16="http://schemas.microsoft.com/office/drawing/2014/main" val="15570301"/>
                    </a:ext>
                  </a:extLst>
                </a:gridCol>
                <a:gridCol w="798159">
                  <a:extLst>
                    <a:ext uri="{9D8B030D-6E8A-4147-A177-3AD203B41FA5}">
                      <a16:colId xmlns:a16="http://schemas.microsoft.com/office/drawing/2014/main" val="3644703929"/>
                    </a:ext>
                  </a:extLst>
                </a:gridCol>
              </a:tblGrid>
              <a:tr h="767418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  <a:latin typeface="+mn-lt"/>
                        </a:rPr>
                        <a:t>Date d'ouverture </a:t>
                      </a:r>
                      <a:endParaRPr lang="fr-FR" sz="1100" b="1" i="0" u="none" strike="noStrike" dirty="0">
                        <a:solidFill>
                          <a:srgbClr val="FFFFFF"/>
                        </a:solidFill>
                        <a:effectLst/>
                        <a:latin typeface="+mn-lt"/>
                      </a:endParaRPr>
                    </a:p>
                  </a:txBody>
                  <a:tcPr marL="518" marR="518" marT="5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Source</a:t>
                      </a:r>
                    </a:p>
                  </a:txBody>
                  <a:tcPr marL="518" marR="518" marT="5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1" u="none" strike="noStrike" dirty="0">
                          <a:effectLst/>
                          <a:latin typeface="+mn-lt"/>
                        </a:rPr>
                        <a:t>Problème</a:t>
                      </a:r>
                      <a:endParaRPr lang="fr-FR" sz="1100" b="1" i="0" u="none" strike="noStrike" dirty="0">
                        <a:solidFill>
                          <a:srgbClr val="FFFFFF"/>
                        </a:solidFill>
                        <a:effectLst/>
                        <a:latin typeface="+mn-lt"/>
                      </a:endParaRPr>
                    </a:p>
                  </a:txBody>
                  <a:tcPr marL="518" marR="518" marT="5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1" u="none" strike="noStrike" dirty="0">
                          <a:effectLst/>
                          <a:latin typeface="+mn-lt"/>
                        </a:rPr>
                        <a:t>analyse</a:t>
                      </a:r>
                      <a:endParaRPr lang="fr-FR" sz="1100" b="1" i="0" u="none" strike="noStrike" dirty="0">
                        <a:solidFill>
                          <a:srgbClr val="FFFFFF"/>
                        </a:solidFill>
                        <a:effectLst/>
                        <a:latin typeface="+mn-lt"/>
                      </a:endParaRPr>
                    </a:p>
                  </a:txBody>
                  <a:tcPr marL="518" marR="518" marT="5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1" u="none" strike="noStrike" dirty="0">
                          <a:effectLst/>
                          <a:latin typeface="+mn-lt"/>
                        </a:rPr>
                        <a:t>Action</a:t>
                      </a:r>
                      <a:endParaRPr lang="fr-FR" sz="1100" b="1" i="0" u="none" strike="noStrike" dirty="0">
                        <a:solidFill>
                          <a:srgbClr val="FFFFFF"/>
                        </a:solidFill>
                        <a:effectLst/>
                        <a:latin typeface="+mn-lt"/>
                      </a:endParaRPr>
                    </a:p>
                  </a:txBody>
                  <a:tcPr marL="518" marR="518" marT="5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1" u="none" strike="noStrike" dirty="0">
                          <a:effectLst/>
                          <a:latin typeface="+mn-lt"/>
                        </a:rPr>
                        <a:t>Pilote</a:t>
                      </a:r>
                      <a:endParaRPr lang="fr-FR" sz="1100" b="1" i="0" u="none" strike="noStrike" dirty="0">
                        <a:solidFill>
                          <a:srgbClr val="FFFFFF"/>
                        </a:solidFill>
                        <a:effectLst/>
                        <a:latin typeface="+mn-lt"/>
                      </a:endParaRPr>
                    </a:p>
                  </a:txBody>
                  <a:tcPr marL="518" marR="518" marT="5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1" u="none" strike="noStrike" dirty="0">
                          <a:effectLst/>
                          <a:latin typeface="+mn-lt"/>
                        </a:rPr>
                        <a:t>Délais</a:t>
                      </a:r>
                      <a:endParaRPr lang="fr-FR" sz="1100" b="1" i="0" u="none" strike="noStrike" dirty="0">
                        <a:solidFill>
                          <a:srgbClr val="FFFFFF"/>
                        </a:solidFill>
                        <a:effectLst/>
                        <a:latin typeface="+mn-lt"/>
                      </a:endParaRPr>
                    </a:p>
                  </a:txBody>
                  <a:tcPr marL="518" marR="518" marT="5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Clôture</a:t>
                      </a:r>
                    </a:p>
                  </a:txBody>
                  <a:tcPr marL="518" marR="518" marT="5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5437540"/>
                  </a:ext>
                </a:extLst>
              </a:tr>
              <a:tr h="756346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fr-FR" sz="900" b="1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22-juin-23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NCP</a:t>
                      </a:r>
                    </a:p>
                    <a:p>
                      <a:pPr algn="ctr" fontAlgn="ctr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Grille Industrielle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Grille NC ( Présence des fussures au niveau grille tubulaire)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Machine: </a:t>
                      </a:r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problème chemise et segment</a:t>
                      </a:r>
                      <a:endParaRPr lang="fr-FR" sz="1200" b="1" i="0" u="none" strike="noStrike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Changement segment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Maher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22/06/2023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0" i="0" u="none" strike="noStrike" dirty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</a:rPr>
                        <a:t>Clôturé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19162510"/>
                  </a:ext>
                </a:extLst>
              </a:tr>
              <a:tr h="756346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Lancer une demande de confection d'un nouveau piston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Abdelhak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30/06/2023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0" i="0" u="none" strike="noStrike" dirty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</a:rPr>
                        <a:t>Encours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640677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44159555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168559" y="1724216"/>
            <a:ext cx="13848783" cy="615381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804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2099" y="540891"/>
            <a:ext cx="10001702" cy="376617"/>
          </a:xfrm>
        </p:spPr>
        <p:txBody>
          <a:bodyPr>
            <a:normAutofit fontScale="90000"/>
          </a:bodyPr>
          <a:lstStyle/>
          <a:p>
            <a:r>
              <a:rPr lang="fr-FR" dirty="0"/>
              <a:t>Suivi poids plaques</a:t>
            </a:r>
          </a:p>
        </p:txBody>
      </p:sp>
      <p:pic>
        <p:nvPicPr>
          <p:cNvPr id="12290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30796D35-EAF9-4D0B-8F3A-D1ED2BBC02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" y="28543"/>
            <a:ext cx="2706647" cy="1401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15C59DAF-348D-76CC-096A-7F2281DF9FA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68683" y="1902996"/>
            <a:ext cx="4474454" cy="2456337"/>
          </a:xfrm>
          <a:prstGeom prst="rect">
            <a:avLst/>
          </a:prstGeo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CA42277A-6884-90C2-1590-5E60B4AAF4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858544" y="1902996"/>
            <a:ext cx="4474453" cy="2477724"/>
          </a:xfrm>
          <a:prstGeom prst="rect">
            <a:avLst/>
          </a:prstGeom>
        </p:spPr>
      </p:pic>
      <p:pic>
        <p:nvPicPr>
          <p:cNvPr id="11" name="Image 10">
            <a:extLst>
              <a:ext uri="{FF2B5EF4-FFF2-40B4-BE49-F238E27FC236}">
                <a16:creationId xmlns:a16="http://schemas.microsoft.com/office/drawing/2014/main" id="{DF5A7624-07C6-61D5-D655-173F84DDF0CF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452074" y="1902996"/>
            <a:ext cx="4474453" cy="2456336"/>
          </a:xfrm>
          <a:prstGeom prst="rect">
            <a:avLst/>
          </a:prstGeom>
        </p:spPr>
      </p:pic>
      <p:pic>
        <p:nvPicPr>
          <p:cNvPr id="14" name="Image 13">
            <a:extLst>
              <a:ext uri="{FF2B5EF4-FFF2-40B4-BE49-F238E27FC236}">
                <a16:creationId xmlns:a16="http://schemas.microsoft.com/office/drawing/2014/main" id="{3285F178-1B32-FBEB-E501-FB96CF72FF51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858544" y="4821937"/>
            <a:ext cx="4474453" cy="2456337"/>
          </a:xfrm>
          <a:prstGeom prst="rect">
            <a:avLst/>
          </a:prstGeom>
        </p:spPr>
      </p:pic>
      <p:pic>
        <p:nvPicPr>
          <p:cNvPr id="16" name="Image 15">
            <a:extLst>
              <a:ext uri="{FF2B5EF4-FFF2-40B4-BE49-F238E27FC236}">
                <a16:creationId xmlns:a16="http://schemas.microsoft.com/office/drawing/2014/main" id="{BE1346D6-0EA9-6C65-ACD5-0CD1AD28A591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68683" y="4817137"/>
            <a:ext cx="4474454" cy="2456337"/>
          </a:xfrm>
          <a:prstGeom prst="rect">
            <a:avLst/>
          </a:prstGeom>
        </p:spPr>
      </p:pic>
      <p:pic>
        <p:nvPicPr>
          <p:cNvPr id="20" name="Image 19">
            <a:extLst>
              <a:ext uri="{FF2B5EF4-FFF2-40B4-BE49-F238E27FC236}">
                <a16:creationId xmlns:a16="http://schemas.microsoft.com/office/drawing/2014/main" id="{F15B4791-A55C-0703-A3E9-33A4F5EA20BB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9465147" y="4817136"/>
            <a:ext cx="4474453" cy="24563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41595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Rectangle 17"/>
          <p:cNvSpPr/>
          <p:nvPr/>
        </p:nvSpPr>
        <p:spPr>
          <a:xfrm>
            <a:off x="168559" y="1566727"/>
            <a:ext cx="13848783" cy="62029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804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092099" y="540891"/>
            <a:ext cx="10001702" cy="376617"/>
          </a:xfrm>
        </p:spPr>
        <p:txBody>
          <a:bodyPr>
            <a:normAutofit fontScale="90000"/>
          </a:bodyPr>
          <a:lstStyle/>
          <a:p>
            <a:r>
              <a:rPr lang="fr-FR" dirty="0"/>
              <a:t>Résultats Qualité interne Assemblage</a:t>
            </a:r>
          </a:p>
        </p:txBody>
      </p:sp>
      <p:pic>
        <p:nvPicPr>
          <p:cNvPr id="12290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30796D35-EAF9-4D0B-8F3A-D1ED2BBC02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" y="28543"/>
            <a:ext cx="2706647" cy="1401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0A20FB18-25A0-9714-7E41-4647D0DC4AC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3018" y="1705901"/>
            <a:ext cx="4880780" cy="2920680"/>
          </a:xfrm>
          <a:prstGeom prst="rect">
            <a:avLst/>
          </a:prstGeom>
        </p:spPr>
      </p:pic>
      <p:pic>
        <p:nvPicPr>
          <p:cNvPr id="3" name="Image 2">
            <a:extLst>
              <a:ext uri="{FF2B5EF4-FFF2-40B4-BE49-F238E27FC236}">
                <a16:creationId xmlns:a16="http://schemas.microsoft.com/office/drawing/2014/main" id="{36C161C1-1395-4B28-DF23-2EC93B3AB882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45583" y="4719055"/>
            <a:ext cx="4880780" cy="292717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AC138A2C-ADD6-F647-B0E2-D541C29CBB0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963672" y="1705900"/>
            <a:ext cx="4880780" cy="2927170"/>
          </a:xfrm>
          <a:prstGeom prst="rect">
            <a:avLst/>
          </a:prstGeom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DEE1FDC5-17D0-8543-23F3-F9E4D75A242D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7963672" y="4695248"/>
            <a:ext cx="4880780" cy="2927170"/>
          </a:xfrm>
          <a:prstGeom prst="rect">
            <a:avLst/>
          </a:prstGeom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108F7F0E-353B-1E14-5293-9F54BAB9A142}"/>
              </a:ext>
            </a:extLst>
          </p:cNvPr>
          <p:cNvSpPr txBox="1"/>
          <p:nvPr/>
        </p:nvSpPr>
        <p:spPr>
          <a:xfrm>
            <a:off x="4698465" y="2521513"/>
            <a:ext cx="5587132" cy="120953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628" dirty="0">
                <a:solidFill>
                  <a:srgbClr val="FF0000"/>
                </a:solidFill>
              </a:rPr>
              <a:t>Page non mise à jour</a:t>
            </a:r>
          </a:p>
          <a:p>
            <a:r>
              <a:rPr lang="fr-FR" sz="3628" dirty="0">
                <a:solidFill>
                  <a:srgbClr val="FF0000"/>
                </a:solidFill>
              </a:rPr>
              <a:t>Données non disponibles</a:t>
            </a:r>
          </a:p>
        </p:txBody>
      </p:sp>
    </p:spTree>
    <p:extLst>
      <p:ext uri="{BB962C8B-B14F-4D97-AF65-F5344CB8AC3E}">
        <p14:creationId xmlns:p14="http://schemas.microsoft.com/office/powerpoint/2010/main" val="2542630695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/>
          <p:cNvSpPr/>
          <p:nvPr/>
        </p:nvSpPr>
        <p:spPr>
          <a:xfrm>
            <a:off x="529204" y="1616272"/>
            <a:ext cx="13055364" cy="615338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804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0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83269" y="534336"/>
            <a:ext cx="10001702" cy="376617"/>
          </a:xfrm>
        </p:spPr>
        <p:txBody>
          <a:bodyPr>
            <a:normAutofit fontScale="90000"/>
          </a:bodyPr>
          <a:lstStyle/>
          <a:p>
            <a:r>
              <a:rPr lang="fr-FR" dirty="0"/>
              <a:t>Résultats Qualité interne Batteries</a:t>
            </a:r>
            <a:br>
              <a:rPr lang="fr-FR" dirty="0"/>
            </a:br>
            <a:r>
              <a:rPr lang="fr-FR" dirty="0"/>
              <a:t>Charge et Finition</a:t>
            </a:r>
          </a:p>
        </p:txBody>
      </p:sp>
      <p:pic>
        <p:nvPicPr>
          <p:cNvPr id="10242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815AE9D6-90A5-4FCC-ABEE-AF14A4C27F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" y="28543"/>
            <a:ext cx="2706647" cy="1401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49DA372C-1291-68D1-07C4-6A28374A3CA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0095" y="1823320"/>
            <a:ext cx="12673580" cy="2801334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1170D890-53EF-1E96-B565-79ECC71583A9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20095" y="4778291"/>
            <a:ext cx="4902335" cy="2782904"/>
          </a:xfrm>
          <a:prstGeom prst="rect">
            <a:avLst/>
          </a:prstGeom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AA5B8072-BB1A-A213-9CAB-C9804503A2CD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59610" y="4778291"/>
            <a:ext cx="7298213" cy="2789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5330349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38D9C012-F19D-6CF2-DBC4-FD3F87BB1CED}"/>
              </a:ext>
            </a:extLst>
          </p:cNvPr>
          <p:cNvSpPr/>
          <p:nvPr/>
        </p:nvSpPr>
        <p:spPr>
          <a:xfrm>
            <a:off x="529204" y="1616272"/>
            <a:ext cx="13055364" cy="6153387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 sz="1804" dirty="0">
              <a:solidFill>
                <a:schemeClr val="accent3">
                  <a:lumMod val="60000"/>
                  <a:lumOff val="40000"/>
                </a:schemeClr>
              </a:solidFill>
            </a:endParaRPr>
          </a:p>
        </p:txBody>
      </p:sp>
      <p:sp>
        <p:nvSpPr>
          <p:cNvPr id="18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23498" y="513644"/>
            <a:ext cx="10001702" cy="376617"/>
          </a:xfrm>
        </p:spPr>
        <p:txBody>
          <a:bodyPr>
            <a:normAutofit fontScale="90000"/>
          </a:bodyPr>
          <a:lstStyle/>
          <a:p>
            <a:pPr algn="ctr"/>
            <a:r>
              <a:rPr lang="fr-FR" dirty="0"/>
              <a:t>Rapport</a:t>
            </a:r>
            <a:r>
              <a:rPr lang="fr-FR" sz="4434" b="1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fr-FR" dirty="0"/>
              <a:t>de test HRD</a:t>
            </a:r>
          </a:p>
        </p:txBody>
      </p:sp>
      <p:pic>
        <p:nvPicPr>
          <p:cNvPr id="12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D2A24EE6-47B2-6E32-6CE1-0432AF2074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" y="28543"/>
            <a:ext cx="2706647" cy="1401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C1E51748-2500-32B0-9EE3-8F5B156B32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736808" y="1793340"/>
            <a:ext cx="12685866" cy="2899626"/>
          </a:xfrm>
          <a:prstGeom prst="rect">
            <a:avLst/>
          </a:prstGeom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DA3DBC55-6466-D2BC-A2BC-E26A7D6CC2E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43284" y="4805200"/>
            <a:ext cx="9227202" cy="27890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9267978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Titre 2">
            <a:extLst>
              <a:ext uri="{FF2B5EF4-FFF2-40B4-BE49-F238E27FC236}">
                <a16:creationId xmlns:a16="http://schemas.microsoft.com/office/drawing/2014/main" id="{3F0103D6-4429-406C-8373-FFAF0E75A2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55398" y="534336"/>
            <a:ext cx="9942281" cy="374380"/>
          </a:xfrm>
        </p:spPr>
        <p:txBody>
          <a:bodyPr>
            <a:normAutofit fontScale="90000"/>
          </a:bodyPr>
          <a:lstStyle/>
          <a:p>
            <a:pPr algn="ctr"/>
            <a:r>
              <a:rPr lang="fr-FR" sz="4408" b="1" dirty="0">
                <a:latin typeface="Times New Roman" pitchFamily="18" charset="0"/>
                <a:cs typeface="Times New Roman" pitchFamily="18" charset="0"/>
              </a:rPr>
              <a:t>Plan d’action</a:t>
            </a:r>
            <a:endParaRPr lang="fr-FR" sz="4809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2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D2A24EE6-47B2-6E32-6CE1-0432AF2074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910" y="52117"/>
            <a:ext cx="2690566" cy="13929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4" name="Tableau 3">
            <a:extLst>
              <a:ext uri="{FF2B5EF4-FFF2-40B4-BE49-F238E27FC236}">
                <a16:creationId xmlns:a16="http://schemas.microsoft.com/office/drawing/2014/main" id="{029B7E17-9AF9-C1CC-A921-D12866BEFF44}"/>
              </a:ext>
            </a:extLst>
          </p:cNvPr>
          <p:cNvGraphicFramePr>
            <a:graphicFrameLocks noGrp="1"/>
          </p:cNvGraphicFramePr>
          <p:nvPr/>
        </p:nvGraphicFramePr>
        <p:xfrm>
          <a:off x="364410" y="1445106"/>
          <a:ext cx="13549190" cy="639536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96287">
                  <a:extLst>
                    <a:ext uri="{9D8B030D-6E8A-4147-A177-3AD203B41FA5}">
                      <a16:colId xmlns:a16="http://schemas.microsoft.com/office/drawing/2014/main" val="525676349"/>
                    </a:ext>
                  </a:extLst>
                </a:gridCol>
                <a:gridCol w="1088402">
                  <a:extLst>
                    <a:ext uri="{9D8B030D-6E8A-4147-A177-3AD203B41FA5}">
                      <a16:colId xmlns:a16="http://schemas.microsoft.com/office/drawing/2014/main" val="2818230036"/>
                    </a:ext>
                  </a:extLst>
                </a:gridCol>
                <a:gridCol w="2031684">
                  <a:extLst>
                    <a:ext uri="{9D8B030D-6E8A-4147-A177-3AD203B41FA5}">
                      <a16:colId xmlns:a16="http://schemas.microsoft.com/office/drawing/2014/main" val="2524443706"/>
                    </a:ext>
                  </a:extLst>
                </a:gridCol>
                <a:gridCol w="2902406">
                  <a:extLst>
                    <a:ext uri="{9D8B030D-6E8A-4147-A177-3AD203B41FA5}">
                      <a16:colId xmlns:a16="http://schemas.microsoft.com/office/drawing/2014/main" val="4109053736"/>
                    </a:ext>
                  </a:extLst>
                </a:gridCol>
                <a:gridCol w="3628008">
                  <a:extLst>
                    <a:ext uri="{9D8B030D-6E8A-4147-A177-3AD203B41FA5}">
                      <a16:colId xmlns:a16="http://schemas.microsoft.com/office/drawing/2014/main" val="2779851726"/>
                    </a:ext>
                  </a:extLst>
                </a:gridCol>
                <a:gridCol w="1088402">
                  <a:extLst>
                    <a:ext uri="{9D8B030D-6E8A-4147-A177-3AD203B41FA5}">
                      <a16:colId xmlns:a16="http://schemas.microsoft.com/office/drawing/2014/main" val="1403371312"/>
                    </a:ext>
                  </a:extLst>
                </a:gridCol>
                <a:gridCol w="1015842">
                  <a:extLst>
                    <a:ext uri="{9D8B030D-6E8A-4147-A177-3AD203B41FA5}">
                      <a16:colId xmlns:a16="http://schemas.microsoft.com/office/drawing/2014/main" val="15570301"/>
                    </a:ext>
                  </a:extLst>
                </a:gridCol>
                <a:gridCol w="798159">
                  <a:extLst>
                    <a:ext uri="{9D8B030D-6E8A-4147-A177-3AD203B41FA5}">
                      <a16:colId xmlns:a16="http://schemas.microsoft.com/office/drawing/2014/main" val="3644703929"/>
                    </a:ext>
                  </a:extLst>
                </a:gridCol>
              </a:tblGrid>
              <a:tr h="710865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u="none" strike="noStrike" dirty="0">
                          <a:effectLst/>
                          <a:latin typeface="+mn-lt"/>
                        </a:rPr>
                        <a:t>Date d'ouverture </a:t>
                      </a:r>
                      <a:endParaRPr lang="fr-FR" sz="1100" b="1" i="0" u="none" strike="noStrike" dirty="0">
                        <a:solidFill>
                          <a:srgbClr val="FFFFFF"/>
                        </a:solidFill>
                        <a:effectLst/>
                        <a:latin typeface="+mn-lt"/>
                      </a:endParaRPr>
                    </a:p>
                  </a:txBody>
                  <a:tcPr marL="518" marR="518" marT="5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Source</a:t>
                      </a:r>
                    </a:p>
                  </a:txBody>
                  <a:tcPr marL="518" marR="518" marT="5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1" u="none" strike="noStrike" dirty="0">
                          <a:effectLst/>
                          <a:latin typeface="+mn-lt"/>
                        </a:rPr>
                        <a:t>Problème</a:t>
                      </a:r>
                      <a:endParaRPr lang="fr-FR" sz="1100" b="1" i="0" u="none" strike="noStrike" dirty="0">
                        <a:solidFill>
                          <a:srgbClr val="FFFFFF"/>
                        </a:solidFill>
                        <a:effectLst/>
                        <a:latin typeface="+mn-lt"/>
                      </a:endParaRPr>
                    </a:p>
                  </a:txBody>
                  <a:tcPr marL="518" marR="518" marT="5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1" u="none" strike="noStrike" dirty="0">
                          <a:effectLst/>
                          <a:latin typeface="+mn-lt"/>
                        </a:rPr>
                        <a:t>Analyse</a:t>
                      </a:r>
                      <a:endParaRPr lang="fr-FR" sz="1100" b="1" i="0" u="none" strike="noStrike" dirty="0">
                        <a:solidFill>
                          <a:srgbClr val="FFFFFF"/>
                        </a:solidFill>
                        <a:effectLst/>
                        <a:latin typeface="+mn-lt"/>
                      </a:endParaRPr>
                    </a:p>
                  </a:txBody>
                  <a:tcPr marL="518" marR="518" marT="5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1" u="none" strike="noStrike" dirty="0">
                          <a:effectLst/>
                          <a:latin typeface="+mn-lt"/>
                        </a:rPr>
                        <a:t>Action</a:t>
                      </a:r>
                      <a:endParaRPr lang="fr-FR" sz="1100" b="1" i="0" u="none" strike="noStrike" dirty="0">
                        <a:solidFill>
                          <a:srgbClr val="FFFFFF"/>
                        </a:solidFill>
                        <a:effectLst/>
                        <a:latin typeface="+mn-lt"/>
                      </a:endParaRPr>
                    </a:p>
                  </a:txBody>
                  <a:tcPr marL="518" marR="518" marT="5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1" u="none" strike="noStrike" dirty="0">
                          <a:effectLst/>
                          <a:latin typeface="+mn-lt"/>
                        </a:rPr>
                        <a:t>Pilote</a:t>
                      </a:r>
                      <a:endParaRPr lang="fr-FR" sz="1100" b="1" i="0" u="none" strike="noStrike" dirty="0">
                        <a:solidFill>
                          <a:srgbClr val="FFFFFF"/>
                        </a:solidFill>
                        <a:effectLst/>
                        <a:latin typeface="+mn-lt"/>
                      </a:endParaRPr>
                    </a:p>
                  </a:txBody>
                  <a:tcPr marL="518" marR="518" marT="5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1" u="none" strike="noStrike">
                          <a:effectLst/>
                          <a:latin typeface="+mn-lt"/>
                        </a:rPr>
                        <a:t>Délais</a:t>
                      </a:r>
                      <a:endParaRPr lang="fr-FR" sz="1100" b="1" i="0" u="none" strike="noStrike" dirty="0">
                        <a:solidFill>
                          <a:srgbClr val="FFFFFF"/>
                        </a:solidFill>
                        <a:effectLst/>
                        <a:latin typeface="+mn-lt"/>
                      </a:endParaRPr>
                    </a:p>
                  </a:txBody>
                  <a:tcPr marL="518" marR="518" marT="5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solidFill>
                            <a:schemeClr val="tx1"/>
                          </a:solidFill>
                          <a:effectLst/>
                          <a:latin typeface="+mn-lt"/>
                        </a:rPr>
                        <a:t>Clôture</a:t>
                      </a:r>
                    </a:p>
                  </a:txBody>
                  <a:tcPr marL="518" marR="518" marT="51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05437540"/>
                  </a:ext>
                </a:extLst>
              </a:tr>
              <a:tr h="516773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30/05/2023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amélioration continue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électrode dégradée et non-respect de changement périodique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mauvaise gestion de stock électrode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prendre en considération la gestion du stock min de cet article </a:t>
                      </a:r>
                      <a:r>
                        <a:rPr lang="fr-FR" sz="1100" b="0" i="0" u="none" strike="noStrike" dirty="0">
                          <a:solidFill>
                            <a:srgbClr val="FF0000"/>
                          </a:solidFill>
                          <a:effectLst/>
                          <a:latin typeface="Calibri" panose="020F0502020204030204" pitchFamily="34" charset="0"/>
                        </a:rPr>
                        <a:t>=&gt; récurrence rupture électrode</a:t>
                      </a:r>
                    </a:p>
                  </a:txBody>
                  <a:tcPr marL="86382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omar toumia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15/07/2023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b="0" i="0" u="none" strike="noStrike" dirty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</a:rPr>
                        <a:t>0%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79063063"/>
                  </a:ext>
                </a:extLst>
              </a:tr>
              <a:tr h="516773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absence instruction de changement electrode frequence délai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 dirty="0"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ajouter cette instruction dans les documents au poste.</a:t>
                      </a:r>
                    </a:p>
                  </a:txBody>
                  <a:tcPr marL="86382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mohamed rtima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10/06/2023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b="0" i="0" u="none" strike="noStrike" dirty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658642553"/>
                  </a:ext>
                </a:extLst>
              </a:tr>
              <a:tr h="516773"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14/06/2023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5"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amélioration continue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Plaques mal soudées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niveau de brosse non conforme et brosse dégradé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Vérifier table de brosse et mettre dans même niveau 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mohamed ben mabrouk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16/06/2023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b="0" i="0" u="none" strike="noStrike" dirty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89374265"/>
                  </a:ext>
                </a:extLst>
              </a:tr>
              <a:tr h="516773"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algn="l" fontAlgn="ctr"/>
                      <a:endParaRPr lang="fr-FR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respect  la fréquence de nettoyage brosse et de changement flux avec la traçabilité par l’équipe production et maintenance et surveillance par service qualité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mohamed </a:t>
                      </a:r>
                      <a:r>
                        <a:rPr lang="fr-FR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rtima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16/06/2023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b="0" i="0" u="none" strike="noStrike" dirty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01351613"/>
                  </a:ext>
                </a:extLst>
              </a:tr>
              <a:tr h="516773">
                <a:tc vMerge="1"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FR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niveau de flux non conforme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mise a jour ok démarrage et plan de contrôle ajouter contrôle niveau de flux dans brosse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heni</a:t>
                      </a:r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 </a:t>
                      </a:r>
                      <a:r>
                        <a:rPr lang="fr-FR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akaichi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16/06/2023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b="0" i="0" u="none" strike="noStrike" dirty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3721606"/>
                  </a:ext>
                </a:extLst>
              </a:tr>
              <a:tr h="516773">
                <a:tc vMerge="1"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FR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niveau des paniers non conforme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Préparer un gabarit de niveau panier (vis)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mohamed </a:t>
                      </a:r>
                      <a:r>
                        <a:rPr lang="fr-FR" sz="10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rtima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16/06/2023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b="0" i="0" u="none" strike="noStrike" dirty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</a:rPr>
                        <a:t>50%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416680687"/>
                  </a:ext>
                </a:extLst>
              </a:tr>
              <a:tr h="516773">
                <a:tc vMerge="1"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fr-FR" sz="1100" b="0" i="0" u="none" strike="noStrike" kern="1200" cap="none" spc="0" normalizeH="0" baseline="0" noProof="0" dirty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uLnTx/>
                        <a:uFillTx/>
                        <a:latin typeface="Arial" panose="020B0604020202020204" pitchFamily="34" charset="0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niveau des paniers non conforme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vérifier les vis et les supports des paniers (même niveau )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mohamed ben mabrouk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16/06/2023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b="0" i="0" u="none" strike="noStrike" dirty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0845756"/>
                  </a:ext>
                </a:extLst>
              </a:tr>
              <a:tr h="516773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19/06/2023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KPI CNQ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incident qualité testeur etanchiete ligne 1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it-IT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parametre non maitrse 0,19 conforme 0,28 non conforme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plan d'experience pour le parametre duree de test (0,1-0,6)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mohamed rtima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07/07/2023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b="0" i="0" u="none" strike="noStrike" dirty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926840"/>
                  </a:ext>
                </a:extLst>
              </a:tr>
              <a:tr h="516773"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21/06/2023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réclamation client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rowSpan="3">
                  <a:txBody>
                    <a:bodyPr/>
                    <a:lstStyle/>
                    <a:p>
                      <a:pPr algn="ctr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batterie L3 avec etiquette couvercle L1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traitement réclamation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lancement QRQC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Heni akaichi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07/07/2023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b="0" i="0" u="none" strike="noStrike" dirty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</a:rPr>
                        <a:t>50%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76489900"/>
                  </a:ext>
                </a:extLst>
              </a:tr>
              <a:tr h="516773">
                <a:tc vMerge="1"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partage information</a:t>
                      </a:r>
                    </a:p>
                  </a:txBody>
                  <a:tcPr marL="86382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Sensibilisation équipe opérationnelle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Heni Akaichi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25/06/2023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b="0" i="0" u="none" strike="noStrike" dirty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75659922"/>
                  </a:ext>
                </a:extLst>
              </a:tr>
              <a:tr h="516773">
                <a:tc vMerge="1">
                  <a:txBody>
                    <a:bodyPr/>
                    <a:lstStyle/>
                    <a:p>
                      <a:pPr algn="ctr" fontAlgn="ctr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procedure de sensibilisation</a:t>
                      </a:r>
                    </a:p>
                  </a:txBody>
                  <a:tcPr marL="86382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Affichage fiche d’alerte et signé par concernés 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Heni Akaichi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Arial" panose="020B0604020202020204" pitchFamily="34" charset="0"/>
                        </a:rPr>
                        <a:t>25/06/2023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000" b="0" i="0" u="none" strike="noStrike" dirty="0">
                          <a:solidFill>
                            <a:srgbClr val="0000FF"/>
                          </a:solidFill>
                          <a:effectLst/>
                          <a:latin typeface="Arial" panose="020B0604020202020204" pitchFamily="34" charset="0"/>
                        </a:rPr>
                        <a:t>100%</a:t>
                      </a:r>
                    </a:p>
                  </a:txBody>
                  <a:tcPr marL="9598" marR="9598" marT="9598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1893543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07701214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742864"/>
            <a:ext cx="2736165" cy="16685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2132" tIns="46066" rIns="92132" bIns="46066" rtlCol="0" anchor="ctr"/>
          <a:lstStyle/>
          <a:p>
            <a:pPr algn="ctr"/>
            <a:endParaRPr lang="fr-FR" sz="1814" dirty="0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9C9A8ECA-2399-489C-9316-41820E16F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0544" y="3633730"/>
            <a:ext cx="6119824" cy="460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lr>
                <a:srgbClr val="013769"/>
              </a:buClr>
              <a:buSzPct val="120000"/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lr>
                <a:srgbClr val="013769"/>
              </a:buClr>
              <a:buSzPct val="80000"/>
              <a:buFont typeface="Wingdings 3" pitchFamily="18" charset="2"/>
              <a:buChar char="}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lr>
                <a:srgbClr val="013769"/>
              </a:buClr>
              <a:buChar char="-"/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None/>
            </a:pPr>
            <a:r>
              <a:rPr lang="fr-FR" sz="4400" b="1" dirty="0">
                <a:latin typeface="Times New Roman" pitchFamily="18" charset="0"/>
                <a:cs typeface="Times New Roman" pitchFamily="18" charset="0"/>
              </a:rPr>
              <a:t>MAINTENANCE  SNA1</a:t>
            </a:r>
          </a:p>
        </p:txBody>
      </p:sp>
      <p:pic>
        <p:nvPicPr>
          <p:cNvPr id="34818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B76D4873-AA76-45FE-AC20-3705DE3198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114666930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oneTexte 18"/>
          <p:cNvSpPr txBox="1"/>
          <p:nvPr/>
        </p:nvSpPr>
        <p:spPr>
          <a:xfrm>
            <a:off x="3183015" y="540147"/>
            <a:ext cx="7819870" cy="483575"/>
          </a:xfrm>
          <a:prstGeom prst="rect">
            <a:avLst/>
          </a:prstGeom>
          <a:noFill/>
        </p:spPr>
        <p:txBody>
          <a:bodyPr wrap="square" lIns="92309" tIns="46155" rIns="92309" bIns="46155" rtlCol="0">
            <a:spAutoFit/>
          </a:bodyPr>
          <a:lstStyle/>
          <a:p>
            <a:pPr algn="ctr"/>
            <a:r>
              <a:rPr lang="fr-FR" sz="2500" b="1" dirty="0">
                <a:latin typeface="Times New Roman" pitchFamily="18" charset="0"/>
                <a:cs typeface="Times New Roman" pitchFamily="18" charset="0"/>
              </a:rPr>
              <a:t>MAINTENANCE  SNA1</a:t>
            </a:r>
          </a:p>
        </p:txBody>
      </p:sp>
      <p:pic>
        <p:nvPicPr>
          <p:cNvPr id="33794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9E70F12B-05C0-42D1-AAB3-F7ABEC9CEE2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D85AD452-740D-4B12-FB9A-5661FCA3B2A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6176" y="1369672"/>
            <a:ext cx="13613548" cy="6285521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>
            <a:extLst>
              <a:ext uri="{FF2B5EF4-FFF2-40B4-BE49-F238E27FC236}">
                <a16:creationId xmlns:a16="http://schemas.microsoft.com/office/drawing/2014/main" id="{943F87D9-81C5-447C-81B1-4F298E54D0D4}"/>
              </a:ext>
            </a:extLst>
          </p:cNvPr>
          <p:cNvSpPr txBox="1"/>
          <p:nvPr/>
        </p:nvSpPr>
        <p:spPr>
          <a:xfrm>
            <a:off x="3183015" y="911838"/>
            <a:ext cx="7819870" cy="483575"/>
          </a:xfrm>
          <a:prstGeom prst="rect">
            <a:avLst/>
          </a:prstGeom>
          <a:noFill/>
        </p:spPr>
        <p:txBody>
          <a:bodyPr wrap="square" lIns="92309" tIns="46155" rIns="92309" bIns="46155" rtlCol="0">
            <a:spAutoFit/>
          </a:bodyPr>
          <a:lstStyle/>
          <a:p>
            <a:pPr algn="ctr"/>
            <a:r>
              <a:rPr lang="fr-FR" sz="2500" b="1" dirty="0">
                <a:latin typeface="Times New Roman" pitchFamily="18" charset="0"/>
                <a:cs typeface="Times New Roman" pitchFamily="18" charset="0"/>
              </a:rPr>
              <a:t>MAINTENANCE  SNA1</a:t>
            </a:r>
          </a:p>
        </p:txBody>
      </p:sp>
      <p:pic>
        <p:nvPicPr>
          <p:cNvPr id="32770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764AC799-82A4-41BE-AE6D-2BAFFA10CC1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3483F8DA-24E7-D84D-57EE-020B6A78C92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206" y="1688245"/>
            <a:ext cx="13327011" cy="5980694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00867156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ZoneTexte 6">
            <a:extLst>
              <a:ext uri="{FF2B5EF4-FFF2-40B4-BE49-F238E27FC236}">
                <a16:creationId xmlns:a16="http://schemas.microsoft.com/office/drawing/2014/main" id="{97CBCD8C-A63E-4724-8078-8C373C964C71}"/>
              </a:ext>
            </a:extLst>
          </p:cNvPr>
          <p:cNvSpPr txBox="1"/>
          <p:nvPr/>
        </p:nvSpPr>
        <p:spPr>
          <a:xfrm>
            <a:off x="3075003" y="664893"/>
            <a:ext cx="7819870" cy="483575"/>
          </a:xfrm>
          <a:prstGeom prst="rect">
            <a:avLst/>
          </a:prstGeom>
          <a:noFill/>
        </p:spPr>
        <p:txBody>
          <a:bodyPr wrap="square" lIns="92309" tIns="46155" rIns="92309" bIns="46155" rtlCol="0">
            <a:spAutoFit/>
          </a:bodyPr>
          <a:lstStyle/>
          <a:p>
            <a:pPr algn="ctr"/>
            <a:r>
              <a:rPr lang="fr-FR" sz="2500" b="1" dirty="0">
                <a:latin typeface="Times New Roman" pitchFamily="18" charset="0"/>
                <a:cs typeface="Times New Roman" pitchFamily="18" charset="0"/>
              </a:rPr>
              <a:t>MAINTENANCE  SNA1</a:t>
            </a:r>
          </a:p>
        </p:txBody>
      </p:sp>
      <p:pic>
        <p:nvPicPr>
          <p:cNvPr id="31746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BC01FE4C-E5E9-49EA-800E-CB0BAB60F8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5A4340D6-A584-C0A7-2B06-824DC92CD40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5913" y="1692275"/>
            <a:ext cx="13394073" cy="5907536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312230214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498741B6-9B8B-4EBF-85DB-2F313C823AF9}"/>
              </a:ext>
            </a:extLst>
          </p:cNvPr>
          <p:cNvSpPr txBox="1"/>
          <p:nvPr/>
        </p:nvSpPr>
        <p:spPr>
          <a:xfrm>
            <a:off x="3183015" y="555543"/>
            <a:ext cx="7819870" cy="483575"/>
          </a:xfrm>
          <a:prstGeom prst="rect">
            <a:avLst/>
          </a:prstGeom>
          <a:noFill/>
        </p:spPr>
        <p:txBody>
          <a:bodyPr wrap="square" lIns="92309" tIns="46155" rIns="92309" bIns="46155" rtlCol="0">
            <a:spAutoFit/>
          </a:bodyPr>
          <a:lstStyle/>
          <a:p>
            <a:pPr algn="ctr"/>
            <a:r>
              <a:rPr lang="fr-FR" sz="2500" b="1" dirty="0">
                <a:latin typeface="Times New Roman" pitchFamily="18" charset="0"/>
                <a:cs typeface="Times New Roman" pitchFamily="18" charset="0"/>
              </a:rPr>
              <a:t>MAINTENANCE  SNA1</a:t>
            </a:r>
          </a:p>
        </p:txBody>
      </p:sp>
      <p:pic>
        <p:nvPicPr>
          <p:cNvPr id="30722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F9FBEE09-754B-4C23-AA1D-B75D6EDFEC1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B9BEB8DB-2BA8-32E0-1EA1-CF6AD88282B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9224" y="1395413"/>
            <a:ext cx="13607451" cy="627332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90968149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>
            <a:extLst>
              <a:ext uri="{FF2B5EF4-FFF2-40B4-BE49-F238E27FC236}">
                <a16:creationId xmlns:a16="http://schemas.microsoft.com/office/drawing/2014/main" id="{A2E31CFA-B943-CA29-5B09-0D3E506FDA2F}"/>
              </a:ext>
            </a:extLst>
          </p:cNvPr>
          <p:cNvSpPr txBox="1"/>
          <p:nvPr/>
        </p:nvSpPr>
        <p:spPr>
          <a:xfrm>
            <a:off x="3847360" y="243909"/>
            <a:ext cx="5883661" cy="409482"/>
          </a:xfrm>
          <a:prstGeom prst="rect">
            <a:avLst/>
          </a:prstGeom>
          <a:noFill/>
        </p:spPr>
        <p:txBody>
          <a:bodyPr wrap="square" lIns="79068" tIns="39534" rIns="79068" bIns="39534" rtlCol="0">
            <a:spAutoFit/>
          </a:bodyPr>
          <a:lstStyle/>
          <a:p>
            <a:pPr algn="ctr"/>
            <a:r>
              <a:rPr lang="fr-FR" sz="2142" b="1" dirty="0">
                <a:latin typeface="Times New Roman" pitchFamily="18" charset="0"/>
                <a:cs typeface="Times New Roman" pitchFamily="18" charset="0"/>
              </a:rPr>
              <a:t>Plan d’action Maintenance SNA 1 Juin 23</a:t>
            </a:r>
          </a:p>
        </p:txBody>
      </p:sp>
      <p:graphicFrame>
        <p:nvGraphicFramePr>
          <p:cNvPr id="7" name="Tableau 2">
            <a:extLst>
              <a:ext uri="{FF2B5EF4-FFF2-40B4-BE49-F238E27FC236}">
                <a16:creationId xmlns:a16="http://schemas.microsoft.com/office/drawing/2014/main" id="{07837ED4-387D-FDAD-7900-6761812938E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57344152"/>
              </p:ext>
            </p:extLst>
          </p:nvPr>
        </p:nvGraphicFramePr>
        <p:xfrm>
          <a:off x="596580" y="900187"/>
          <a:ext cx="13049098" cy="65980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477447">
                  <a:extLst>
                    <a:ext uri="{9D8B030D-6E8A-4147-A177-3AD203B41FA5}">
                      <a16:colId xmlns:a16="http://schemas.microsoft.com/office/drawing/2014/main" val="1331367321"/>
                    </a:ext>
                  </a:extLst>
                </a:gridCol>
                <a:gridCol w="6138867">
                  <a:extLst>
                    <a:ext uri="{9D8B030D-6E8A-4147-A177-3AD203B41FA5}">
                      <a16:colId xmlns:a16="http://schemas.microsoft.com/office/drawing/2014/main" val="2514625036"/>
                    </a:ext>
                  </a:extLst>
                </a:gridCol>
                <a:gridCol w="1432784">
                  <a:extLst>
                    <a:ext uri="{9D8B030D-6E8A-4147-A177-3AD203B41FA5}">
                      <a16:colId xmlns:a16="http://schemas.microsoft.com/office/drawing/2014/main" val="1399405803"/>
                    </a:ext>
                  </a:extLst>
                </a:gridCol>
              </a:tblGrid>
              <a:tr h="69556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700" dirty="0"/>
                        <a:t>Problème </a:t>
                      </a:r>
                    </a:p>
                  </a:txBody>
                  <a:tcPr marL="91285" marR="91285" marT="45643" marB="45643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700" dirty="0"/>
                        <a:t>Action</a:t>
                      </a:r>
                    </a:p>
                  </a:txBody>
                  <a:tcPr marL="91285" marR="91285" marT="45643" marB="45643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2400" dirty="0"/>
                        <a:t>Statut</a:t>
                      </a:r>
                    </a:p>
                  </a:txBody>
                  <a:tcPr marL="91285" marR="91285" marT="45643" marB="45643"/>
                </a:tc>
                <a:extLst>
                  <a:ext uri="{0D108BD9-81ED-4DB2-BD59-A6C34878D82A}">
                    <a16:rowId xmlns:a16="http://schemas.microsoft.com/office/drawing/2014/main" val="2158041428"/>
                  </a:ext>
                </a:extLst>
              </a:tr>
              <a:tr h="804561">
                <a:tc>
                  <a:txBody>
                    <a:bodyPr/>
                    <a:lstStyle/>
                    <a:p>
                      <a:r>
                        <a:rPr lang="fr-FR" sz="1800" dirty="0"/>
                        <a:t>Problème décalage et coupe séparateur enveloppeuses</a:t>
                      </a:r>
                    </a:p>
                  </a:txBody>
                  <a:tcPr marL="91285" marR="91285" marT="45643" marB="45643"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fr-FR" sz="1800" dirty="0"/>
                        <a:t>Prévoir les </a:t>
                      </a:r>
                      <a:r>
                        <a:rPr lang="fr-FR" sz="1800"/>
                        <a:t>pièces nécessaires </a:t>
                      </a:r>
                      <a:r>
                        <a:rPr lang="fr-FR" sz="1800" dirty="0"/>
                        <a:t>pour </a:t>
                      </a:r>
                      <a:r>
                        <a:rPr lang="fr-FR" sz="1800" dirty="0" err="1"/>
                        <a:t>Hylans</a:t>
                      </a:r>
                      <a:r>
                        <a:rPr lang="fr-FR" sz="1800" dirty="0"/>
                        <a:t>.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sz="1800" dirty="0"/>
                        <a:t>Améliorer la cadence de la nouvelle machine</a:t>
                      </a:r>
                    </a:p>
                  </a:txBody>
                  <a:tcPr marL="91285" marR="91285" marT="45643" marB="45643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800" dirty="0"/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dirty="0"/>
                        <a:t>En cours</a:t>
                      </a:r>
                    </a:p>
                  </a:txBody>
                  <a:tcPr marL="91285" marR="91285" marT="45643" marB="45643"/>
                </a:tc>
                <a:extLst>
                  <a:ext uri="{0D108BD9-81ED-4DB2-BD59-A6C34878D82A}">
                    <a16:rowId xmlns:a16="http://schemas.microsoft.com/office/drawing/2014/main" val="2337414347"/>
                  </a:ext>
                </a:extLst>
              </a:tr>
              <a:tr h="114945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Soudure connexion L2</a:t>
                      </a:r>
                    </a:p>
                  </a:txBody>
                  <a:tcPr marL="91285" marR="91285" marT="45643" marB="45643"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fr-FR" sz="1800" dirty="0"/>
                        <a:t>Changement du transformateur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sz="1800" dirty="0"/>
                        <a:t>Vérification de la performance de la machine.</a:t>
                      </a:r>
                    </a:p>
                    <a:p>
                      <a:endParaRPr lang="fr-FR" sz="1800" dirty="0"/>
                    </a:p>
                  </a:txBody>
                  <a:tcPr marL="91285" marR="91285" marT="45643" marB="456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/>
                        <a:t>En cours</a:t>
                      </a:r>
                    </a:p>
                  </a:txBody>
                  <a:tcPr marL="91285" marR="91285" marT="45643" marB="45643"/>
                </a:tc>
                <a:extLst>
                  <a:ext uri="{0D108BD9-81ED-4DB2-BD59-A6C34878D82A}">
                    <a16:rowId xmlns:a16="http://schemas.microsoft.com/office/drawing/2014/main" val="3107016327"/>
                  </a:ext>
                </a:extLst>
              </a:tr>
              <a:tr h="804561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dirty="0"/>
                        <a:t>Soudure couvercle L1</a:t>
                      </a:r>
                    </a:p>
                  </a:txBody>
                  <a:tcPr marL="91285" marR="91285" marT="45643" marB="45643"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fr-FR" sz="1800" dirty="0"/>
                        <a:t>Faire un essai avec la nouvelle conception des plaques chauffantes</a:t>
                      </a:r>
                    </a:p>
                  </a:txBody>
                  <a:tcPr marL="91285" marR="91285" marT="45643" marB="45643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dirty="0"/>
                        <a:t>En cours </a:t>
                      </a:r>
                    </a:p>
                  </a:txBody>
                  <a:tcPr marL="91285" marR="91285" marT="45643" marB="45643"/>
                </a:tc>
                <a:extLst>
                  <a:ext uri="{0D108BD9-81ED-4DB2-BD59-A6C34878D82A}">
                    <a16:rowId xmlns:a16="http://schemas.microsoft.com/office/drawing/2014/main" val="330689103"/>
                  </a:ext>
                </a:extLst>
              </a:tr>
              <a:tr h="766240">
                <a:tc>
                  <a:txBody>
                    <a:bodyPr/>
                    <a:lstStyle/>
                    <a:p>
                      <a:r>
                        <a:rPr lang="fr-FR" sz="1800" dirty="0"/>
                        <a:t>Test étanchéité L1</a:t>
                      </a:r>
                    </a:p>
                  </a:txBody>
                  <a:tcPr marL="91285" marR="91285" marT="45643" marB="45643"/>
                </a:tc>
                <a:tc>
                  <a:txBody>
                    <a:bodyPr/>
                    <a:lstStyle/>
                    <a:p>
                      <a:r>
                        <a:rPr lang="fr-FR" sz="1800" dirty="0"/>
                        <a:t>- Refaire l’installation pneumatique afin d’éliminer les fuites.</a:t>
                      </a:r>
                    </a:p>
                  </a:txBody>
                  <a:tcPr marL="91285" marR="91285" marT="45643" marB="45643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dirty="0"/>
                        <a:t>En cours </a:t>
                      </a:r>
                    </a:p>
                    <a:p>
                      <a:pPr algn="ctr"/>
                      <a:endParaRPr lang="fr-FR" sz="1800" dirty="0"/>
                    </a:p>
                  </a:txBody>
                  <a:tcPr marL="91285" marR="91285" marT="45643" marB="45643"/>
                </a:tc>
                <a:extLst>
                  <a:ext uri="{0D108BD9-81ED-4DB2-BD59-A6C34878D82A}">
                    <a16:rowId xmlns:a16="http://schemas.microsoft.com/office/drawing/2014/main" val="1593110428"/>
                  </a:ext>
                </a:extLst>
              </a:tr>
              <a:tr h="1540256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dirty="0"/>
                        <a:t>Atelier charge </a:t>
                      </a:r>
                    </a:p>
                  </a:txBody>
                  <a:tcPr marL="91285" marR="91285" marT="45643" marB="45643"/>
                </a:tc>
                <a:tc>
                  <a:txBody>
                    <a:bodyPr/>
                    <a:lstStyle/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fr-FR" sz="1800" dirty="0"/>
                        <a:t>Améliorer le débit de circulation de l’eau.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fr-FR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Installation de 2 -ème filtre.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fr-FR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Finaliser le montage des nouveaux couvercles.</a:t>
                      </a:r>
                    </a:p>
                    <a:p>
                      <a:pPr marL="285750" marR="0" lvl="0" indent="-28575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Char char="-"/>
                        <a:tabLst/>
                        <a:defRPr/>
                      </a:pPr>
                      <a:r>
                        <a:rPr lang="fr-FR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Installation d’une climatisation pour la salle de redresseurs</a:t>
                      </a:r>
                    </a:p>
                  </a:txBody>
                  <a:tcPr marL="91285" marR="91285" marT="45643" marB="45643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dirty="0"/>
                        <a:t>En cours </a:t>
                      </a:r>
                    </a:p>
                  </a:txBody>
                  <a:tcPr marL="91285" marR="91285" marT="45643" marB="45643"/>
                </a:tc>
                <a:extLst>
                  <a:ext uri="{0D108BD9-81ED-4DB2-BD59-A6C34878D82A}">
                    <a16:rowId xmlns:a16="http://schemas.microsoft.com/office/drawing/2014/main" val="1774817150"/>
                  </a:ext>
                </a:extLst>
              </a:tr>
              <a:tr h="837400">
                <a:tc>
                  <a:txBody>
                    <a:bodyPr/>
                    <a:lstStyle/>
                    <a:p>
                      <a:r>
                        <a:rPr lang="fr-FR" sz="1800" dirty="0"/>
                        <a:t>Finition</a:t>
                      </a:r>
                    </a:p>
                  </a:txBody>
                  <a:tcPr marL="91285" marR="91285" marT="45643" marB="45643"/>
                </a:tc>
                <a:tc>
                  <a:txBody>
                    <a:bodyPr/>
                    <a:lstStyle/>
                    <a:p>
                      <a:r>
                        <a:rPr lang="fr-FR" sz="1800" dirty="0"/>
                        <a:t>-     Finalisation et mise en place de la presse.</a:t>
                      </a:r>
                    </a:p>
                  </a:txBody>
                  <a:tcPr marL="91285" marR="91285" marT="45643" marB="45643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dirty="0"/>
                        <a:t>En cours de validation</a:t>
                      </a:r>
                    </a:p>
                  </a:txBody>
                  <a:tcPr marL="91285" marR="91285" marT="45643" marB="45643"/>
                </a:tc>
                <a:extLst>
                  <a:ext uri="{0D108BD9-81ED-4DB2-BD59-A6C34878D82A}">
                    <a16:rowId xmlns:a16="http://schemas.microsoft.com/office/drawing/2014/main" val="102615608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07655066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742864"/>
            <a:ext cx="2736165" cy="16685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2132" tIns="46066" rIns="92132" bIns="46066" rtlCol="0" anchor="ctr"/>
          <a:lstStyle/>
          <a:p>
            <a:pPr algn="ctr"/>
            <a:endParaRPr lang="fr-FR" sz="1814" dirty="0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9C9A8ECA-2399-489C-9316-41820E16F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0544" y="3633730"/>
            <a:ext cx="6119824" cy="460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lr>
                <a:srgbClr val="013769"/>
              </a:buClr>
              <a:buSzPct val="120000"/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lr>
                <a:srgbClr val="013769"/>
              </a:buClr>
              <a:buSzPct val="80000"/>
              <a:buFont typeface="Wingdings 3" pitchFamily="18" charset="2"/>
              <a:buChar char="}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lr>
                <a:srgbClr val="013769"/>
              </a:buClr>
              <a:buChar char="-"/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None/>
            </a:pPr>
            <a:r>
              <a:rPr lang="fr-FR" sz="4400" b="1" dirty="0">
                <a:latin typeface="Times New Roman" pitchFamily="18" charset="0"/>
                <a:cs typeface="Times New Roman" pitchFamily="18" charset="0"/>
              </a:rPr>
              <a:t>FONDERIE</a:t>
            </a:r>
          </a:p>
        </p:txBody>
      </p:sp>
      <p:pic>
        <p:nvPicPr>
          <p:cNvPr id="34818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B76D4873-AA76-45FE-AC20-3705DE3198D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6685589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1976" y="748357"/>
            <a:ext cx="2731546" cy="16657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977" tIns="45988" rIns="91977" bIns="45988" rtlCol="0" anchor="ctr"/>
          <a:lstStyle/>
          <a:p>
            <a:pPr algn="ctr"/>
            <a:endParaRPr lang="fr-FR" sz="1810" dirty="0"/>
          </a:p>
        </p:txBody>
      </p:sp>
      <p:pic>
        <p:nvPicPr>
          <p:cNvPr id="52226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02E9B8E0-CD16-4CFF-90A6-70B07CB863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30" y="11503"/>
            <a:ext cx="2681516" cy="1388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EEF1C6DF-47A0-6D50-8C9E-4664A7CBC34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667329" y="518394"/>
            <a:ext cx="6109493" cy="459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lr>
                <a:srgbClr val="013769"/>
              </a:buClr>
              <a:buSzPct val="120000"/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lr>
                <a:srgbClr val="013769"/>
              </a:buClr>
              <a:buSzPct val="80000"/>
              <a:buFont typeface="Wingdings 3" pitchFamily="18" charset="2"/>
              <a:buChar char="}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lr>
                <a:srgbClr val="013769"/>
              </a:buClr>
              <a:buChar char="-"/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None/>
            </a:pPr>
            <a:r>
              <a:rPr lang="fr-FR" sz="5390" b="1" dirty="0">
                <a:latin typeface="Times New Roman" pitchFamily="18" charset="0"/>
                <a:cs typeface="Times New Roman" pitchFamily="18" charset="0"/>
              </a:rPr>
              <a:t>Casse Batterie</a:t>
            </a:r>
          </a:p>
        </p:txBody>
      </p:sp>
      <p:graphicFrame>
        <p:nvGraphicFramePr>
          <p:cNvPr id="4" name="Tableau 3">
            <a:extLst>
              <a:ext uri="{FF2B5EF4-FFF2-40B4-BE49-F238E27FC236}">
                <a16:creationId xmlns:a16="http://schemas.microsoft.com/office/drawing/2014/main" id="{71562CFD-5836-B8BA-7C03-E68A2B24064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98297559"/>
              </p:ext>
            </p:extLst>
          </p:nvPr>
        </p:nvGraphicFramePr>
        <p:xfrm>
          <a:off x="5109394" y="1358268"/>
          <a:ext cx="8649629" cy="5486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816424">
                  <a:extLst>
                    <a:ext uri="{9D8B030D-6E8A-4147-A177-3AD203B41FA5}">
                      <a16:colId xmlns:a16="http://schemas.microsoft.com/office/drawing/2014/main" val="2010948099"/>
                    </a:ext>
                  </a:extLst>
                </a:gridCol>
                <a:gridCol w="2664296">
                  <a:extLst>
                    <a:ext uri="{9D8B030D-6E8A-4147-A177-3AD203B41FA5}">
                      <a16:colId xmlns:a16="http://schemas.microsoft.com/office/drawing/2014/main" val="1827140840"/>
                    </a:ext>
                  </a:extLst>
                </a:gridCol>
                <a:gridCol w="2168909">
                  <a:extLst>
                    <a:ext uri="{9D8B030D-6E8A-4147-A177-3AD203B41FA5}">
                      <a16:colId xmlns:a16="http://schemas.microsoft.com/office/drawing/2014/main" val="1385899329"/>
                    </a:ext>
                  </a:extLst>
                </a:gridCol>
              </a:tblGrid>
              <a:tr h="17467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</a:rPr>
                        <a:t>Max effectivity casse batterie / loads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u="none" strike="noStrike" dirty="0" err="1">
                          <a:effectLst/>
                        </a:rPr>
                        <a:t>Effectivity</a:t>
                      </a:r>
                      <a:r>
                        <a:rPr lang="fr-FR" sz="1800" u="none" strike="noStrike" dirty="0">
                          <a:effectLst/>
                        </a:rPr>
                        <a:t> in Juin 2023</a:t>
                      </a:r>
                      <a:endParaRPr lang="fr-F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u="none" strike="noStrike">
                          <a:effectLst/>
                        </a:rPr>
                        <a:t>Effectivity percentage</a:t>
                      </a:r>
                      <a:endParaRPr lang="fr-FR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29320404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u="none" strike="noStrike" dirty="0">
                          <a:effectLst/>
                        </a:rPr>
                        <a:t>500</a:t>
                      </a:r>
                      <a:endParaRPr lang="fr-FR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u="none" strike="noStrike" dirty="0">
                          <a:effectLst/>
                        </a:rPr>
                        <a:t>478,796</a:t>
                      </a:r>
                      <a:endParaRPr lang="fr-FR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u="none" strike="noStrike" dirty="0">
                          <a:effectLst/>
                        </a:rPr>
                        <a:t>96%</a:t>
                      </a:r>
                      <a:endParaRPr lang="fr-FR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11826705"/>
                  </a:ext>
                </a:extLst>
              </a:tr>
            </a:tbl>
          </a:graphicData>
        </a:graphic>
      </p:graphicFrame>
      <p:pic>
        <p:nvPicPr>
          <p:cNvPr id="8" name="Image 7">
            <a:extLst>
              <a:ext uri="{FF2B5EF4-FFF2-40B4-BE49-F238E27FC236}">
                <a16:creationId xmlns:a16="http://schemas.microsoft.com/office/drawing/2014/main" id="{BA5E8F42-E042-2ADB-7D94-C46893A3374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190" y="2286854"/>
            <a:ext cx="13387976" cy="5432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9442598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FED88D46-F3B7-AC38-35E1-01FC171AEFD3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07485" y="371557"/>
            <a:ext cx="6109493" cy="459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lr>
                <a:srgbClr val="013769"/>
              </a:buClr>
              <a:buSzPct val="120000"/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lr>
                <a:srgbClr val="013769"/>
              </a:buClr>
              <a:buSzPct val="80000"/>
              <a:buFont typeface="Wingdings 3" pitchFamily="18" charset="2"/>
              <a:buChar char="}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lr>
                <a:srgbClr val="013769"/>
              </a:buClr>
              <a:buChar char="-"/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None/>
            </a:pPr>
            <a:r>
              <a:rPr lang="fr-FR" sz="5390" b="1" dirty="0">
                <a:latin typeface="Times New Roman" pitchFamily="18" charset="0"/>
                <a:cs typeface="Times New Roman" pitchFamily="18" charset="0"/>
              </a:rPr>
              <a:t>Casse Batterie</a:t>
            </a:r>
          </a:p>
        </p:txBody>
      </p:sp>
      <p:pic>
        <p:nvPicPr>
          <p:cNvPr id="11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4D4F1460-4CAD-21DB-576E-71AF82E0AA1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30" y="11503"/>
            <a:ext cx="2681516" cy="1388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Graphique 2">
            <a:extLst>
              <a:ext uri="{FF2B5EF4-FFF2-40B4-BE49-F238E27FC236}">
                <a16:creationId xmlns:a16="http://schemas.microsoft.com/office/drawing/2014/main" id="{CE606409-4C37-AC8C-DB5A-BDEABE9B5EA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309213196"/>
              </p:ext>
            </p:extLst>
          </p:nvPr>
        </p:nvGraphicFramePr>
        <p:xfrm>
          <a:off x="180182" y="1427101"/>
          <a:ext cx="4680519" cy="29392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Graphique 4">
            <a:extLst>
              <a:ext uri="{FF2B5EF4-FFF2-40B4-BE49-F238E27FC236}">
                <a16:creationId xmlns:a16="http://schemas.microsoft.com/office/drawing/2014/main" id="{5FF517CA-7EF0-CBF8-A3AE-ECB2432DC4E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87100139"/>
              </p:ext>
            </p:extLst>
          </p:nvPr>
        </p:nvGraphicFramePr>
        <p:xfrm>
          <a:off x="4932710" y="1427100"/>
          <a:ext cx="4392491" cy="29392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0" name="Graphique 9">
            <a:extLst>
              <a:ext uri="{FF2B5EF4-FFF2-40B4-BE49-F238E27FC236}">
                <a16:creationId xmlns:a16="http://schemas.microsoft.com/office/drawing/2014/main" id="{015B1129-0B71-A43D-7739-4A469BE4F901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979660562"/>
              </p:ext>
            </p:extLst>
          </p:nvPr>
        </p:nvGraphicFramePr>
        <p:xfrm>
          <a:off x="180182" y="4500587"/>
          <a:ext cx="4680519" cy="33843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3" name="Graphique 12">
            <a:extLst>
              <a:ext uri="{FF2B5EF4-FFF2-40B4-BE49-F238E27FC236}">
                <a16:creationId xmlns:a16="http://schemas.microsoft.com/office/drawing/2014/main" id="{E391D527-CB31-484E-AE9E-CEC256754E8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427843368"/>
              </p:ext>
            </p:extLst>
          </p:nvPr>
        </p:nvGraphicFramePr>
        <p:xfrm>
          <a:off x="9444334" y="4474487"/>
          <a:ext cx="4594650" cy="34104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4" name="Graphique 13">
            <a:extLst>
              <a:ext uri="{FF2B5EF4-FFF2-40B4-BE49-F238E27FC236}">
                <a16:creationId xmlns:a16="http://schemas.microsoft.com/office/drawing/2014/main" id="{172182D5-BC91-1B8F-8487-0662E2C4BF9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25035070"/>
              </p:ext>
            </p:extLst>
          </p:nvPr>
        </p:nvGraphicFramePr>
        <p:xfrm>
          <a:off x="9444334" y="1411468"/>
          <a:ext cx="4637315" cy="29392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15" name="Graphique 14">
            <a:extLst>
              <a:ext uri="{FF2B5EF4-FFF2-40B4-BE49-F238E27FC236}">
                <a16:creationId xmlns:a16="http://schemas.microsoft.com/office/drawing/2014/main" id="{1476C734-F16B-45CE-9F24-05944BDCFC0E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150304895"/>
              </p:ext>
            </p:extLst>
          </p:nvPr>
        </p:nvGraphicFramePr>
        <p:xfrm>
          <a:off x="4961490" y="4500587"/>
          <a:ext cx="4392491" cy="33843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pic>
        <p:nvPicPr>
          <p:cNvPr id="16" name="Image 15">
            <a:extLst>
              <a:ext uri="{FF2B5EF4-FFF2-40B4-BE49-F238E27FC236}">
                <a16:creationId xmlns:a16="http://schemas.microsoft.com/office/drawing/2014/main" id="{B7C75E4A-A100-9FC5-DC6F-215FDB80AD9A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180182" y="1404243"/>
            <a:ext cx="13924471" cy="649280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215101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1976" y="748357"/>
            <a:ext cx="2731546" cy="16657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977" tIns="45988" rIns="91977" bIns="45988" rtlCol="0" anchor="ctr"/>
          <a:lstStyle/>
          <a:p>
            <a:pPr algn="ctr" defTabSz="919768"/>
            <a:endParaRPr lang="fr-FR" sz="181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9C9A8ECA-2399-489C-9316-41820E16F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38205" y="748357"/>
            <a:ext cx="6109493" cy="459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lr>
                <a:srgbClr val="013769"/>
              </a:buClr>
              <a:buSzPct val="120000"/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lr>
                <a:srgbClr val="013769"/>
              </a:buClr>
              <a:buSzPct val="80000"/>
              <a:buFont typeface="Wingdings 3" pitchFamily="18" charset="2"/>
              <a:buChar char="}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lr>
                <a:srgbClr val="013769"/>
              </a:buClr>
              <a:buChar char="-"/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defTabSz="919768">
              <a:spcBef>
                <a:spcPct val="0"/>
              </a:spcBef>
              <a:buClrTx/>
              <a:buSzTx/>
              <a:buNone/>
            </a:pPr>
            <a:r>
              <a:rPr lang="en-US" sz="4392" dirty="0">
                <a:latin typeface="+mj-lt"/>
                <a:ea typeface="+mj-ea"/>
                <a:cs typeface="+mj-cs"/>
              </a:rPr>
              <a:t>Production Four 1&amp;2</a:t>
            </a:r>
            <a:endParaRPr lang="de-DE" altLang="fr-FR" sz="4025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</a:endParaRPr>
          </a:p>
        </p:txBody>
      </p:sp>
      <p:pic>
        <p:nvPicPr>
          <p:cNvPr id="3074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1C4DCDCF-3FB8-4D5A-9738-FCAE8DFE0A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6" y="35242"/>
            <a:ext cx="2702078" cy="13989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leau 1">
            <a:extLst>
              <a:ext uri="{FF2B5EF4-FFF2-40B4-BE49-F238E27FC236}">
                <a16:creationId xmlns:a16="http://schemas.microsoft.com/office/drawing/2014/main" id="{3EABF5E1-0BEE-D415-E989-A32A9475671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9813169"/>
              </p:ext>
            </p:extLst>
          </p:nvPr>
        </p:nvGraphicFramePr>
        <p:xfrm>
          <a:off x="2692400" y="1476251"/>
          <a:ext cx="8801100" cy="56959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895600">
                  <a:extLst>
                    <a:ext uri="{9D8B030D-6E8A-4147-A177-3AD203B41FA5}">
                      <a16:colId xmlns:a16="http://schemas.microsoft.com/office/drawing/2014/main" val="1045897534"/>
                    </a:ext>
                  </a:extLst>
                </a:gridCol>
                <a:gridCol w="3381375">
                  <a:extLst>
                    <a:ext uri="{9D8B030D-6E8A-4147-A177-3AD203B41FA5}">
                      <a16:colId xmlns:a16="http://schemas.microsoft.com/office/drawing/2014/main" val="3770436115"/>
                    </a:ext>
                  </a:extLst>
                </a:gridCol>
                <a:gridCol w="2524125">
                  <a:extLst>
                    <a:ext uri="{9D8B030D-6E8A-4147-A177-3AD203B41FA5}">
                      <a16:colId xmlns:a16="http://schemas.microsoft.com/office/drawing/2014/main" val="3457373199"/>
                    </a:ext>
                  </a:extLst>
                </a:gridCol>
              </a:tblGrid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>
                          <a:effectLst/>
                        </a:rPr>
                        <a:t>Max effectivity Four 1 / loads</a:t>
                      </a:r>
                      <a:endParaRPr lang="en-US" sz="18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u="none" strike="noStrike" dirty="0" err="1">
                          <a:effectLst/>
                        </a:rPr>
                        <a:t>Effectivity</a:t>
                      </a:r>
                      <a:r>
                        <a:rPr lang="fr-FR" sz="1800" u="none" strike="noStrike" dirty="0">
                          <a:effectLst/>
                        </a:rPr>
                        <a:t> in Juin 2023</a:t>
                      </a:r>
                      <a:endParaRPr lang="fr-F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u="none" strike="noStrike" dirty="0" err="1">
                          <a:effectLst/>
                        </a:rPr>
                        <a:t>effectivity</a:t>
                      </a:r>
                      <a:r>
                        <a:rPr lang="fr-FR" sz="1800" u="none" strike="noStrike" dirty="0">
                          <a:effectLst/>
                        </a:rPr>
                        <a:t> percentage</a:t>
                      </a:r>
                      <a:endParaRPr lang="fr-F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185263623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u="none" strike="noStrike">
                          <a:effectLst/>
                        </a:rPr>
                        <a:t>60</a:t>
                      </a:r>
                      <a:endParaRPr lang="fr-FR" sz="18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u="none" strike="noStrike" dirty="0">
                          <a:effectLst/>
                        </a:rPr>
                        <a:t>52</a:t>
                      </a:r>
                      <a:endParaRPr lang="fr-FR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87%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365056306"/>
                  </a:ext>
                </a:extLst>
              </a:tr>
            </a:tbl>
          </a:graphicData>
        </a:graphic>
      </p:graphicFrame>
      <p:graphicFrame>
        <p:nvGraphicFramePr>
          <p:cNvPr id="3" name="Tableau 2">
            <a:extLst>
              <a:ext uri="{FF2B5EF4-FFF2-40B4-BE49-F238E27FC236}">
                <a16:creationId xmlns:a16="http://schemas.microsoft.com/office/drawing/2014/main" id="{A9D0B6E6-AE5B-2D5F-1974-67D61C05CFC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4167446"/>
              </p:ext>
            </p:extLst>
          </p:nvPr>
        </p:nvGraphicFramePr>
        <p:xfrm>
          <a:off x="2692400" y="2124323"/>
          <a:ext cx="8758040" cy="56959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211633">
                  <a:extLst>
                    <a:ext uri="{9D8B030D-6E8A-4147-A177-3AD203B41FA5}">
                      <a16:colId xmlns:a16="http://schemas.microsoft.com/office/drawing/2014/main" val="2614806669"/>
                    </a:ext>
                  </a:extLst>
                </a:gridCol>
                <a:gridCol w="3165295">
                  <a:extLst>
                    <a:ext uri="{9D8B030D-6E8A-4147-A177-3AD203B41FA5}">
                      <a16:colId xmlns:a16="http://schemas.microsoft.com/office/drawing/2014/main" val="1571782205"/>
                    </a:ext>
                  </a:extLst>
                </a:gridCol>
                <a:gridCol w="2381112">
                  <a:extLst>
                    <a:ext uri="{9D8B030D-6E8A-4147-A177-3AD203B41FA5}">
                      <a16:colId xmlns:a16="http://schemas.microsoft.com/office/drawing/2014/main" val="1606461239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en-US" sz="1800" u="none" strike="noStrike" dirty="0">
                          <a:effectLst/>
                        </a:rPr>
                        <a:t>Max effectivity Four 2 / loads</a:t>
                      </a:r>
                      <a:endParaRPr lang="en-US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u="none" strike="noStrike" dirty="0" err="1">
                          <a:effectLst/>
                        </a:rPr>
                        <a:t>Effectivity</a:t>
                      </a:r>
                      <a:r>
                        <a:rPr lang="fr-FR" sz="1800" u="none" strike="noStrike" dirty="0">
                          <a:effectLst/>
                        </a:rPr>
                        <a:t> in Juin 2023</a:t>
                      </a:r>
                      <a:endParaRPr lang="fr-F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u="none" strike="noStrike" dirty="0" err="1">
                          <a:effectLst/>
                        </a:rPr>
                        <a:t>Effectivity</a:t>
                      </a:r>
                      <a:r>
                        <a:rPr lang="fr-FR" sz="1800" u="none" strike="noStrike" dirty="0">
                          <a:effectLst/>
                        </a:rPr>
                        <a:t> percentage</a:t>
                      </a:r>
                      <a:endParaRPr lang="fr-FR" sz="18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472998928"/>
                  </a:ext>
                </a:extLst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u="none" strike="noStrike" dirty="0">
                          <a:effectLst/>
                        </a:rPr>
                        <a:t>90</a:t>
                      </a:r>
                      <a:endParaRPr lang="fr-FR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u="none" strike="noStrike" dirty="0">
                          <a:effectLst/>
                        </a:rPr>
                        <a:t>92</a:t>
                      </a:r>
                      <a:endParaRPr lang="fr-FR" sz="18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8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102%</a:t>
                      </a: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077433026"/>
                  </a:ext>
                </a:extLst>
              </a:tr>
            </a:tbl>
          </a:graphicData>
        </a:graphic>
      </p:graphicFrame>
      <p:graphicFrame>
        <p:nvGraphicFramePr>
          <p:cNvPr id="7" name="Graphique 6">
            <a:extLst>
              <a:ext uri="{FF2B5EF4-FFF2-40B4-BE49-F238E27FC236}">
                <a16:creationId xmlns:a16="http://schemas.microsoft.com/office/drawing/2014/main" id="{EFA4E2CC-B6C3-44DA-B611-BB913018A43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189397332"/>
              </p:ext>
            </p:extLst>
          </p:nvPr>
        </p:nvGraphicFramePr>
        <p:xfrm>
          <a:off x="180183" y="5433343"/>
          <a:ext cx="13753528" cy="23860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9" name="Graphique 8">
            <a:extLst>
              <a:ext uri="{FF2B5EF4-FFF2-40B4-BE49-F238E27FC236}">
                <a16:creationId xmlns:a16="http://schemas.microsoft.com/office/drawing/2014/main" id="{3F2D541C-6502-42D1-BCF9-FB52BC044F8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523716463"/>
              </p:ext>
            </p:extLst>
          </p:nvPr>
        </p:nvGraphicFramePr>
        <p:xfrm>
          <a:off x="180182" y="2913132"/>
          <a:ext cx="13753528" cy="238601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pic>
        <p:nvPicPr>
          <p:cNvPr id="10" name="Image 9">
            <a:extLst>
              <a:ext uri="{FF2B5EF4-FFF2-40B4-BE49-F238E27FC236}">
                <a16:creationId xmlns:a16="http://schemas.microsoft.com/office/drawing/2014/main" id="{238FA4B9-DDFB-37BE-6D84-D64B05FE0060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80182" y="2916411"/>
            <a:ext cx="13778154" cy="49320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3599522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1976" y="748357"/>
            <a:ext cx="2731546" cy="16657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977" tIns="45988" rIns="91977" bIns="45988" rtlCol="0" anchor="ctr"/>
          <a:lstStyle/>
          <a:p>
            <a:pPr algn="ctr" defTabSz="919768"/>
            <a:endParaRPr lang="fr-FR" sz="181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9C9A8ECA-2399-489C-9316-41820E16F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38205" y="748357"/>
            <a:ext cx="6109493" cy="459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lr>
                <a:srgbClr val="013769"/>
              </a:buClr>
              <a:buSzPct val="120000"/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lr>
                <a:srgbClr val="013769"/>
              </a:buClr>
              <a:buSzPct val="80000"/>
              <a:buFont typeface="Wingdings 3" pitchFamily="18" charset="2"/>
              <a:buChar char="}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lr>
                <a:srgbClr val="013769"/>
              </a:buClr>
              <a:buChar char="-"/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defTabSz="919768">
              <a:spcBef>
                <a:spcPct val="0"/>
              </a:spcBef>
              <a:buClrTx/>
              <a:buSzTx/>
              <a:buNone/>
            </a:pPr>
            <a:r>
              <a:rPr lang="en-US" sz="4392" dirty="0">
                <a:latin typeface="+mj-lt"/>
                <a:ea typeface="+mj-ea"/>
                <a:cs typeface="+mj-cs"/>
              </a:rPr>
              <a:t>Production Four 1&amp;2</a:t>
            </a:r>
            <a:endParaRPr lang="de-DE" altLang="fr-FR" sz="4025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</a:endParaRPr>
          </a:p>
        </p:txBody>
      </p:sp>
      <p:pic>
        <p:nvPicPr>
          <p:cNvPr id="3074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1C4DCDCF-3FB8-4D5A-9738-FCAE8DFE0AB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66" y="35242"/>
            <a:ext cx="2702078" cy="13989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Graphique 5">
            <a:extLst>
              <a:ext uri="{FF2B5EF4-FFF2-40B4-BE49-F238E27FC236}">
                <a16:creationId xmlns:a16="http://schemas.microsoft.com/office/drawing/2014/main" id="{B125FD7F-063A-41DA-9787-6024A020112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599889622"/>
              </p:ext>
            </p:extLst>
          </p:nvPr>
        </p:nvGraphicFramePr>
        <p:xfrm>
          <a:off x="187142" y="1657831"/>
          <a:ext cx="7265848" cy="28626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Graphique 6">
            <a:extLst>
              <a:ext uri="{FF2B5EF4-FFF2-40B4-BE49-F238E27FC236}">
                <a16:creationId xmlns:a16="http://schemas.microsoft.com/office/drawing/2014/main" id="{C1C54651-EEC7-4811-8E42-3A60CFFEEAB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21373832"/>
              </p:ext>
            </p:extLst>
          </p:nvPr>
        </p:nvGraphicFramePr>
        <p:xfrm>
          <a:off x="7597006" y="1649320"/>
          <a:ext cx="6469536" cy="28604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9" name="Graphique 8">
            <a:extLst>
              <a:ext uri="{FF2B5EF4-FFF2-40B4-BE49-F238E27FC236}">
                <a16:creationId xmlns:a16="http://schemas.microsoft.com/office/drawing/2014/main" id="{BC51BC2E-9425-40A3-BA10-626411AF20AA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292884832"/>
              </p:ext>
            </p:extLst>
          </p:nvPr>
        </p:nvGraphicFramePr>
        <p:xfrm>
          <a:off x="187142" y="4734242"/>
          <a:ext cx="4601552" cy="28626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0" name="Graphique 9">
            <a:extLst>
              <a:ext uri="{FF2B5EF4-FFF2-40B4-BE49-F238E27FC236}">
                <a16:creationId xmlns:a16="http://schemas.microsoft.com/office/drawing/2014/main" id="{4B65E810-E931-4BF5-85DB-F9B7E3BDCAE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213372649"/>
              </p:ext>
            </p:extLst>
          </p:nvPr>
        </p:nvGraphicFramePr>
        <p:xfrm>
          <a:off x="4867662" y="4725731"/>
          <a:ext cx="4601552" cy="28626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1" name="Graphique 10">
            <a:extLst>
              <a:ext uri="{FF2B5EF4-FFF2-40B4-BE49-F238E27FC236}">
                <a16:creationId xmlns:a16="http://schemas.microsoft.com/office/drawing/2014/main" id="{AEB0804F-9B46-4A0E-B8F5-4F99B2C116E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19322623"/>
              </p:ext>
            </p:extLst>
          </p:nvPr>
        </p:nvGraphicFramePr>
        <p:xfrm>
          <a:off x="9548182" y="4716611"/>
          <a:ext cx="4518360" cy="286048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pic>
        <p:nvPicPr>
          <p:cNvPr id="12" name="Image 11">
            <a:extLst>
              <a:ext uri="{FF2B5EF4-FFF2-40B4-BE49-F238E27FC236}">
                <a16:creationId xmlns:a16="http://schemas.microsoft.com/office/drawing/2014/main" id="{6A406B88-841E-4F7B-055A-9023711144AD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180182" y="1620267"/>
            <a:ext cx="13906181" cy="59685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067352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95CC8A68-0B7E-4FC8-AC29-DBAED7CD9206}"/>
              </a:ext>
            </a:extLst>
          </p:cNvPr>
          <p:cNvSpPr txBox="1"/>
          <p:nvPr/>
        </p:nvSpPr>
        <p:spPr>
          <a:xfrm>
            <a:off x="3714285" y="142051"/>
            <a:ext cx="6757326" cy="14449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defPPr>
              <a:defRPr lang="fr-FR"/>
            </a:defPPr>
            <a:lvl1pPr algn="ctr" defTabSz="921350">
              <a:spcBef>
                <a:spcPct val="0"/>
              </a:spcBef>
              <a:buClrTx/>
              <a:buSzTx/>
              <a:buFont typeface="Wingdings" pitchFamily="2" charset="2"/>
              <a:buNone/>
              <a:defRPr sz="4400">
                <a:latin typeface="+mj-lt"/>
                <a:ea typeface="+mj-ea"/>
                <a:cs typeface="+mj-cs"/>
              </a:defRPr>
            </a:lvl1pPr>
            <a:lvl2pPr marL="742950" indent="-285750">
              <a:spcBef>
                <a:spcPct val="20000"/>
              </a:spcBef>
              <a:buClr>
                <a:srgbClr val="013769"/>
              </a:buClr>
              <a:buSzPct val="80000"/>
              <a:buFont typeface="Wingdings 3" pitchFamily="18" charset="2"/>
              <a:buChar char="}"/>
              <a:defRPr sz="1600">
                <a:latin typeface="Arial" charset="0"/>
              </a:defRPr>
            </a:lvl2pPr>
            <a:lvl3pPr marL="1143000" indent="-228600">
              <a:spcBef>
                <a:spcPct val="20000"/>
              </a:spcBef>
              <a:buClr>
                <a:srgbClr val="013769"/>
              </a:buClr>
              <a:buChar char="-"/>
              <a:defRPr sz="1400">
                <a:latin typeface="Arial" charset="0"/>
              </a:defRPr>
            </a:lvl3pPr>
            <a:lvl4pPr marL="1600200" indent="-228600">
              <a:spcBef>
                <a:spcPct val="20000"/>
              </a:spcBef>
              <a:buClr>
                <a:srgbClr val="013769"/>
              </a:buClr>
              <a:buChar char="-"/>
              <a:defRPr sz="2000">
                <a:latin typeface="Arial" charset="0"/>
              </a:defRPr>
            </a:lvl4pPr>
            <a:lvl5pPr marL="2057400" indent="-228600">
              <a:spcBef>
                <a:spcPct val="20000"/>
              </a:spcBef>
              <a:buClr>
                <a:srgbClr val="013769"/>
              </a:buClr>
              <a:buChar char="-"/>
              <a:defRPr sz="2000"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latin typeface="Arial" charset="0"/>
              </a:defRPr>
            </a:lvl9pPr>
          </a:lstStyle>
          <a:p>
            <a:r>
              <a:rPr lang="fr-FR" sz="4392" dirty="0"/>
              <a:t>Consommables Four 1&amp;2</a:t>
            </a:r>
          </a:p>
        </p:txBody>
      </p:sp>
      <p:pic>
        <p:nvPicPr>
          <p:cNvPr id="51202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AAB0E3E5-35E9-4078-A029-BEFABE03B4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30" y="11503"/>
            <a:ext cx="2681516" cy="1388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6" name="Graphique 5">
            <a:extLst>
              <a:ext uri="{FF2B5EF4-FFF2-40B4-BE49-F238E27FC236}">
                <a16:creationId xmlns:a16="http://schemas.microsoft.com/office/drawing/2014/main" id="{185E4025-D282-416A-A704-7B6A03F238D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24267468"/>
              </p:ext>
            </p:extLst>
          </p:nvPr>
        </p:nvGraphicFramePr>
        <p:xfrm>
          <a:off x="108174" y="1555750"/>
          <a:ext cx="6757326" cy="28008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" name="Graphique 6">
            <a:extLst>
              <a:ext uri="{FF2B5EF4-FFF2-40B4-BE49-F238E27FC236}">
                <a16:creationId xmlns:a16="http://schemas.microsoft.com/office/drawing/2014/main" id="{90EBD034-9BAC-470E-908C-9CD2938945E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660147611"/>
              </p:ext>
            </p:extLst>
          </p:nvPr>
        </p:nvGraphicFramePr>
        <p:xfrm>
          <a:off x="6948934" y="1555749"/>
          <a:ext cx="6984777" cy="28008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8" name="Graphique 7">
            <a:extLst>
              <a:ext uri="{FF2B5EF4-FFF2-40B4-BE49-F238E27FC236}">
                <a16:creationId xmlns:a16="http://schemas.microsoft.com/office/drawing/2014/main" id="{59B39D7C-F931-4760-8E45-98BBF9367CD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025719962"/>
              </p:ext>
            </p:extLst>
          </p:nvPr>
        </p:nvGraphicFramePr>
        <p:xfrm>
          <a:off x="108174" y="4570336"/>
          <a:ext cx="13825536" cy="31706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pic>
        <p:nvPicPr>
          <p:cNvPr id="9" name="Image 8">
            <a:extLst>
              <a:ext uri="{FF2B5EF4-FFF2-40B4-BE49-F238E27FC236}">
                <a16:creationId xmlns:a16="http://schemas.microsoft.com/office/drawing/2014/main" id="{F76C7CEC-BB79-760A-350D-FABC9D8ADBD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08174" y="1548259"/>
            <a:ext cx="13851312" cy="62123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8653989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1976" y="748357"/>
            <a:ext cx="2731546" cy="16657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977" tIns="45988" rIns="91977" bIns="45988" rtlCol="0" anchor="ctr"/>
          <a:lstStyle/>
          <a:p>
            <a:pPr algn="ctr"/>
            <a:endParaRPr lang="fr-FR" sz="1810" dirty="0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9C9A8ECA-2399-489C-9316-41820E16F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3204518" y="702641"/>
            <a:ext cx="8770145" cy="676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lr>
                <a:srgbClr val="013769"/>
              </a:buClr>
              <a:buSzPct val="120000"/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lr>
                <a:srgbClr val="013769"/>
              </a:buClr>
              <a:buSzPct val="80000"/>
              <a:buFont typeface="Wingdings 3" pitchFamily="18" charset="2"/>
              <a:buChar char="}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lr>
                <a:srgbClr val="013769"/>
              </a:buClr>
              <a:buChar char="-"/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4392" dirty="0">
                <a:latin typeface="+mj-lt"/>
                <a:ea typeface="+mj-ea"/>
                <a:cs typeface="+mj-cs"/>
              </a:rPr>
              <a:t>Type de matière chargée</a:t>
            </a:r>
            <a:endParaRPr lang="de-DE" altLang="fr-FR" sz="4025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pic>
        <p:nvPicPr>
          <p:cNvPr id="21506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C524A5ED-F5FC-4137-9F8D-DB5C282303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30" y="11503"/>
            <a:ext cx="2681516" cy="1388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Tableau 2">
            <a:extLst>
              <a:ext uri="{FF2B5EF4-FFF2-40B4-BE49-F238E27FC236}">
                <a16:creationId xmlns:a16="http://schemas.microsoft.com/office/drawing/2014/main" id="{D36CE574-AF54-E08C-D203-240D25704E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8916898"/>
              </p:ext>
            </p:extLst>
          </p:nvPr>
        </p:nvGraphicFramePr>
        <p:xfrm>
          <a:off x="9901263" y="2173445"/>
          <a:ext cx="3672408" cy="4763854"/>
        </p:xfrm>
        <a:graphic>
          <a:graphicData uri="http://schemas.openxmlformats.org/drawingml/2006/table">
            <a:tbl>
              <a:tblPr/>
              <a:tblGrid>
                <a:gridCol w="2232478">
                  <a:extLst>
                    <a:ext uri="{9D8B030D-6E8A-4147-A177-3AD203B41FA5}">
                      <a16:colId xmlns:a16="http://schemas.microsoft.com/office/drawing/2014/main" val="2297028626"/>
                    </a:ext>
                  </a:extLst>
                </a:gridCol>
                <a:gridCol w="1439930">
                  <a:extLst>
                    <a:ext uri="{9D8B030D-6E8A-4147-A177-3AD203B41FA5}">
                      <a16:colId xmlns:a16="http://schemas.microsoft.com/office/drawing/2014/main" val="3404750034"/>
                    </a:ext>
                  </a:extLst>
                </a:gridCol>
              </a:tblGrid>
              <a:tr h="22490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Rebut pâte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6,20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914193242"/>
                  </a:ext>
                </a:extLst>
              </a:tr>
              <a:tr h="22490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4843443"/>
                  </a:ext>
                </a:extLst>
              </a:tr>
              <a:tr h="22490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Rebut plaque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15,78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44933330"/>
                  </a:ext>
                </a:extLst>
              </a:tr>
              <a:tr h="22490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91100466"/>
                  </a:ext>
                </a:extLst>
              </a:tr>
              <a:tr h="22490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Crasse Strip "Scrup"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10,2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3926342"/>
                  </a:ext>
                </a:extLst>
              </a:tr>
              <a:tr h="22490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5528649"/>
                  </a:ext>
                </a:extLst>
              </a:tr>
              <a:tr h="22490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Crasse Oxyde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2,75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88578646"/>
                  </a:ext>
                </a:extLst>
              </a:tr>
              <a:tr h="22490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58445157"/>
                  </a:ext>
                </a:extLst>
              </a:tr>
              <a:tr h="22490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Ecumage +Décuivrag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32,1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25634009"/>
                  </a:ext>
                </a:extLst>
              </a:tr>
              <a:tr h="22490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13099204"/>
                  </a:ext>
                </a:extLst>
              </a:tr>
              <a:tr h="22490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Crasse 30%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47049387"/>
                  </a:ext>
                </a:extLst>
              </a:tr>
              <a:tr h="22490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22733198"/>
                  </a:ext>
                </a:extLst>
              </a:tr>
              <a:tr h="22490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oxyde casse batterie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186,49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73552873"/>
                  </a:ext>
                </a:extLst>
              </a:tr>
              <a:tr h="22490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56%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75110944"/>
                  </a:ext>
                </a:extLst>
              </a:tr>
              <a:tr h="22490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Grille casse batterie 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51,10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03731601"/>
                  </a:ext>
                </a:extLst>
              </a:tr>
              <a:tr h="22490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15%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24528423"/>
                  </a:ext>
                </a:extLst>
              </a:tr>
              <a:tr h="22490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Dechet plaque achete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19,26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06561138"/>
                  </a:ext>
                </a:extLst>
              </a:tr>
              <a:tr h="22490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61411250"/>
                  </a:ext>
                </a:extLst>
              </a:tr>
              <a:tr h="22490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Plaques industriel cassés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6,90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319614"/>
                  </a:ext>
                </a:extLst>
              </a:tr>
              <a:tr h="224903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4317903"/>
                  </a:ext>
                </a:extLst>
              </a:tr>
              <a:tr h="265794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1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Total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330,78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97545248"/>
                  </a:ext>
                </a:extLst>
              </a:tr>
            </a:tbl>
          </a:graphicData>
        </a:graphic>
      </p:graphicFrame>
      <p:pic>
        <p:nvPicPr>
          <p:cNvPr id="7" name="Image 6">
            <a:extLst>
              <a:ext uri="{FF2B5EF4-FFF2-40B4-BE49-F238E27FC236}">
                <a16:creationId xmlns:a16="http://schemas.microsoft.com/office/drawing/2014/main" id="{97D83A20-9BC0-A44E-0DFE-E3AC961A7C8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40222" y="2114943"/>
            <a:ext cx="9144793" cy="4822354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0965834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1976" y="748357"/>
            <a:ext cx="2731546" cy="16657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977" tIns="45988" rIns="91977" bIns="45988" rtlCol="0" anchor="ctr"/>
          <a:lstStyle/>
          <a:p>
            <a:pPr algn="ctr"/>
            <a:endParaRPr lang="fr-FR" sz="1810" dirty="0"/>
          </a:p>
        </p:txBody>
      </p:sp>
      <p:pic>
        <p:nvPicPr>
          <p:cNvPr id="21506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C524A5ED-F5FC-4137-9F8D-DB5C282303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30" y="11503"/>
            <a:ext cx="2681516" cy="1388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ectangle 6">
            <a:extLst>
              <a:ext uri="{FF2B5EF4-FFF2-40B4-BE49-F238E27FC236}">
                <a16:creationId xmlns:a16="http://schemas.microsoft.com/office/drawing/2014/main" id="{318B5AD9-B156-3573-7306-F6A7231EE4F6}"/>
              </a:ext>
            </a:extLst>
          </p:cNvPr>
          <p:cNvSpPr>
            <a:spLocks noChangeArrowheads="1"/>
          </p:cNvSpPr>
          <p:nvPr/>
        </p:nvSpPr>
        <p:spPr bwMode="auto">
          <a:xfrm>
            <a:off x="3570516" y="409962"/>
            <a:ext cx="8770145" cy="6767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lr>
                <a:srgbClr val="013769"/>
              </a:buClr>
              <a:buSzPct val="120000"/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lr>
                <a:srgbClr val="013769"/>
              </a:buClr>
              <a:buSzPct val="80000"/>
              <a:buFont typeface="Wingdings 3" pitchFamily="18" charset="2"/>
              <a:buChar char="}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lr>
                <a:srgbClr val="013769"/>
              </a:buClr>
              <a:buChar char="-"/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spcBef>
                <a:spcPct val="0"/>
              </a:spcBef>
              <a:buClrTx/>
              <a:buSzTx/>
              <a:buFontTx/>
              <a:buNone/>
            </a:pPr>
            <a:r>
              <a:rPr lang="en-US" sz="4392" dirty="0">
                <a:latin typeface="+mj-lt"/>
                <a:ea typeface="+mj-ea"/>
                <a:cs typeface="+mj-cs"/>
              </a:rPr>
              <a:t>Type de matière chargée</a:t>
            </a:r>
            <a:endParaRPr lang="de-DE" altLang="fr-FR" sz="4025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n-lt"/>
            </a:endParaRPr>
          </a:p>
        </p:txBody>
      </p:sp>
      <p:graphicFrame>
        <p:nvGraphicFramePr>
          <p:cNvPr id="4" name="Tableau 3">
            <a:extLst>
              <a:ext uri="{FF2B5EF4-FFF2-40B4-BE49-F238E27FC236}">
                <a16:creationId xmlns:a16="http://schemas.microsoft.com/office/drawing/2014/main" id="{863FF59E-D13F-9EE8-BED3-E8421E032EC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52192240"/>
              </p:ext>
            </p:extLst>
          </p:nvPr>
        </p:nvGraphicFramePr>
        <p:xfrm>
          <a:off x="8965158" y="1764282"/>
          <a:ext cx="4536504" cy="5480426"/>
        </p:xfrm>
        <a:graphic>
          <a:graphicData uri="http://schemas.openxmlformats.org/drawingml/2006/table">
            <a:tbl>
              <a:tblPr/>
              <a:tblGrid>
                <a:gridCol w="3049126">
                  <a:extLst>
                    <a:ext uri="{9D8B030D-6E8A-4147-A177-3AD203B41FA5}">
                      <a16:colId xmlns:a16="http://schemas.microsoft.com/office/drawing/2014/main" val="67247904"/>
                    </a:ext>
                  </a:extLst>
                </a:gridCol>
                <a:gridCol w="1487378">
                  <a:extLst>
                    <a:ext uri="{9D8B030D-6E8A-4147-A177-3AD203B41FA5}">
                      <a16:colId xmlns:a16="http://schemas.microsoft.com/office/drawing/2014/main" val="210168537"/>
                    </a:ext>
                  </a:extLst>
                </a:gridCol>
              </a:tblGrid>
              <a:tr h="322378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Crasse 30%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50,200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6614425"/>
                  </a:ext>
                </a:extLst>
              </a:tr>
              <a:tr h="322378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586116422"/>
                  </a:ext>
                </a:extLst>
              </a:tr>
              <a:tr h="322378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Ecumage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12,550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6524845"/>
                  </a:ext>
                </a:extLst>
              </a:tr>
              <a:tr h="322378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390622582"/>
                  </a:ext>
                </a:extLst>
              </a:tr>
              <a:tr h="322378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Brassage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12,200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58259204"/>
                  </a:ext>
                </a:extLst>
              </a:tr>
              <a:tr h="322378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6%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7474623"/>
                  </a:ext>
                </a:extLst>
              </a:tr>
              <a:tr h="322378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Rebut usine plaques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5,73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109267524"/>
                  </a:ext>
                </a:extLst>
              </a:tr>
              <a:tr h="322378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3%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406225"/>
                  </a:ext>
                </a:extLst>
              </a:tr>
              <a:tr h="322378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Oxyde casse batterie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111,8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97251911"/>
                  </a:ext>
                </a:extLst>
              </a:tr>
              <a:tr h="322378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54%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17144727"/>
                  </a:ext>
                </a:extLst>
              </a:tr>
              <a:tr h="322378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Grille casse batterie 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8,91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824873920"/>
                  </a:ext>
                </a:extLst>
              </a:tr>
              <a:tr h="322378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05406880"/>
                  </a:ext>
                </a:extLst>
              </a:tr>
              <a:tr h="322378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Dechet plaques achetées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4,11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29177477"/>
                  </a:ext>
                </a:extLst>
              </a:tr>
              <a:tr h="322378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786686812"/>
                  </a:ext>
                </a:extLst>
              </a:tr>
              <a:tr h="322378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Dechet plaque Cassées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0,00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005378798"/>
                  </a:ext>
                </a:extLst>
              </a:tr>
              <a:tr h="322378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%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0%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BFBFB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23861359"/>
                  </a:ext>
                </a:extLst>
              </a:tr>
              <a:tr h="322378">
                <a:tc>
                  <a:txBody>
                    <a:bodyPr/>
                    <a:lstStyle/>
                    <a:p>
                      <a:pPr algn="l" fontAlgn="ctr"/>
                      <a:r>
                        <a:rPr lang="fr-FR" sz="1200" b="0" i="0" u="none" strike="noStrike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Total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205,5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65814462"/>
                  </a:ext>
                </a:extLst>
              </a:tr>
            </a:tbl>
          </a:graphicData>
        </a:graphic>
      </p:graphicFrame>
      <p:pic>
        <p:nvPicPr>
          <p:cNvPr id="6" name="Image 5">
            <a:extLst>
              <a:ext uri="{FF2B5EF4-FFF2-40B4-BE49-F238E27FC236}">
                <a16:creationId xmlns:a16="http://schemas.microsoft.com/office/drawing/2014/main" id="{D9603135-6F81-AE2D-01DC-F002D98C8414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8042" y="1843182"/>
            <a:ext cx="8065707" cy="5401524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8826645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1976" y="748357"/>
            <a:ext cx="2731546" cy="16657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977" tIns="45988" rIns="91977" bIns="45988" rtlCol="0" anchor="ctr"/>
          <a:lstStyle/>
          <a:p>
            <a:pPr algn="ctr"/>
            <a:endParaRPr lang="fr-FR" sz="1810" dirty="0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9C9A8ECA-2399-489C-9316-41820E16F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17492" y="518394"/>
            <a:ext cx="6109493" cy="459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lr>
                <a:srgbClr val="013769"/>
              </a:buClr>
              <a:buSzPct val="120000"/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lr>
                <a:srgbClr val="013769"/>
              </a:buClr>
              <a:buSzPct val="80000"/>
              <a:buFont typeface="Wingdings 3" pitchFamily="18" charset="2"/>
              <a:buChar char="}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lr>
                <a:srgbClr val="013769"/>
              </a:buClr>
              <a:buChar char="-"/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None/>
            </a:pPr>
            <a:r>
              <a:rPr lang="fr-FR" sz="4392" b="1" dirty="0">
                <a:latin typeface="Times New Roman" pitchFamily="18" charset="0"/>
                <a:cs typeface="Times New Roman" pitchFamily="18" charset="0"/>
              </a:rPr>
              <a:t>Raffinage Production</a:t>
            </a:r>
          </a:p>
        </p:txBody>
      </p:sp>
      <p:pic>
        <p:nvPicPr>
          <p:cNvPr id="19458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4577A352-C273-47BD-AA8F-DF732424C9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30" y="11503"/>
            <a:ext cx="2681516" cy="1388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Tableau 2">
            <a:extLst>
              <a:ext uri="{FF2B5EF4-FFF2-40B4-BE49-F238E27FC236}">
                <a16:creationId xmlns:a16="http://schemas.microsoft.com/office/drawing/2014/main" id="{7C0F6897-D7C9-627F-F54F-9AC8018C1761}"/>
              </a:ext>
            </a:extLst>
          </p:cNvPr>
          <p:cNvGraphicFramePr>
            <a:graphicFrameLocks noGrp="1"/>
          </p:cNvGraphicFramePr>
          <p:nvPr/>
        </p:nvGraphicFramePr>
        <p:xfrm>
          <a:off x="4195900" y="-3827341"/>
          <a:ext cx="5794102" cy="103647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44307">
                  <a:extLst>
                    <a:ext uri="{9D8B030D-6E8A-4147-A177-3AD203B41FA5}">
                      <a16:colId xmlns:a16="http://schemas.microsoft.com/office/drawing/2014/main" val="2858266786"/>
                    </a:ext>
                  </a:extLst>
                </a:gridCol>
                <a:gridCol w="1092331">
                  <a:extLst>
                    <a:ext uri="{9D8B030D-6E8A-4147-A177-3AD203B41FA5}">
                      <a16:colId xmlns:a16="http://schemas.microsoft.com/office/drawing/2014/main" val="810107577"/>
                    </a:ext>
                  </a:extLst>
                </a:gridCol>
                <a:gridCol w="1887041">
                  <a:extLst>
                    <a:ext uri="{9D8B030D-6E8A-4147-A177-3AD203B41FA5}">
                      <a16:colId xmlns:a16="http://schemas.microsoft.com/office/drawing/2014/main" val="2412840886"/>
                    </a:ext>
                  </a:extLst>
                </a:gridCol>
                <a:gridCol w="1570423">
                  <a:extLst>
                    <a:ext uri="{9D8B030D-6E8A-4147-A177-3AD203B41FA5}">
                      <a16:colId xmlns:a16="http://schemas.microsoft.com/office/drawing/2014/main" val="1897822418"/>
                    </a:ext>
                  </a:extLst>
                </a:gridCol>
              </a:tblGrid>
              <a:tr h="494463">
                <a:tc>
                  <a:txBody>
                    <a:bodyPr/>
                    <a:lstStyle/>
                    <a:p>
                      <a:pPr algn="ctr" fontAlgn="b"/>
                      <a:r>
                        <a:rPr lang="fr-FR" sz="1500" u="none" strike="noStrike">
                          <a:effectLst/>
                        </a:rPr>
                        <a:t>Ecumage </a:t>
                      </a:r>
                      <a:endParaRPr lang="fr-FR" sz="1500" b="1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500" u="none" strike="noStrike">
                          <a:effectLst/>
                        </a:rPr>
                        <a:t>Décuivrage</a:t>
                      </a:r>
                      <a:endParaRPr lang="fr-FR" sz="1500" b="1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500" u="none" strike="noStrike">
                          <a:effectLst/>
                        </a:rPr>
                        <a:t>Brassage</a:t>
                      </a:r>
                      <a:endParaRPr lang="fr-FR" sz="1500" b="1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500" u="none" strike="noStrike">
                          <a:effectLst/>
                        </a:rPr>
                        <a:t>waste</a:t>
                      </a:r>
                      <a:endParaRPr lang="fr-FR" sz="1500" b="1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544491466"/>
                  </a:ext>
                </a:extLst>
              </a:tr>
              <a:tr h="294776"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u="none" strike="noStrike">
                          <a:effectLst/>
                        </a:rPr>
                        <a:t>34,00</a:t>
                      </a:r>
                      <a:endParaRPr lang="fr-F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>
                          <a:effectLst/>
                        </a:rPr>
                        <a:t>6,00</a:t>
                      </a:r>
                      <a:endParaRPr lang="fr-F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>
                          <a:effectLst/>
                        </a:rPr>
                        <a:t>17,90</a:t>
                      </a:r>
                      <a:endParaRPr lang="fr-F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>
                          <a:effectLst/>
                        </a:rPr>
                        <a:t>15,60</a:t>
                      </a:r>
                      <a:endParaRPr lang="fr-F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930713481"/>
                  </a:ext>
                </a:extLst>
              </a:tr>
              <a:tr h="247232"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>
                          <a:effectLst/>
                        </a:rPr>
                        <a:t>8,17%</a:t>
                      </a:r>
                      <a:endParaRPr lang="fr-F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>
                          <a:effectLst/>
                        </a:rPr>
                        <a:t>1,44%</a:t>
                      </a:r>
                      <a:endParaRPr lang="fr-F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>
                          <a:effectLst/>
                        </a:rPr>
                        <a:t>4,30%</a:t>
                      </a:r>
                      <a:endParaRPr lang="fr-F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 dirty="0">
                          <a:effectLst/>
                        </a:rPr>
                        <a:t>3,75%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69123699"/>
                  </a:ext>
                </a:extLst>
              </a:tr>
            </a:tbl>
          </a:graphicData>
        </a:graphic>
      </p:graphicFrame>
      <p:graphicFrame>
        <p:nvGraphicFramePr>
          <p:cNvPr id="6" name="Tableau 5">
            <a:extLst>
              <a:ext uri="{FF2B5EF4-FFF2-40B4-BE49-F238E27FC236}">
                <a16:creationId xmlns:a16="http://schemas.microsoft.com/office/drawing/2014/main" id="{C8424401-6037-E174-513A-768FD13E58AB}"/>
              </a:ext>
            </a:extLst>
          </p:cNvPr>
          <p:cNvGraphicFramePr>
            <a:graphicFrameLocks noGrp="1"/>
          </p:cNvGraphicFramePr>
          <p:nvPr/>
        </p:nvGraphicFramePr>
        <p:xfrm>
          <a:off x="4195900" y="-3827341"/>
          <a:ext cx="5794102" cy="103647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44307">
                  <a:extLst>
                    <a:ext uri="{9D8B030D-6E8A-4147-A177-3AD203B41FA5}">
                      <a16:colId xmlns:a16="http://schemas.microsoft.com/office/drawing/2014/main" val="3009915247"/>
                    </a:ext>
                  </a:extLst>
                </a:gridCol>
                <a:gridCol w="1092331">
                  <a:extLst>
                    <a:ext uri="{9D8B030D-6E8A-4147-A177-3AD203B41FA5}">
                      <a16:colId xmlns:a16="http://schemas.microsoft.com/office/drawing/2014/main" val="1403670302"/>
                    </a:ext>
                  </a:extLst>
                </a:gridCol>
                <a:gridCol w="1887041">
                  <a:extLst>
                    <a:ext uri="{9D8B030D-6E8A-4147-A177-3AD203B41FA5}">
                      <a16:colId xmlns:a16="http://schemas.microsoft.com/office/drawing/2014/main" val="263947088"/>
                    </a:ext>
                  </a:extLst>
                </a:gridCol>
                <a:gridCol w="1570423">
                  <a:extLst>
                    <a:ext uri="{9D8B030D-6E8A-4147-A177-3AD203B41FA5}">
                      <a16:colId xmlns:a16="http://schemas.microsoft.com/office/drawing/2014/main" val="2707895298"/>
                    </a:ext>
                  </a:extLst>
                </a:gridCol>
              </a:tblGrid>
              <a:tr h="494463">
                <a:tc>
                  <a:txBody>
                    <a:bodyPr/>
                    <a:lstStyle/>
                    <a:p>
                      <a:pPr algn="ctr" fontAlgn="b"/>
                      <a:r>
                        <a:rPr lang="fr-FR" sz="1500" u="none" strike="noStrike">
                          <a:effectLst/>
                        </a:rPr>
                        <a:t>Ecumage </a:t>
                      </a:r>
                      <a:endParaRPr lang="fr-FR" sz="1500" b="1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500" u="none" strike="noStrike">
                          <a:effectLst/>
                        </a:rPr>
                        <a:t>Décuivrage</a:t>
                      </a:r>
                      <a:endParaRPr lang="fr-FR" sz="1500" b="1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500" u="none" strike="noStrike">
                          <a:effectLst/>
                        </a:rPr>
                        <a:t>Brassage</a:t>
                      </a:r>
                      <a:endParaRPr lang="fr-FR" sz="1500" b="1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500" u="none" strike="noStrike">
                          <a:effectLst/>
                        </a:rPr>
                        <a:t>waste</a:t>
                      </a:r>
                      <a:endParaRPr lang="fr-FR" sz="1500" b="1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477023778"/>
                  </a:ext>
                </a:extLst>
              </a:tr>
              <a:tr h="294776"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u="none" strike="noStrike">
                          <a:effectLst/>
                        </a:rPr>
                        <a:t>34,00</a:t>
                      </a:r>
                      <a:endParaRPr lang="fr-F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>
                          <a:effectLst/>
                        </a:rPr>
                        <a:t>6,00</a:t>
                      </a:r>
                      <a:endParaRPr lang="fr-F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>
                          <a:effectLst/>
                        </a:rPr>
                        <a:t>17,90</a:t>
                      </a:r>
                      <a:endParaRPr lang="fr-F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>
                          <a:effectLst/>
                        </a:rPr>
                        <a:t>15,60</a:t>
                      </a:r>
                      <a:endParaRPr lang="fr-F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938207815"/>
                  </a:ext>
                </a:extLst>
              </a:tr>
              <a:tr h="247232"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>
                          <a:effectLst/>
                        </a:rPr>
                        <a:t>8,17%</a:t>
                      </a:r>
                      <a:endParaRPr lang="fr-F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>
                          <a:effectLst/>
                        </a:rPr>
                        <a:t>1,44%</a:t>
                      </a:r>
                      <a:endParaRPr lang="fr-F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>
                          <a:effectLst/>
                        </a:rPr>
                        <a:t>4,30%</a:t>
                      </a:r>
                      <a:endParaRPr lang="fr-F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 dirty="0">
                          <a:effectLst/>
                        </a:rPr>
                        <a:t>3,75%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485839749"/>
                  </a:ext>
                </a:extLst>
              </a:tr>
            </a:tbl>
          </a:graphicData>
        </a:graphic>
      </p:graphicFrame>
      <p:graphicFrame>
        <p:nvGraphicFramePr>
          <p:cNvPr id="9" name="Tableau 8">
            <a:extLst>
              <a:ext uri="{FF2B5EF4-FFF2-40B4-BE49-F238E27FC236}">
                <a16:creationId xmlns:a16="http://schemas.microsoft.com/office/drawing/2014/main" id="{B8F2074B-2416-C70B-4116-D59C19447DB1}"/>
              </a:ext>
            </a:extLst>
          </p:cNvPr>
          <p:cNvGraphicFramePr>
            <a:graphicFrameLocks noGrp="1"/>
          </p:cNvGraphicFramePr>
          <p:nvPr/>
        </p:nvGraphicFramePr>
        <p:xfrm>
          <a:off x="4195900" y="-3827341"/>
          <a:ext cx="5794102" cy="103647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44307">
                  <a:extLst>
                    <a:ext uri="{9D8B030D-6E8A-4147-A177-3AD203B41FA5}">
                      <a16:colId xmlns:a16="http://schemas.microsoft.com/office/drawing/2014/main" val="885808770"/>
                    </a:ext>
                  </a:extLst>
                </a:gridCol>
                <a:gridCol w="1092331">
                  <a:extLst>
                    <a:ext uri="{9D8B030D-6E8A-4147-A177-3AD203B41FA5}">
                      <a16:colId xmlns:a16="http://schemas.microsoft.com/office/drawing/2014/main" val="2365674852"/>
                    </a:ext>
                  </a:extLst>
                </a:gridCol>
                <a:gridCol w="1887041">
                  <a:extLst>
                    <a:ext uri="{9D8B030D-6E8A-4147-A177-3AD203B41FA5}">
                      <a16:colId xmlns:a16="http://schemas.microsoft.com/office/drawing/2014/main" val="236561049"/>
                    </a:ext>
                  </a:extLst>
                </a:gridCol>
                <a:gridCol w="1570423">
                  <a:extLst>
                    <a:ext uri="{9D8B030D-6E8A-4147-A177-3AD203B41FA5}">
                      <a16:colId xmlns:a16="http://schemas.microsoft.com/office/drawing/2014/main" val="3109959157"/>
                    </a:ext>
                  </a:extLst>
                </a:gridCol>
              </a:tblGrid>
              <a:tr h="494463">
                <a:tc>
                  <a:txBody>
                    <a:bodyPr/>
                    <a:lstStyle/>
                    <a:p>
                      <a:pPr algn="ctr" fontAlgn="b"/>
                      <a:r>
                        <a:rPr lang="fr-FR" sz="1500" u="none" strike="noStrike">
                          <a:effectLst/>
                        </a:rPr>
                        <a:t>Ecumage </a:t>
                      </a:r>
                      <a:endParaRPr lang="fr-FR" sz="1500" b="1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500" u="none" strike="noStrike">
                          <a:effectLst/>
                        </a:rPr>
                        <a:t>Décuivrage</a:t>
                      </a:r>
                      <a:endParaRPr lang="fr-FR" sz="1500" b="1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500" u="none" strike="noStrike">
                          <a:effectLst/>
                        </a:rPr>
                        <a:t>Brassage</a:t>
                      </a:r>
                      <a:endParaRPr lang="fr-FR" sz="1500" b="1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500" u="none" strike="noStrike">
                          <a:effectLst/>
                        </a:rPr>
                        <a:t>waste</a:t>
                      </a:r>
                      <a:endParaRPr lang="fr-FR" sz="1500" b="1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81768398"/>
                  </a:ext>
                </a:extLst>
              </a:tr>
              <a:tr h="294776"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u="none" strike="noStrike">
                          <a:effectLst/>
                        </a:rPr>
                        <a:t>34,00</a:t>
                      </a:r>
                      <a:endParaRPr lang="fr-F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>
                          <a:effectLst/>
                        </a:rPr>
                        <a:t>6,00</a:t>
                      </a:r>
                      <a:endParaRPr lang="fr-F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>
                          <a:effectLst/>
                        </a:rPr>
                        <a:t>17,90</a:t>
                      </a:r>
                      <a:endParaRPr lang="fr-F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>
                          <a:effectLst/>
                        </a:rPr>
                        <a:t>15,60</a:t>
                      </a:r>
                      <a:endParaRPr lang="fr-F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4156991959"/>
                  </a:ext>
                </a:extLst>
              </a:tr>
              <a:tr h="247232"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>
                          <a:effectLst/>
                        </a:rPr>
                        <a:t>8,17%</a:t>
                      </a:r>
                      <a:endParaRPr lang="fr-F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>
                          <a:effectLst/>
                        </a:rPr>
                        <a:t>1,44%</a:t>
                      </a:r>
                      <a:endParaRPr lang="fr-F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>
                          <a:effectLst/>
                        </a:rPr>
                        <a:t>4,30%</a:t>
                      </a:r>
                      <a:endParaRPr lang="fr-F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 dirty="0">
                          <a:effectLst/>
                        </a:rPr>
                        <a:t>3,75%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786641776"/>
                  </a:ext>
                </a:extLst>
              </a:tr>
            </a:tbl>
          </a:graphicData>
        </a:graphic>
      </p:graphicFrame>
      <p:graphicFrame>
        <p:nvGraphicFramePr>
          <p:cNvPr id="11" name="Tableau 10">
            <a:extLst>
              <a:ext uri="{FF2B5EF4-FFF2-40B4-BE49-F238E27FC236}">
                <a16:creationId xmlns:a16="http://schemas.microsoft.com/office/drawing/2014/main" id="{1E332BF8-2996-0CFB-890A-6A604DABC7F0}"/>
              </a:ext>
            </a:extLst>
          </p:cNvPr>
          <p:cNvGraphicFramePr>
            <a:graphicFrameLocks noGrp="1"/>
          </p:cNvGraphicFramePr>
          <p:nvPr/>
        </p:nvGraphicFramePr>
        <p:xfrm>
          <a:off x="4195900" y="-3827341"/>
          <a:ext cx="5794102" cy="103647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44307">
                  <a:extLst>
                    <a:ext uri="{9D8B030D-6E8A-4147-A177-3AD203B41FA5}">
                      <a16:colId xmlns:a16="http://schemas.microsoft.com/office/drawing/2014/main" val="3051680671"/>
                    </a:ext>
                  </a:extLst>
                </a:gridCol>
                <a:gridCol w="1092331">
                  <a:extLst>
                    <a:ext uri="{9D8B030D-6E8A-4147-A177-3AD203B41FA5}">
                      <a16:colId xmlns:a16="http://schemas.microsoft.com/office/drawing/2014/main" val="2987799664"/>
                    </a:ext>
                  </a:extLst>
                </a:gridCol>
                <a:gridCol w="1887041">
                  <a:extLst>
                    <a:ext uri="{9D8B030D-6E8A-4147-A177-3AD203B41FA5}">
                      <a16:colId xmlns:a16="http://schemas.microsoft.com/office/drawing/2014/main" val="1085283782"/>
                    </a:ext>
                  </a:extLst>
                </a:gridCol>
                <a:gridCol w="1570423">
                  <a:extLst>
                    <a:ext uri="{9D8B030D-6E8A-4147-A177-3AD203B41FA5}">
                      <a16:colId xmlns:a16="http://schemas.microsoft.com/office/drawing/2014/main" val="2845840474"/>
                    </a:ext>
                  </a:extLst>
                </a:gridCol>
              </a:tblGrid>
              <a:tr h="494463">
                <a:tc>
                  <a:txBody>
                    <a:bodyPr/>
                    <a:lstStyle/>
                    <a:p>
                      <a:pPr algn="ctr" fontAlgn="b"/>
                      <a:r>
                        <a:rPr lang="fr-FR" sz="1500" u="none" strike="noStrike">
                          <a:effectLst/>
                        </a:rPr>
                        <a:t>Ecumage </a:t>
                      </a:r>
                      <a:endParaRPr lang="fr-FR" sz="1500" b="1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500" u="none" strike="noStrike">
                          <a:effectLst/>
                        </a:rPr>
                        <a:t>Décuivrage</a:t>
                      </a:r>
                      <a:endParaRPr lang="fr-FR" sz="1500" b="1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500" u="none" strike="noStrike">
                          <a:effectLst/>
                        </a:rPr>
                        <a:t>Brassage</a:t>
                      </a:r>
                      <a:endParaRPr lang="fr-FR" sz="1500" b="1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500" u="none" strike="noStrike">
                          <a:effectLst/>
                        </a:rPr>
                        <a:t>waste</a:t>
                      </a:r>
                      <a:endParaRPr lang="fr-FR" sz="1500" b="1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851766629"/>
                  </a:ext>
                </a:extLst>
              </a:tr>
              <a:tr h="294776">
                <a:tc>
                  <a:txBody>
                    <a:bodyPr/>
                    <a:lstStyle/>
                    <a:p>
                      <a:pPr algn="l" fontAlgn="b"/>
                      <a:r>
                        <a:rPr lang="fr-FR" sz="1000" u="none" strike="noStrike">
                          <a:effectLst/>
                        </a:rPr>
                        <a:t>34,00</a:t>
                      </a:r>
                      <a:endParaRPr lang="fr-F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>
                          <a:effectLst/>
                        </a:rPr>
                        <a:t>6,00</a:t>
                      </a:r>
                      <a:endParaRPr lang="fr-F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>
                          <a:effectLst/>
                        </a:rPr>
                        <a:t>17,90</a:t>
                      </a:r>
                      <a:endParaRPr lang="fr-F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>
                          <a:effectLst/>
                        </a:rPr>
                        <a:t>15,60</a:t>
                      </a:r>
                      <a:endParaRPr lang="fr-F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716992285"/>
                  </a:ext>
                </a:extLst>
              </a:tr>
              <a:tr h="247232"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>
                          <a:effectLst/>
                        </a:rPr>
                        <a:t>8,17%</a:t>
                      </a:r>
                      <a:endParaRPr lang="fr-F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>
                          <a:effectLst/>
                        </a:rPr>
                        <a:t>1,44%</a:t>
                      </a:r>
                      <a:endParaRPr lang="fr-F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>
                          <a:effectLst/>
                        </a:rPr>
                        <a:t>4,30%</a:t>
                      </a:r>
                      <a:endParaRPr lang="fr-FR" sz="10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000" u="none" strike="noStrike" dirty="0">
                          <a:effectLst/>
                        </a:rPr>
                        <a:t>3,75%</a:t>
                      </a:r>
                      <a:endParaRPr lang="fr-FR" sz="10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482280393"/>
                  </a:ext>
                </a:extLst>
              </a:tr>
            </a:tbl>
          </a:graphicData>
        </a:graphic>
      </p:graphicFrame>
      <p:sp>
        <p:nvSpPr>
          <p:cNvPr id="14" name="Ellipse 13">
            <a:extLst>
              <a:ext uri="{FF2B5EF4-FFF2-40B4-BE49-F238E27FC236}">
                <a16:creationId xmlns:a16="http://schemas.microsoft.com/office/drawing/2014/main" id="{4D0EBD17-1C74-3C20-643A-46353CAD763D}"/>
              </a:ext>
            </a:extLst>
          </p:cNvPr>
          <p:cNvSpPr/>
          <p:nvPr/>
        </p:nvSpPr>
        <p:spPr>
          <a:xfrm>
            <a:off x="7173777" y="19202494"/>
            <a:ext cx="1045981" cy="421562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286" tIns="45642" rIns="91286" bIns="45642" numCol="1" spcCol="0" rtlCol="0" fromWordArt="0" anchor="t" anchorCtr="0" forceAA="0" compatLnSpc="1">
            <a:prstTxWarp prst="textNoShape">
              <a:avLst/>
            </a:prstTxWarp>
            <a:noAutofit/>
          </a:bodyPr>
          <a:lstStyle>
            <a:lvl1pPr marL="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indent="0">
              <a:defRPr sz="11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l"/>
            <a:endParaRPr lang="fr-FR" sz="1098"/>
          </a:p>
        </p:txBody>
      </p:sp>
      <p:graphicFrame>
        <p:nvGraphicFramePr>
          <p:cNvPr id="13" name="Graphique 12">
            <a:extLst>
              <a:ext uri="{FF2B5EF4-FFF2-40B4-BE49-F238E27FC236}">
                <a16:creationId xmlns:a16="http://schemas.microsoft.com/office/drawing/2014/main" id="{97D4926B-3828-4630-B9BF-9CB0E022FF7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54386921"/>
              </p:ext>
            </p:extLst>
          </p:nvPr>
        </p:nvGraphicFramePr>
        <p:xfrm>
          <a:off x="209925" y="1785869"/>
          <a:ext cx="6522986" cy="292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15" name="Graphique 14">
            <a:extLst>
              <a:ext uri="{FF2B5EF4-FFF2-40B4-BE49-F238E27FC236}">
                <a16:creationId xmlns:a16="http://schemas.microsoft.com/office/drawing/2014/main" id="{A7B9A630-F637-422F-B7FA-C5F5E540E40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988835754"/>
              </p:ext>
            </p:extLst>
          </p:nvPr>
        </p:nvGraphicFramePr>
        <p:xfrm>
          <a:off x="6930860" y="1785870"/>
          <a:ext cx="7002849" cy="292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6" name="Graphique 15">
            <a:extLst>
              <a:ext uri="{FF2B5EF4-FFF2-40B4-BE49-F238E27FC236}">
                <a16:creationId xmlns:a16="http://schemas.microsoft.com/office/drawing/2014/main" id="{F7627C7C-EF6C-420B-B3BA-9C0C55B103E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664640762"/>
              </p:ext>
            </p:extLst>
          </p:nvPr>
        </p:nvGraphicFramePr>
        <p:xfrm>
          <a:off x="209923" y="4858551"/>
          <a:ext cx="13661623" cy="292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908900642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03CD27B3-E40A-46A2-A5BC-1406A994ED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30" y="11503"/>
            <a:ext cx="2681516" cy="1388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6">
            <a:extLst>
              <a:ext uri="{FF2B5EF4-FFF2-40B4-BE49-F238E27FC236}">
                <a16:creationId xmlns:a16="http://schemas.microsoft.com/office/drawing/2014/main" id="{78991869-B720-51C6-A085-9672042974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17492" y="518394"/>
            <a:ext cx="6109493" cy="459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lr>
                <a:srgbClr val="013769"/>
              </a:buClr>
              <a:buSzPct val="120000"/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lr>
                <a:srgbClr val="013769"/>
              </a:buClr>
              <a:buSzPct val="80000"/>
              <a:buFont typeface="Wingdings 3" pitchFamily="18" charset="2"/>
              <a:buChar char="}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lr>
                <a:srgbClr val="013769"/>
              </a:buClr>
              <a:buChar char="-"/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None/>
            </a:pPr>
            <a:r>
              <a:rPr lang="fr-FR" sz="4392" b="1" dirty="0">
                <a:latin typeface="Times New Roman" pitchFamily="18" charset="0"/>
                <a:cs typeface="Times New Roman" pitchFamily="18" charset="0"/>
              </a:rPr>
              <a:t>Raffinage Production</a:t>
            </a:r>
          </a:p>
        </p:txBody>
      </p:sp>
      <p:graphicFrame>
        <p:nvGraphicFramePr>
          <p:cNvPr id="2" name="Tableau 1">
            <a:extLst>
              <a:ext uri="{FF2B5EF4-FFF2-40B4-BE49-F238E27FC236}">
                <a16:creationId xmlns:a16="http://schemas.microsoft.com/office/drawing/2014/main" id="{70A28BFB-A77B-9487-7098-D54D12E8171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4621009"/>
              </p:ext>
            </p:extLst>
          </p:nvPr>
        </p:nvGraphicFramePr>
        <p:xfrm>
          <a:off x="869874" y="1700486"/>
          <a:ext cx="12337894" cy="1434623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419624">
                  <a:extLst>
                    <a:ext uri="{9D8B030D-6E8A-4147-A177-3AD203B41FA5}">
                      <a16:colId xmlns:a16="http://schemas.microsoft.com/office/drawing/2014/main" val="637325042"/>
                    </a:ext>
                  </a:extLst>
                </a:gridCol>
                <a:gridCol w="2678657">
                  <a:extLst>
                    <a:ext uri="{9D8B030D-6E8A-4147-A177-3AD203B41FA5}">
                      <a16:colId xmlns:a16="http://schemas.microsoft.com/office/drawing/2014/main" val="4031308565"/>
                    </a:ext>
                  </a:extLst>
                </a:gridCol>
                <a:gridCol w="1737507">
                  <a:extLst>
                    <a:ext uri="{9D8B030D-6E8A-4147-A177-3AD203B41FA5}">
                      <a16:colId xmlns:a16="http://schemas.microsoft.com/office/drawing/2014/main" val="2691273035"/>
                    </a:ext>
                  </a:extLst>
                </a:gridCol>
                <a:gridCol w="723961">
                  <a:extLst>
                    <a:ext uri="{9D8B030D-6E8A-4147-A177-3AD203B41FA5}">
                      <a16:colId xmlns:a16="http://schemas.microsoft.com/office/drawing/2014/main" val="3897409046"/>
                    </a:ext>
                  </a:extLst>
                </a:gridCol>
                <a:gridCol w="1882299">
                  <a:extLst>
                    <a:ext uri="{9D8B030D-6E8A-4147-A177-3AD203B41FA5}">
                      <a16:colId xmlns:a16="http://schemas.microsoft.com/office/drawing/2014/main" val="3729147312"/>
                    </a:ext>
                  </a:extLst>
                </a:gridCol>
                <a:gridCol w="1954696">
                  <a:extLst>
                    <a:ext uri="{9D8B030D-6E8A-4147-A177-3AD203B41FA5}">
                      <a16:colId xmlns:a16="http://schemas.microsoft.com/office/drawing/2014/main" val="3681953192"/>
                    </a:ext>
                  </a:extLst>
                </a:gridCol>
                <a:gridCol w="941150">
                  <a:extLst>
                    <a:ext uri="{9D8B030D-6E8A-4147-A177-3AD203B41FA5}">
                      <a16:colId xmlns:a16="http://schemas.microsoft.com/office/drawing/2014/main" val="4261538202"/>
                    </a:ext>
                  </a:extLst>
                </a:gridCol>
              </a:tblGrid>
              <a:tr h="247650">
                <a:tc gridSpan="7">
                  <a:txBody>
                    <a:bodyPr/>
                    <a:lstStyle/>
                    <a:p>
                      <a:pPr algn="ctr" fontAlgn="b"/>
                      <a:r>
                        <a:rPr lang="fr-FR" sz="1500" u="none" strike="noStrike" dirty="0">
                          <a:effectLst/>
                        </a:rPr>
                        <a:t>chargement</a:t>
                      </a:r>
                      <a:endParaRPr lang="fr-FR" sz="1500" b="1" i="0" u="none" strike="noStrike" dirty="0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r>
                        <a:rPr lang="fr-FR" sz="1500" u="none" strike="noStrike" dirty="0">
                          <a:effectLst/>
                        </a:rPr>
                        <a:t>chargement</a:t>
                      </a:r>
                      <a:endParaRPr lang="fr-FR" sz="1500" b="1" i="0" u="none" strike="noStrike" dirty="0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99955544"/>
                  </a:ext>
                </a:extLst>
              </a:tr>
              <a:tr h="680243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500" u="none" strike="noStrike" dirty="0">
                          <a:effectLst/>
                        </a:rPr>
                        <a:t>chargement Pb d'</a:t>
                      </a:r>
                      <a:r>
                        <a:rPr lang="fr-FR" sz="1500" u="none" strike="noStrike" dirty="0" err="1">
                          <a:effectLst/>
                        </a:rPr>
                        <a:t>oeuvre</a:t>
                      </a:r>
                      <a:r>
                        <a:rPr lang="fr-FR" sz="1500" u="none" strike="noStrike" dirty="0">
                          <a:effectLst/>
                        </a:rPr>
                        <a:t> SNA</a:t>
                      </a:r>
                      <a:endParaRPr lang="fr-FR" sz="1500" b="1" i="0" u="none" strike="noStrike" dirty="0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500" u="none" strike="noStrike" dirty="0">
                          <a:effectLst/>
                        </a:rPr>
                        <a:t>Rebut nettoyage chaine lingotage</a:t>
                      </a:r>
                      <a:endParaRPr lang="fr-FR" sz="1500" b="1" i="0" u="none" strike="noStrike" dirty="0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500" u="none" strike="noStrike" dirty="0">
                          <a:effectLst/>
                        </a:rPr>
                        <a:t>Rebut grille coulé</a:t>
                      </a:r>
                      <a:endParaRPr lang="fr-FR" sz="1500" b="1" i="0" u="none" strike="noStrike" dirty="0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500" u="none" strike="noStrike">
                          <a:effectLst/>
                        </a:rPr>
                        <a:t>PbDoux</a:t>
                      </a:r>
                      <a:endParaRPr lang="fr-FR" sz="1500" b="1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500" u="none" strike="noStrike" dirty="0">
                          <a:effectLst/>
                        </a:rPr>
                        <a:t>Plomb d'œuvre acheté</a:t>
                      </a:r>
                      <a:endParaRPr lang="fr-FR" sz="1500" b="1" i="0" u="none" strike="noStrike" dirty="0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500" u="none" strike="noStrike" dirty="0">
                          <a:effectLst/>
                        </a:rPr>
                        <a:t>Retour </a:t>
                      </a:r>
                      <a:r>
                        <a:rPr lang="fr-FR" sz="1500" u="none" strike="noStrike" dirty="0" err="1">
                          <a:effectLst/>
                        </a:rPr>
                        <a:t>Strip</a:t>
                      </a:r>
                      <a:r>
                        <a:rPr lang="fr-FR" sz="1500" u="none" strike="noStrike" dirty="0">
                          <a:effectLst/>
                        </a:rPr>
                        <a:t>/</a:t>
                      </a:r>
                      <a:r>
                        <a:rPr lang="fr-FR" sz="1500" u="none" strike="noStrike" dirty="0" err="1">
                          <a:effectLst/>
                        </a:rPr>
                        <a:t>punching</a:t>
                      </a:r>
                      <a:endParaRPr lang="fr-FR" sz="1500" b="1" i="0" u="none" strike="noStrike" dirty="0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500" u="none" strike="noStrike" dirty="0">
                          <a:effectLst/>
                        </a:rPr>
                        <a:t>Total</a:t>
                      </a:r>
                      <a:endParaRPr lang="fr-FR" sz="1500" b="1" i="0" u="none" strike="noStrike" dirty="0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353477992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u="none" strike="noStrike" dirty="0">
                          <a:effectLst/>
                        </a:rPr>
                        <a:t>325</a:t>
                      </a:r>
                      <a:endParaRPr lang="fr-F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u="none" strike="noStrike" dirty="0">
                          <a:effectLst/>
                        </a:rPr>
                        <a:t>7,2</a:t>
                      </a:r>
                      <a:endParaRPr lang="fr-F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u="none" strike="noStrike" dirty="0">
                          <a:effectLst/>
                        </a:rPr>
                        <a:t>3,7</a:t>
                      </a:r>
                      <a:endParaRPr lang="fr-F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u="none" strike="noStrike" dirty="0">
                          <a:effectLst/>
                        </a:rPr>
                        <a:t>0</a:t>
                      </a:r>
                      <a:endParaRPr lang="fr-F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u="none" strike="noStrike" dirty="0">
                          <a:effectLst/>
                        </a:rPr>
                        <a:t>55,7</a:t>
                      </a:r>
                      <a:endParaRPr lang="fr-F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u="none" strike="noStrike" dirty="0">
                          <a:effectLst/>
                        </a:rPr>
                        <a:t>1</a:t>
                      </a:r>
                      <a:endParaRPr lang="fr-F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u="none" strike="noStrike" dirty="0">
                          <a:effectLst/>
                        </a:rPr>
                        <a:t>392,6</a:t>
                      </a:r>
                      <a:endParaRPr lang="fr-F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24587159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u="none" strike="noStrike" dirty="0">
                          <a:effectLst/>
                        </a:rPr>
                        <a:t>83%</a:t>
                      </a:r>
                      <a:endParaRPr lang="fr-F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u="none" strike="noStrike" dirty="0">
                          <a:effectLst/>
                        </a:rPr>
                        <a:t>2%</a:t>
                      </a:r>
                      <a:endParaRPr lang="fr-F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u="none" strike="noStrike">
                          <a:effectLst/>
                        </a:rPr>
                        <a:t>1%</a:t>
                      </a:r>
                      <a:endParaRPr lang="fr-F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u="none" strike="noStrike">
                          <a:effectLst/>
                        </a:rPr>
                        <a:t>0%</a:t>
                      </a:r>
                      <a:endParaRPr lang="fr-FR" sz="16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u="none" strike="noStrike" dirty="0">
                          <a:effectLst/>
                        </a:rPr>
                        <a:t>14%</a:t>
                      </a:r>
                      <a:endParaRPr lang="fr-F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u="none" strike="noStrike" dirty="0">
                          <a:effectLst/>
                        </a:rPr>
                        <a:t>0%</a:t>
                      </a:r>
                      <a:endParaRPr lang="fr-F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600" u="none" strike="noStrike" dirty="0">
                          <a:effectLst/>
                        </a:rPr>
                        <a:t> </a:t>
                      </a:r>
                      <a:endParaRPr lang="fr-FR" sz="16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477669768"/>
                  </a:ext>
                </a:extLst>
              </a:tr>
            </a:tbl>
          </a:graphicData>
        </a:graphic>
      </p:graphicFrame>
      <p:pic>
        <p:nvPicPr>
          <p:cNvPr id="10" name="Image 9">
            <a:extLst>
              <a:ext uri="{FF2B5EF4-FFF2-40B4-BE49-F238E27FC236}">
                <a16:creationId xmlns:a16="http://schemas.microsoft.com/office/drawing/2014/main" id="{8D13C1D7-7BDD-A626-E252-E202F7694E0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8132" y="3430179"/>
            <a:ext cx="12229636" cy="4230991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6">
            <a:extLst>
              <a:ext uri="{FF2B5EF4-FFF2-40B4-BE49-F238E27FC236}">
                <a16:creationId xmlns:a16="http://schemas.microsoft.com/office/drawing/2014/main" id="{551FCED2-8E15-4232-7A46-835EA6474A9C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17492" y="518394"/>
            <a:ext cx="6109493" cy="459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lr>
                <a:srgbClr val="013769"/>
              </a:buClr>
              <a:buSzPct val="120000"/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lr>
                <a:srgbClr val="013769"/>
              </a:buClr>
              <a:buSzPct val="80000"/>
              <a:buFont typeface="Wingdings 3" pitchFamily="18" charset="2"/>
              <a:buChar char="}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lr>
                <a:srgbClr val="013769"/>
              </a:buClr>
              <a:buChar char="-"/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None/>
            </a:pPr>
            <a:r>
              <a:rPr lang="fr-FR" sz="4392" b="1" dirty="0">
                <a:latin typeface="Times New Roman" pitchFamily="18" charset="0"/>
                <a:cs typeface="Times New Roman" pitchFamily="18" charset="0"/>
              </a:rPr>
              <a:t>Raffinage Production</a:t>
            </a:r>
          </a:p>
        </p:txBody>
      </p:sp>
      <p:pic>
        <p:nvPicPr>
          <p:cNvPr id="10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AAFD7DF4-EFAD-9E04-FCBF-2E4FF6CB97B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30" y="11503"/>
            <a:ext cx="2681516" cy="1388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leau 1">
            <a:extLst>
              <a:ext uri="{FF2B5EF4-FFF2-40B4-BE49-F238E27FC236}">
                <a16:creationId xmlns:a16="http://schemas.microsoft.com/office/drawing/2014/main" id="{2B82B8F2-B05C-D911-0492-7D33EB7272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26323575"/>
              </p:ext>
            </p:extLst>
          </p:nvPr>
        </p:nvGraphicFramePr>
        <p:xfrm>
          <a:off x="894870" y="1371627"/>
          <a:ext cx="12741744" cy="111823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085512">
                  <a:extLst>
                    <a:ext uri="{9D8B030D-6E8A-4147-A177-3AD203B41FA5}">
                      <a16:colId xmlns:a16="http://schemas.microsoft.com/office/drawing/2014/main" val="4212994267"/>
                    </a:ext>
                  </a:extLst>
                </a:gridCol>
                <a:gridCol w="1296144">
                  <a:extLst>
                    <a:ext uri="{9D8B030D-6E8A-4147-A177-3AD203B41FA5}">
                      <a16:colId xmlns:a16="http://schemas.microsoft.com/office/drawing/2014/main" val="48217904"/>
                    </a:ext>
                  </a:extLst>
                </a:gridCol>
                <a:gridCol w="2232248">
                  <a:extLst>
                    <a:ext uri="{9D8B030D-6E8A-4147-A177-3AD203B41FA5}">
                      <a16:colId xmlns:a16="http://schemas.microsoft.com/office/drawing/2014/main" val="3293270352"/>
                    </a:ext>
                  </a:extLst>
                </a:gridCol>
                <a:gridCol w="1513906">
                  <a:extLst>
                    <a:ext uri="{9D8B030D-6E8A-4147-A177-3AD203B41FA5}">
                      <a16:colId xmlns:a16="http://schemas.microsoft.com/office/drawing/2014/main" val="2082018480"/>
                    </a:ext>
                  </a:extLst>
                </a:gridCol>
                <a:gridCol w="1005318">
                  <a:extLst>
                    <a:ext uri="{9D8B030D-6E8A-4147-A177-3AD203B41FA5}">
                      <a16:colId xmlns:a16="http://schemas.microsoft.com/office/drawing/2014/main" val="1294734189"/>
                    </a:ext>
                  </a:extLst>
                </a:gridCol>
                <a:gridCol w="1600572">
                  <a:extLst>
                    <a:ext uri="{9D8B030D-6E8A-4147-A177-3AD203B41FA5}">
                      <a16:colId xmlns:a16="http://schemas.microsoft.com/office/drawing/2014/main" val="955480449"/>
                    </a:ext>
                  </a:extLst>
                </a:gridCol>
                <a:gridCol w="1600572">
                  <a:extLst>
                    <a:ext uri="{9D8B030D-6E8A-4147-A177-3AD203B41FA5}">
                      <a16:colId xmlns:a16="http://schemas.microsoft.com/office/drawing/2014/main" val="2195744757"/>
                    </a:ext>
                  </a:extLst>
                </a:gridCol>
                <a:gridCol w="1600572">
                  <a:extLst>
                    <a:ext uri="{9D8B030D-6E8A-4147-A177-3AD203B41FA5}">
                      <a16:colId xmlns:a16="http://schemas.microsoft.com/office/drawing/2014/main" val="4060058016"/>
                    </a:ext>
                  </a:extLst>
                </a:gridCol>
                <a:gridCol w="806900">
                  <a:extLst>
                    <a:ext uri="{9D8B030D-6E8A-4147-A177-3AD203B41FA5}">
                      <a16:colId xmlns:a16="http://schemas.microsoft.com/office/drawing/2014/main" val="479563680"/>
                    </a:ext>
                  </a:extLst>
                </a:gridCol>
              </a:tblGrid>
              <a:tr h="82523">
                <a:tc gridSpan="9">
                  <a:txBody>
                    <a:bodyPr/>
                    <a:lstStyle/>
                    <a:p>
                      <a:pPr algn="ctr" fontAlgn="b"/>
                      <a:r>
                        <a:rPr lang="fr-FR" sz="1500" u="none" strike="noStrike" dirty="0" err="1">
                          <a:effectLst/>
                        </a:rPr>
                        <a:t>Dechargement</a:t>
                      </a:r>
                      <a:endParaRPr lang="fr-FR" sz="1500" u="none" strike="noStrike" dirty="0">
                        <a:effectLst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ctr" fontAlgn="b"/>
                      <a:r>
                        <a:rPr lang="fr-FR" sz="1500" u="none" strike="noStrike" dirty="0" err="1">
                          <a:effectLst/>
                        </a:rPr>
                        <a:t>Dechargement</a:t>
                      </a:r>
                      <a:endParaRPr lang="fr-FR" sz="1500" b="1" i="0" u="none" strike="noStrike" dirty="0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 dirty="0">
                          <a:effectLst/>
                        </a:rPr>
                        <a:t> </a:t>
                      </a:r>
                      <a:endParaRPr lang="fr-FR" sz="1100" b="0" i="0" u="none" strike="noStrike" dirty="0">
                        <a:solidFill>
                          <a:srgbClr val="3F3F76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 dirty="0">
                          <a:effectLst/>
                        </a:rPr>
                        <a:t> </a:t>
                      </a:r>
                      <a:endParaRPr lang="fr-FR" sz="1100" b="0" i="0" u="none" strike="noStrike" dirty="0">
                        <a:solidFill>
                          <a:srgbClr val="3F3F76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 dirty="0">
                          <a:effectLst/>
                        </a:rPr>
                        <a:t> </a:t>
                      </a:r>
                      <a:endParaRPr lang="fr-FR" sz="1100" b="0" i="0" u="none" strike="noStrike" dirty="0">
                        <a:solidFill>
                          <a:srgbClr val="3F3F76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l" fontAlgn="b"/>
                      <a:r>
                        <a:rPr lang="fr-FR" sz="1100" u="none" strike="noStrike" dirty="0">
                          <a:effectLst/>
                        </a:rPr>
                        <a:t> </a:t>
                      </a:r>
                      <a:endParaRPr lang="fr-FR" sz="1100" b="0" i="0" u="none" strike="noStrike" dirty="0">
                        <a:solidFill>
                          <a:srgbClr val="3F3F76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006101186"/>
                  </a:ext>
                </a:extLst>
              </a:tr>
              <a:tr h="49530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500" u="none" strike="noStrike" dirty="0" err="1">
                          <a:effectLst/>
                        </a:rPr>
                        <a:t>Pbca</a:t>
                      </a:r>
                      <a:r>
                        <a:rPr lang="fr-FR" sz="1500" u="none" strike="noStrike" dirty="0">
                          <a:effectLst/>
                        </a:rPr>
                        <a:t>+</a:t>
                      </a:r>
                      <a:endParaRPr lang="fr-FR" sz="1500" b="1" i="0" u="none" strike="noStrike" dirty="0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500" u="none" strike="noStrike">
                          <a:effectLst/>
                        </a:rPr>
                        <a:t>Pbca-</a:t>
                      </a:r>
                      <a:endParaRPr lang="fr-FR" sz="1500" b="1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500" u="none" strike="noStrike">
                          <a:effectLst/>
                        </a:rPr>
                        <a:t>PBCA concentré</a:t>
                      </a:r>
                      <a:endParaRPr lang="fr-FR" sz="1500" b="1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500" u="none" strike="noStrike">
                          <a:effectLst/>
                        </a:rPr>
                        <a:t>Pbsb3%</a:t>
                      </a:r>
                      <a:endParaRPr lang="fr-FR" sz="1500" b="1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500" u="none" strike="noStrike">
                          <a:effectLst/>
                        </a:rPr>
                        <a:t>PbSb 1,7%</a:t>
                      </a:r>
                      <a:endParaRPr lang="fr-FR" sz="1500" b="1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500" u="none" strike="noStrike">
                          <a:effectLst/>
                        </a:rPr>
                        <a:t>pb doux</a:t>
                      </a:r>
                      <a:endParaRPr lang="fr-FR" sz="1500" b="1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u="none" strike="noStrike">
                          <a:effectLst/>
                        </a:rPr>
                        <a:t>Déchet chaine</a:t>
                      </a:r>
                      <a:endParaRPr lang="fr-FR" sz="1400" b="1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500" u="none" strike="noStrike">
                          <a:effectLst/>
                        </a:rPr>
                        <a:t>Pb 5%</a:t>
                      </a:r>
                      <a:endParaRPr lang="fr-FR" sz="1500" b="1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500" u="none" strike="noStrike">
                          <a:effectLst/>
                        </a:rPr>
                        <a:t>Total</a:t>
                      </a:r>
                      <a:endParaRPr lang="fr-FR" sz="1500" b="1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:a16="http://schemas.microsoft.com/office/drawing/2014/main" val="1912742364"/>
                  </a:ext>
                </a:extLst>
              </a:tr>
              <a:tr h="16328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u="none" strike="noStrike" dirty="0">
                          <a:effectLst/>
                        </a:rPr>
                        <a:t>33,58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u="none" strike="noStrike" dirty="0">
                          <a:effectLst/>
                        </a:rPr>
                        <a:t>30,94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u="none" strike="noStrike" dirty="0">
                          <a:effectLst/>
                        </a:rPr>
                        <a:t>1,38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u="none" strike="noStrike" dirty="0">
                          <a:effectLst/>
                        </a:rPr>
                        <a:t>38,66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u="none" strike="noStrike" dirty="0">
                          <a:effectLst/>
                        </a:rPr>
                        <a:t>6,6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u="none" strike="noStrike" dirty="0">
                          <a:effectLst/>
                        </a:rPr>
                        <a:t>210,839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u="none" strike="noStrike" dirty="0">
                          <a:effectLst/>
                        </a:rPr>
                        <a:t>6,99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u="none" strike="noStrike" dirty="0">
                          <a:effectLst/>
                        </a:rPr>
                        <a:t>1,1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u="none" strike="noStrike" dirty="0">
                          <a:effectLst/>
                        </a:rPr>
                        <a:t>330,089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43624917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u="none" strike="noStrike">
                          <a:effectLst/>
                        </a:rPr>
                        <a:t>10,17%</a:t>
                      </a:r>
                      <a:endParaRPr lang="fr-FR" sz="12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u="none" strike="noStrike" dirty="0">
                          <a:effectLst/>
                        </a:rPr>
                        <a:t>9,37%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u="none" strike="noStrike" dirty="0">
                          <a:effectLst/>
                        </a:rPr>
                        <a:t>0,42%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u="none" strike="noStrike" dirty="0">
                          <a:effectLst/>
                        </a:rPr>
                        <a:t>11,71%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u="none" strike="noStrike" dirty="0">
                          <a:effectLst/>
                        </a:rPr>
                        <a:t>2,00%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u="none" strike="noStrike" dirty="0">
                          <a:effectLst/>
                        </a:rPr>
                        <a:t>63,87%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u="none" strike="noStrike" dirty="0">
                          <a:effectLst/>
                        </a:rPr>
                        <a:t>2,12%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u="none" strike="noStrike" dirty="0">
                          <a:effectLst/>
                        </a:rPr>
                        <a:t>0,33%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200" u="none" strike="noStrike" dirty="0">
                          <a:effectLst/>
                        </a:rPr>
                        <a:t>100,00%</a:t>
                      </a:r>
                      <a:endParaRPr lang="fr-FR" sz="12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4197479826"/>
                  </a:ext>
                </a:extLst>
              </a:tr>
            </a:tbl>
          </a:graphicData>
        </a:graphic>
      </p:graphicFrame>
      <p:graphicFrame>
        <p:nvGraphicFramePr>
          <p:cNvPr id="7" name="Tableau 6">
            <a:extLst>
              <a:ext uri="{FF2B5EF4-FFF2-40B4-BE49-F238E27FC236}">
                <a16:creationId xmlns:a16="http://schemas.microsoft.com/office/drawing/2014/main" id="{63DB366A-D232-C8A4-A207-D58DFE1815B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1941737"/>
              </p:ext>
            </p:extLst>
          </p:nvPr>
        </p:nvGraphicFramePr>
        <p:xfrm>
          <a:off x="3204518" y="6474159"/>
          <a:ext cx="8382000" cy="98107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783201">
                  <a:extLst>
                    <a:ext uri="{9D8B030D-6E8A-4147-A177-3AD203B41FA5}">
                      <a16:colId xmlns:a16="http://schemas.microsoft.com/office/drawing/2014/main" val="3721800616"/>
                    </a:ext>
                  </a:extLst>
                </a:gridCol>
                <a:gridCol w="2174171">
                  <a:extLst>
                    <a:ext uri="{9D8B030D-6E8A-4147-A177-3AD203B41FA5}">
                      <a16:colId xmlns:a16="http://schemas.microsoft.com/office/drawing/2014/main" val="2184603029"/>
                    </a:ext>
                  </a:extLst>
                </a:gridCol>
                <a:gridCol w="972655">
                  <a:extLst>
                    <a:ext uri="{9D8B030D-6E8A-4147-A177-3AD203B41FA5}">
                      <a16:colId xmlns:a16="http://schemas.microsoft.com/office/drawing/2014/main" val="1765860321"/>
                    </a:ext>
                  </a:extLst>
                </a:gridCol>
                <a:gridCol w="953584">
                  <a:extLst>
                    <a:ext uri="{9D8B030D-6E8A-4147-A177-3AD203B41FA5}">
                      <a16:colId xmlns:a16="http://schemas.microsoft.com/office/drawing/2014/main" val="2239104070"/>
                    </a:ext>
                  </a:extLst>
                </a:gridCol>
                <a:gridCol w="963119">
                  <a:extLst>
                    <a:ext uri="{9D8B030D-6E8A-4147-A177-3AD203B41FA5}">
                      <a16:colId xmlns:a16="http://schemas.microsoft.com/office/drawing/2014/main" val="3017443415"/>
                    </a:ext>
                  </a:extLst>
                </a:gridCol>
                <a:gridCol w="1535270">
                  <a:extLst>
                    <a:ext uri="{9D8B030D-6E8A-4147-A177-3AD203B41FA5}">
                      <a16:colId xmlns:a16="http://schemas.microsoft.com/office/drawing/2014/main" val="547150488"/>
                    </a:ext>
                  </a:extLst>
                </a:gridCol>
              </a:tblGrid>
              <a:tr h="247650">
                <a:tc gridSpan="6">
                  <a:txBody>
                    <a:bodyPr/>
                    <a:lstStyle/>
                    <a:p>
                      <a:pPr algn="ctr" fontAlgn="b"/>
                      <a:r>
                        <a:rPr lang="fr-FR" sz="1500" u="none" strike="noStrike">
                          <a:effectLst/>
                        </a:rPr>
                        <a:t>Raffinage Production Actual Juin 2023</a:t>
                      </a:r>
                      <a:endParaRPr lang="fr-FR" sz="1500" b="1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10668997"/>
                  </a:ext>
                </a:extLst>
              </a:tr>
              <a:tr h="247650">
                <a:tc>
                  <a:txBody>
                    <a:bodyPr/>
                    <a:lstStyle/>
                    <a:p>
                      <a:pPr algn="l" fontAlgn="b"/>
                      <a:r>
                        <a:rPr lang="fr-FR" sz="1500" u="none" strike="noStrike">
                          <a:effectLst/>
                        </a:rPr>
                        <a:t>Chargement / Ton</a:t>
                      </a:r>
                      <a:endParaRPr lang="fr-FR" sz="1500" b="1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500" u="none" strike="noStrike">
                          <a:effectLst/>
                        </a:rPr>
                        <a:t>Plomb Décharge/Ton</a:t>
                      </a:r>
                      <a:endParaRPr lang="fr-FR" sz="1500" b="1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500" u="none" strike="noStrike">
                          <a:effectLst/>
                        </a:rPr>
                        <a:t>Ecumage </a:t>
                      </a:r>
                      <a:endParaRPr lang="fr-FR" sz="1500" b="1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500" u="none" strike="noStrike">
                          <a:effectLst/>
                        </a:rPr>
                        <a:t>Décuivrage</a:t>
                      </a:r>
                      <a:endParaRPr lang="fr-FR" sz="1500" b="1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500" u="none" strike="noStrike">
                          <a:effectLst/>
                        </a:rPr>
                        <a:t>Brassage</a:t>
                      </a:r>
                      <a:endParaRPr lang="fr-FR" sz="1500" b="1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500" u="none" strike="noStrike">
                          <a:effectLst/>
                        </a:rPr>
                        <a:t>crasse</a:t>
                      </a:r>
                      <a:endParaRPr lang="fr-FR" sz="1500" b="1" i="0" u="none" strike="noStrike">
                        <a:solidFill>
                          <a:srgbClr val="44546A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704167399"/>
                  </a:ext>
                </a:extLst>
              </a:tr>
              <a:tr h="295275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392,900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330,20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100" u="none" strike="noStrike">
                          <a:effectLst/>
                        </a:rPr>
                        <a:t>39,50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100" u="none" strike="noStrike">
                          <a:effectLst/>
                        </a:rPr>
                        <a:t>5,10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100" u="none" strike="noStrike">
                          <a:effectLst/>
                        </a:rPr>
                        <a:t>16,30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100" u="none" strike="noStrike">
                          <a:effectLst/>
                        </a:rPr>
                        <a:t>1,80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287013367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100" u="none" strike="noStrike">
                          <a:effectLst/>
                        </a:rPr>
                        <a:t>84,04%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100" u="none" strike="noStrike">
                          <a:effectLst/>
                        </a:rPr>
                        <a:t>10,05%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100" u="none" strike="noStrike">
                          <a:effectLst/>
                        </a:rPr>
                        <a:t>1,30%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100" u="none" strike="noStrike">
                          <a:effectLst/>
                        </a:rPr>
                        <a:t>4,15%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100" u="none" strike="noStrike" dirty="0">
                          <a:effectLst/>
                        </a:rPr>
                        <a:t>0,46%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 anchor="b"/>
                </a:tc>
                <a:extLst>
                  <a:ext uri="{0D108BD9-81ED-4DB2-BD59-A6C34878D82A}">
                    <a16:rowId xmlns:a16="http://schemas.microsoft.com/office/drawing/2014/main" val="1351415241"/>
                  </a:ext>
                </a:extLst>
              </a:tr>
            </a:tbl>
          </a:graphicData>
        </a:graphic>
      </p:graphicFrame>
      <p:pic>
        <p:nvPicPr>
          <p:cNvPr id="11" name="Image 10">
            <a:extLst>
              <a:ext uri="{FF2B5EF4-FFF2-40B4-BE49-F238E27FC236}">
                <a16:creationId xmlns:a16="http://schemas.microsoft.com/office/drawing/2014/main" id="{51E469B4-FA5E-F1C4-83F1-F522403073C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95236" y="2714665"/>
            <a:ext cx="12841378" cy="3331548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126575892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B06C30-3C97-6DB7-8987-7004DAC3F7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fr-FR" dirty="0"/>
              <a:t>Consommation Raffinage</a:t>
            </a:r>
          </a:p>
        </p:txBody>
      </p:sp>
      <p:pic>
        <p:nvPicPr>
          <p:cNvPr id="4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43B772FF-FDE7-3B92-4D3E-5B5BE4AB19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30" y="11503"/>
            <a:ext cx="2681516" cy="138830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3" name="Graphique 2">
            <a:extLst>
              <a:ext uri="{FF2B5EF4-FFF2-40B4-BE49-F238E27FC236}">
                <a16:creationId xmlns:a16="http://schemas.microsoft.com/office/drawing/2014/main" id="{BE06E2DA-9F9E-4E2E-9296-0A906833D5F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660190400"/>
              </p:ext>
            </p:extLst>
          </p:nvPr>
        </p:nvGraphicFramePr>
        <p:xfrm>
          <a:off x="275655" y="1692275"/>
          <a:ext cx="7033319" cy="316835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5" name="Graphique 4">
            <a:extLst>
              <a:ext uri="{FF2B5EF4-FFF2-40B4-BE49-F238E27FC236}">
                <a16:creationId xmlns:a16="http://schemas.microsoft.com/office/drawing/2014/main" id="{F61F5BC9-4B21-4EFA-BB68-DDA060A5206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49156714"/>
              </p:ext>
            </p:extLst>
          </p:nvPr>
        </p:nvGraphicFramePr>
        <p:xfrm>
          <a:off x="7452990" y="1708395"/>
          <a:ext cx="6502976" cy="315223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6" name="Graphique 5">
            <a:extLst>
              <a:ext uri="{FF2B5EF4-FFF2-40B4-BE49-F238E27FC236}">
                <a16:creationId xmlns:a16="http://schemas.microsoft.com/office/drawing/2014/main" id="{811E963A-B35B-4D45-9C6C-33D9C6EF9D36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496672967"/>
              </p:ext>
            </p:extLst>
          </p:nvPr>
        </p:nvGraphicFramePr>
        <p:xfrm>
          <a:off x="252190" y="5004643"/>
          <a:ext cx="13703776" cy="2952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val="1069815078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742864"/>
            <a:ext cx="2736165" cy="16685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2132" tIns="46066" rIns="92132" bIns="46066" rtlCol="0" anchor="ctr"/>
          <a:lstStyle/>
          <a:p>
            <a:pPr algn="ctr"/>
            <a:endParaRPr lang="fr-FR" sz="1814" dirty="0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9C9A8ECA-2399-489C-9316-41820E16F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0544" y="3633730"/>
            <a:ext cx="6119824" cy="460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lr>
                <a:srgbClr val="013769"/>
              </a:buClr>
              <a:buSzPct val="120000"/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lr>
                <a:srgbClr val="013769"/>
              </a:buClr>
              <a:buSzPct val="80000"/>
              <a:buFont typeface="Wingdings 3" pitchFamily="18" charset="2"/>
              <a:buChar char="}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lr>
                <a:srgbClr val="013769"/>
              </a:buClr>
              <a:buChar char="-"/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None/>
            </a:pPr>
            <a:r>
              <a:rPr lang="fr-FR" sz="4400" b="1" dirty="0">
                <a:latin typeface="Times New Roman" pitchFamily="18" charset="0"/>
                <a:cs typeface="Times New Roman" pitchFamily="18" charset="0"/>
              </a:rPr>
              <a:t>MAINTENANCE SNA2</a:t>
            </a:r>
          </a:p>
        </p:txBody>
      </p:sp>
      <p:pic>
        <p:nvPicPr>
          <p:cNvPr id="19458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4577A352-C273-47BD-AA8F-DF732424C9AE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61549495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64D3E01D-20DA-07E8-4B3F-846119485FF4}"/>
              </a:ext>
            </a:extLst>
          </p:cNvPr>
          <p:cNvSpPr txBox="1"/>
          <p:nvPr/>
        </p:nvSpPr>
        <p:spPr>
          <a:xfrm>
            <a:off x="4611722" y="699785"/>
            <a:ext cx="5250483" cy="483575"/>
          </a:xfrm>
          <a:prstGeom prst="rect">
            <a:avLst/>
          </a:prstGeom>
          <a:noFill/>
        </p:spPr>
        <p:txBody>
          <a:bodyPr wrap="square" lIns="92309" tIns="46155" rIns="92309" bIns="46155" rtlCol="0">
            <a:spAutoFit/>
          </a:bodyPr>
          <a:lstStyle/>
          <a:p>
            <a:pPr algn="ctr"/>
            <a:r>
              <a:rPr lang="fr-FR" sz="2500" b="1" dirty="0">
                <a:latin typeface="Times New Roman" pitchFamily="18" charset="0"/>
                <a:cs typeface="Times New Roman" pitchFamily="18" charset="0"/>
              </a:rPr>
              <a:t>MAINTENANCE SNA2</a:t>
            </a:r>
          </a:p>
        </p:txBody>
      </p:sp>
      <p:pic>
        <p:nvPicPr>
          <p:cNvPr id="6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969CA503-80AC-4F79-8AAB-CE75A46B06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D9893A97-E695-9ACC-4F1F-AE7375851889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3239" y="1395413"/>
            <a:ext cx="13607451" cy="631600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79604746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F98064FC-1D70-E21F-5559-5F59703CCDD0}"/>
              </a:ext>
            </a:extLst>
          </p:cNvPr>
          <p:cNvSpPr txBox="1"/>
          <p:nvPr/>
        </p:nvSpPr>
        <p:spPr>
          <a:xfrm>
            <a:off x="4611724" y="700088"/>
            <a:ext cx="5250483" cy="483575"/>
          </a:xfrm>
          <a:prstGeom prst="rect">
            <a:avLst/>
          </a:prstGeom>
          <a:noFill/>
        </p:spPr>
        <p:txBody>
          <a:bodyPr wrap="square" lIns="92309" tIns="46155" rIns="92309" bIns="46155" rtlCol="0">
            <a:spAutoFit/>
          </a:bodyPr>
          <a:lstStyle/>
          <a:p>
            <a:pPr algn="ctr"/>
            <a:r>
              <a:rPr lang="fr-FR" sz="2500" b="1" dirty="0">
                <a:latin typeface="Times New Roman" pitchFamily="18" charset="0"/>
                <a:cs typeface="Times New Roman" pitchFamily="18" charset="0"/>
              </a:rPr>
              <a:t>MAINTENANCE SNA2</a:t>
            </a:r>
          </a:p>
        </p:txBody>
      </p:sp>
      <p:pic>
        <p:nvPicPr>
          <p:cNvPr id="6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69AAD89E-12CF-7963-06CE-3A4CD72DA64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61E74900-340B-E893-0442-BA26A2F880C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6023" y="1476251"/>
            <a:ext cx="13253853" cy="6267231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633788627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1A236F76-832D-F6CA-7549-1CA6A68A0F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685AE0F3-85D6-AC08-BB1B-6E519830D6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24198" y="1426274"/>
            <a:ext cx="13320915" cy="6127011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62B5C982-8ACB-628B-1107-237916342317}"/>
              </a:ext>
            </a:extLst>
          </p:cNvPr>
          <p:cNvSpPr txBox="1"/>
          <p:nvPr/>
        </p:nvSpPr>
        <p:spPr>
          <a:xfrm>
            <a:off x="4611722" y="699785"/>
            <a:ext cx="5250483" cy="483575"/>
          </a:xfrm>
          <a:prstGeom prst="rect">
            <a:avLst/>
          </a:prstGeom>
          <a:noFill/>
        </p:spPr>
        <p:txBody>
          <a:bodyPr wrap="square" lIns="92309" tIns="46155" rIns="92309" bIns="46155" rtlCol="0">
            <a:spAutoFit/>
          </a:bodyPr>
          <a:lstStyle/>
          <a:p>
            <a:pPr algn="ctr"/>
            <a:r>
              <a:rPr lang="fr-FR" sz="2500" b="1" dirty="0">
                <a:latin typeface="Times New Roman" pitchFamily="18" charset="0"/>
                <a:cs typeface="Times New Roman" pitchFamily="18" charset="0"/>
              </a:rPr>
              <a:t>MAINTENANCE SNA2</a:t>
            </a:r>
          </a:p>
        </p:txBody>
      </p:sp>
    </p:spTree>
    <p:extLst>
      <p:ext uri="{BB962C8B-B14F-4D97-AF65-F5344CB8AC3E}">
        <p14:creationId xmlns:p14="http://schemas.microsoft.com/office/powerpoint/2010/main" val="3072412429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AD5C6858-AFD5-BF50-47FF-86708C804E3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9E4BEA25-304D-4B8D-1F41-931709BC3721}"/>
              </a:ext>
            </a:extLst>
          </p:cNvPr>
          <p:cNvSpPr txBox="1"/>
          <p:nvPr/>
        </p:nvSpPr>
        <p:spPr>
          <a:xfrm>
            <a:off x="4788694" y="700088"/>
            <a:ext cx="5250483" cy="483575"/>
          </a:xfrm>
          <a:prstGeom prst="rect">
            <a:avLst/>
          </a:prstGeom>
          <a:noFill/>
        </p:spPr>
        <p:txBody>
          <a:bodyPr wrap="square" lIns="92309" tIns="46155" rIns="92309" bIns="46155" rtlCol="0">
            <a:spAutoFit/>
          </a:bodyPr>
          <a:lstStyle/>
          <a:p>
            <a:pPr algn="ctr"/>
            <a:r>
              <a:rPr lang="fr-FR" sz="2500" b="1" dirty="0">
                <a:latin typeface="Times New Roman" pitchFamily="18" charset="0"/>
                <a:cs typeface="Times New Roman" pitchFamily="18" charset="0"/>
              </a:rPr>
              <a:t>MAINTENANCE SNA2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C39912CA-D7FD-F705-19E0-730FCD48114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2190" y="1683125"/>
            <a:ext cx="13645678" cy="5985814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56808086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oneTexte 3">
            <a:extLst>
              <a:ext uri="{FF2B5EF4-FFF2-40B4-BE49-F238E27FC236}">
                <a16:creationId xmlns:a16="http://schemas.microsoft.com/office/drawing/2014/main" id="{4F345D6C-CFFE-1B74-C1AD-A0EB377619CC}"/>
              </a:ext>
            </a:extLst>
          </p:cNvPr>
          <p:cNvSpPr txBox="1"/>
          <p:nvPr/>
        </p:nvSpPr>
        <p:spPr>
          <a:xfrm>
            <a:off x="3852590" y="540147"/>
            <a:ext cx="6036334" cy="409482"/>
          </a:xfrm>
          <a:prstGeom prst="rect">
            <a:avLst/>
          </a:prstGeom>
          <a:noFill/>
        </p:spPr>
        <p:txBody>
          <a:bodyPr wrap="square" lIns="79068" tIns="39534" rIns="79068" bIns="39534" rtlCol="0">
            <a:spAutoFit/>
          </a:bodyPr>
          <a:lstStyle/>
          <a:p>
            <a:pPr algn="ctr"/>
            <a:r>
              <a:rPr lang="fr-FR" sz="2142" b="1" dirty="0">
                <a:latin typeface="Times New Roman" pitchFamily="18" charset="0"/>
                <a:cs typeface="Times New Roman" pitchFamily="18" charset="0"/>
              </a:rPr>
              <a:t>Plan d’action Maintenance SNA 2 Juin 2023</a:t>
            </a:r>
          </a:p>
        </p:txBody>
      </p:sp>
      <p:graphicFrame>
        <p:nvGraphicFramePr>
          <p:cNvPr id="5" name="Tableau 4">
            <a:extLst>
              <a:ext uri="{FF2B5EF4-FFF2-40B4-BE49-F238E27FC236}">
                <a16:creationId xmlns:a16="http://schemas.microsoft.com/office/drawing/2014/main" id="{DA4B05FC-A1BA-9F62-519B-2E19FC9E805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4898515"/>
              </p:ext>
            </p:extLst>
          </p:nvPr>
        </p:nvGraphicFramePr>
        <p:xfrm>
          <a:off x="468214" y="1294582"/>
          <a:ext cx="13526629" cy="6363073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3888432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8203004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143519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901715">
                <a:tc>
                  <a:txBody>
                    <a:bodyPr/>
                    <a:lstStyle/>
                    <a:p>
                      <a:r>
                        <a:rPr lang="fr-FR" sz="1800" dirty="0"/>
                        <a:t>Problème </a:t>
                      </a:r>
                    </a:p>
                  </a:txBody>
                  <a:tcPr marL="121507" marR="121507" marT="45643" marB="45643"/>
                </a:tc>
                <a:tc>
                  <a:txBody>
                    <a:bodyPr/>
                    <a:lstStyle/>
                    <a:p>
                      <a:r>
                        <a:rPr lang="fr-FR" sz="1800" dirty="0"/>
                        <a:t>Action</a:t>
                      </a:r>
                    </a:p>
                  </a:txBody>
                  <a:tcPr marL="121507" marR="121507" marT="45643" marB="45643"/>
                </a:tc>
                <a:tc>
                  <a:txBody>
                    <a:bodyPr/>
                    <a:lstStyle/>
                    <a:p>
                      <a:r>
                        <a:rPr lang="fr-FR" sz="1800" dirty="0"/>
                        <a:t>Statut </a:t>
                      </a:r>
                    </a:p>
                  </a:txBody>
                  <a:tcPr marL="121507" marR="121507" marT="45643" marB="45643"/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570972">
                <a:tc>
                  <a:txBody>
                    <a:bodyPr/>
                    <a:lstStyle/>
                    <a:p>
                      <a:pPr marL="0" marR="0" lvl="0" indent="0" algn="l" defTabSz="92309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Ventilateur Fonderie</a:t>
                      </a:r>
                    </a:p>
                  </a:txBody>
                  <a:tcPr marL="121507" marR="121507" marT="45643" marB="45643"/>
                </a:tc>
                <a:tc>
                  <a:txBody>
                    <a:bodyPr/>
                    <a:lstStyle/>
                    <a:p>
                      <a:pPr marL="0" marR="0" lvl="0" indent="0" algn="l" defTabSz="92309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Remise en place de refroidisseur fumée et lavage poussière</a:t>
                      </a:r>
                      <a:endParaRPr lang="fr-FR" sz="18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L="121507" marR="121507" marT="45643" marB="456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/>
                        <a:t>Planifiée</a:t>
                      </a:r>
                    </a:p>
                  </a:txBody>
                  <a:tcPr marL="121507" marR="121507" marT="45643" marB="45643"/>
                </a:tc>
                <a:extLst>
                  <a:ext uri="{0D108BD9-81ED-4DB2-BD59-A6C34878D82A}">
                    <a16:rowId xmlns:a16="http://schemas.microsoft.com/office/drawing/2014/main" val="4109513170"/>
                  </a:ext>
                </a:extLst>
              </a:tr>
              <a:tr h="904180">
                <a:tc>
                  <a:txBody>
                    <a:bodyPr/>
                    <a:lstStyle/>
                    <a:p>
                      <a:pPr marL="0" marR="0" lvl="0" indent="0" algn="l" defTabSz="92309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Abri Crasse </a:t>
                      </a:r>
                    </a:p>
                  </a:txBody>
                  <a:tcPr marL="121507" marR="121507" marT="45643" marB="45643"/>
                </a:tc>
                <a:tc>
                  <a:txBody>
                    <a:bodyPr/>
                    <a:lstStyle/>
                    <a:p>
                      <a:pPr marL="0" marR="0" lvl="0" indent="0" algn="l" defTabSz="92309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Finalisation de de l’abri et montage des conduites eau pluviale.</a:t>
                      </a:r>
                    </a:p>
                  </a:txBody>
                  <a:tcPr marL="121507" marR="121507" marT="45643" marB="456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/>
                        <a:t>Planifiée</a:t>
                      </a:r>
                    </a:p>
                  </a:txBody>
                  <a:tcPr marL="121507" marR="121507" marT="45643" marB="45643"/>
                </a:tc>
                <a:extLst>
                  <a:ext uri="{0D108BD9-81ED-4DB2-BD59-A6C34878D82A}">
                    <a16:rowId xmlns:a16="http://schemas.microsoft.com/office/drawing/2014/main" val="3371614319"/>
                  </a:ext>
                </a:extLst>
              </a:tr>
              <a:tr h="1213587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kern="1200" dirty="0" err="1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Strip</a:t>
                      </a:r>
                      <a:r>
                        <a:rPr lang="fr-FR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121507" marR="121507" marT="45643" marB="45643"/>
                </a:tc>
                <a:tc>
                  <a:txBody>
                    <a:bodyPr/>
                    <a:lstStyle/>
                    <a:p>
                      <a:pPr marL="285750" indent="-285750">
                        <a:buFontTx/>
                        <a:buChar char="-"/>
                      </a:pPr>
                      <a:r>
                        <a:rPr lang="fr-FR" sz="1800" dirty="0">
                          <a:latin typeface="Times New Roman" pitchFamily="18" charset="0"/>
                          <a:cs typeface="Times New Roman" pitchFamily="18" charset="0"/>
                        </a:rPr>
                        <a:t>Réparation des conduites de la fumée.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sz="1800" dirty="0">
                          <a:latin typeface="Times New Roman" pitchFamily="18" charset="0"/>
                          <a:cs typeface="Times New Roman" pitchFamily="18" charset="0"/>
                        </a:rPr>
                        <a:t>Réparation du brûleur creuset.  </a:t>
                      </a:r>
                    </a:p>
                    <a:p>
                      <a:pPr marL="285750" indent="-285750">
                        <a:buFontTx/>
                        <a:buChar char="-"/>
                      </a:pPr>
                      <a:r>
                        <a:rPr lang="fr-FR" sz="18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Mise en place des nouveaux baffles.</a:t>
                      </a:r>
                    </a:p>
                  </a:txBody>
                  <a:tcPr marL="121507" marR="121507" marT="45643" marB="45643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dirty="0"/>
                        <a:t>En cours </a:t>
                      </a:r>
                    </a:p>
                    <a:p>
                      <a:pPr algn="ctr"/>
                      <a:endParaRPr lang="fr-FR" sz="1800" dirty="0"/>
                    </a:p>
                  </a:txBody>
                  <a:tcPr marL="121507" marR="121507" marT="45643" marB="45643"/>
                </a:tc>
                <a:extLst>
                  <a:ext uri="{0D108BD9-81ED-4DB2-BD59-A6C34878D82A}">
                    <a16:rowId xmlns:a16="http://schemas.microsoft.com/office/drawing/2014/main" val="2248428885"/>
                  </a:ext>
                </a:extLst>
              </a:tr>
              <a:tr h="856579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Oxyde </a:t>
                      </a:r>
                    </a:p>
                  </a:txBody>
                  <a:tcPr marL="121507" marR="121507" marT="45643" marB="45643"/>
                </a:tc>
                <a:tc>
                  <a:txBody>
                    <a:bodyPr/>
                    <a:lstStyle/>
                    <a:p>
                      <a:pPr marL="0" marR="0" lvl="0" indent="0" algn="l" defTabSz="92309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b="0" kern="1200" dirty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Réparation de chaine à godets machine à billes.</a:t>
                      </a:r>
                    </a:p>
                    <a:p>
                      <a:pPr marL="0" marR="0" lvl="0" indent="0" algn="l" defTabSz="92309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b="0" kern="1200" dirty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Elimination des fuites d’oxyde au niveau silos. </a:t>
                      </a:r>
                    </a:p>
                  </a:txBody>
                  <a:tcPr marL="121507" marR="121507" marT="45643" marB="45643"/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800" dirty="0"/>
                        <a:t>Planifiée</a:t>
                      </a:r>
                    </a:p>
                  </a:txBody>
                  <a:tcPr marL="121507" marR="121507" marT="45643" marB="45643"/>
                </a:tc>
                <a:extLst>
                  <a:ext uri="{0D108BD9-81ED-4DB2-BD59-A6C34878D82A}">
                    <a16:rowId xmlns:a16="http://schemas.microsoft.com/office/drawing/2014/main" val="2567300935"/>
                  </a:ext>
                </a:extLst>
              </a:tr>
              <a:tr h="916658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Empattage </a:t>
                      </a:r>
                    </a:p>
                  </a:txBody>
                  <a:tcPr marL="91285" marR="91285" marT="45643" marB="45643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- </a:t>
                      </a:r>
                      <a:r>
                        <a:rPr lang="fr-FR" sz="1800" b="0" kern="1200" dirty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Déplacement de la chambre de séchage côté </a:t>
                      </a:r>
                      <a:r>
                        <a:rPr lang="fr-FR" sz="1800" b="0" kern="1200" dirty="0" err="1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Linklyter</a:t>
                      </a:r>
                      <a:endParaRPr lang="fr-FR" sz="1800" b="0" kern="1200" dirty="0">
                        <a:solidFill>
                          <a:schemeClr val="dk1"/>
                        </a:solidFill>
                        <a:latin typeface="Times New Roman" pitchFamily="18" charset="0"/>
                        <a:ea typeface="+mn-ea"/>
                        <a:cs typeface="Times New Roman" pitchFamily="18" charset="0"/>
                      </a:endParaRPr>
                    </a:p>
                  </a:txBody>
                  <a:tcPr marL="91285" marR="91285" marT="45643" marB="45643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dirty="0"/>
                        <a:t>Planifier</a:t>
                      </a:r>
                    </a:p>
                  </a:txBody>
                  <a:tcPr marL="91285" marR="91285" marT="45643" marB="45643"/>
                </a:tc>
                <a:extLst>
                  <a:ext uri="{0D108BD9-81ED-4DB2-BD59-A6C34878D82A}">
                    <a16:rowId xmlns:a16="http://schemas.microsoft.com/office/drawing/2014/main" val="307489958"/>
                  </a:ext>
                </a:extLst>
              </a:tr>
              <a:tr h="999382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kern="1200" dirty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Malaxeur</a:t>
                      </a:r>
                    </a:p>
                  </a:txBody>
                  <a:tcPr marL="91285" marR="91285" marT="45643" marB="45643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b="0" kern="1200" dirty="0">
                          <a:solidFill>
                            <a:schemeClr val="dk1"/>
                          </a:solidFill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- Elimination de l’erreur de surcharge.</a:t>
                      </a:r>
                    </a:p>
                  </a:txBody>
                  <a:tcPr marL="91285" marR="91285" marT="45643" marB="45643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800" dirty="0"/>
                        <a:t>En cours </a:t>
                      </a:r>
                    </a:p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fr-FR" sz="1800" dirty="0"/>
                    </a:p>
                  </a:txBody>
                  <a:tcPr marL="91285" marR="91285" marT="45643" marB="45643"/>
                </a:tc>
                <a:extLst>
                  <a:ext uri="{0D108BD9-81ED-4DB2-BD59-A6C34878D82A}">
                    <a16:rowId xmlns:a16="http://schemas.microsoft.com/office/drawing/2014/main" val="2275246717"/>
                  </a:ext>
                </a:extLst>
              </a:tr>
            </a:tbl>
          </a:graphicData>
        </a:graphic>
      </p:graphicFrame>
      <p:pic>
        <p:nvPicPr>
          <p:cNvPr id="6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313619E1-7A0D-7F8E-683B-FDE8C155B31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29047842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42139" y="762195"/>
            <a:ext cx="2719910" cy="165863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585" tIns="45792" rIns="91585" bIns="45792" rtlCol="0" anchor="ctr"/>
          <a:lstStyle/>
          <a:p>
            <a:pPr algn="ctr"/>
            <a:endParaRPr lang="fr-FR" sz="1804" dirty="0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9C9A8ECA-2399-489C-9316-41820E16F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207787" y="3635886"/>
            <a:ext cx="6083466" cy="4579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lr>
                <a:srgbClr val="013769"/>
              </a:buClr>
              <a:buSzPct val="120000"/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lr>
                <a:srgbClr val="013769"/>
              </a:buClr>
              <a:buSzPct val="80000"/>
              <a:buFont typeface="Wingdings 3" pitchFamily="18" charset="2"/>
              <a:buChar char="}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lr>
                <a:srgbClr val="013769"/>
              </a:buClr>
              <a:buChar char="-"/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None/>
            </a:pPr>
            <a:r>
              <a:rPr lang="fr-FR" sz="4374" b="1" dirty="0">
                <a:latin typeface="Times New Roman" pitchFamily="18" charset="0"/>
                <a:cs typeface="Times New Roman" pitchFamily="18" charset="0"/>
              </a:rPr>
              <a:t>Coût de Non Qualité</a:t>
            </a:r>
          </a:p>
        </p:txBody>
      </p:sp>
      <p:pic>
        <p:nvPicPr>
          <p:cNvPr id="13314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88F09E3C-9CFB-444D-943F-808CF0988B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815592421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oneTexte 18"/>
          <p:cNvSpPr txBox="1"/>
          <p:nvPr/>
        </p:nvSpPr>
        <p:spPr>
          <a:xfrm>
            <a:off x="3898030" y="242299"/>
            <a:ext cx="6637433" cy="542835"/>
          </a:xfrm>
          <a:prstGeom prst="rect">
            <a:avLst/>
          </a:prstGeom>
          <a:noFill/>
        </p:spPr>
        <p:txBody>
          <a:bodyPr wrap="square" lIns="107157" tIns="53580" rIns="107157" bIns="53580" rtlCol="0">
            <a:spAutoFit/>
          </a:bodyPr>
          <a:lstStyle/>
          <a:p>
            <a:pPr algn="ctr"/>
            <a:r>
              <a:rPr lang="fr-FR" sz="2783" b="1" dirty="0">
                <a:latin typeface="Times New Roman" pitchFamily="18" charset="0"/>
                <a:cs typeface="Times New Roman" pitchFamily="18" charset="0"/>
              </a:rPr>
              <a:t>Cout de la non-qualité Externe</a:t>
            </a:r>
          </a:p>
        </p:txBody>
      </p:sp>
      <p:pic>
        <p:nvPicPr>
          <p:cNvPr id="33" name="Image 32" descr="plaque_magn__tique_pour_suivi_des_indicateurs___visioflash_co__t_non_qualit___150142_000007767_original_1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7900" t="17450" r="17450" b="16401"/>
          <a:stretch>
            <a:fillRect/>
          </a:stretch>
        </p:blipFill>
        <p:spPr>
          <a:xfrm>
            <a:off x="13045369" y="498046"/>
            <a:ext cx="720630" cy="1033555"/>
          </a:xfrm>
          <a:prstGeom prst="rect">
            <a:avLst/>
          </a:prstGeom>
        </p:spPr>
      </p:pic>
      <p:graphicFrame>
        <p:nvGraphicFramePr>
          <p:cNvPr id="12" name="Tableau 11"/>
          <p:cNvGraphicFramePr>
            <a:graphicFrameLocks noGrp="1"/>
          </p:cNvGraphicFramePr>
          <p:nvPr/>
        </p:nvGraphicFramePr>
        <p:xfrm>
          <a:off x="381336" y="5948516"/>
          <a:ext cx="13625792" cy="1829377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5008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8130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981309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981309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981309">
                  <a:extLst>
                    <a:ext uri="{9D8B030D-6E8A-4147-A177-3AD203B41FA5}">
                      <a16:colId xmlns:a16="http://schemas.microsoft.com/office/drawing/2014/main" val="4068578640"/>
                    </a:ext>
                  </a:extLst>
                </a:gridCol>
                <a:gridCol w="981309">
                  <a:extLst>
                    <a:ext uri="{9D8B030D-6E8A-4147-A177-3AD203B41FA5}">
                      <a16:colId xmlns:a16="http://schemas.microsoft.com/office/drawing/2014/main" val="3372087536"/>
                    </a:ext>
                  </a:extLst>
                </a:gridCol>
                <a:gridCol w="981309">
                  <a:extLst>
                    <a:ext uri="{9D8B030D-6E8A-4147-A177-3AD203B41FA5}">
                      <a16:colId xmlns:a16="http://schemas.microsoft.com/office/drawing/2014/main" val="3697595380"/>
                    </a:ext>
                  </a:extLst>
                </a:gridCol>
                <a:gridCol w="981309">
                  <a:extLst>
                    <a:ext uri="{9D8B030D-6E8A-4147-A177-3AD203B41FA5}">
                      <a16:colId xmlns:a16="http://schemas.microsoft.com/office/drawing/2014/main" val="3155565063"/>
                    </a:ext>
                  </a:extLst>
                </a:gridCol>
                <a:gridCol w="981309">
                  <a:extLst>
                    <a:ext uri="{9D8B030D-6E8A-4147-A177-3AD203B41FA5}">
                      <a16:colId xmlns:a16="http://schemas.microsoft.com/office/drawing/2014/main" val="1342580962"/>
                    </a:ext>
                  </a:extLst>
                </a:gridCol>
                <a:gridCol w="981309">
                  <a:extLst>
                    <a:ext uri="{9D8B030D-6E8A-4147-A177-3AD203B41FA5}">
                      <a16:colId xmlns:a16="http://schemas.microsoft.com/office/drawing/2014/main" val="2519703747"/>
                    </a:ext>
                  </a:extLst>
                </a:gridCol>
                <a:gridCol w="981309">
                  <a:extLst>
                    <a:ext uri="{9D8B030D-6E8A-4147-A177-3AD203B41FA5}">
                      <a16:colId xmlns:a16="http://schemas.microsoft.com/office/drawing/2014/main" val="3300318315"/>
                    </a:ext>
                  </a:extLst>
                </a:gridCol>
                <a:gridCol w="981309">
                  <a:extLst>
                    <a:ext uri="{9D8B030D-6E8A-4147-A177-3AD203B41FA5}">
                      <a16:colId xmlns:a16="http://schemas.microsoft.com/office/drawing/2014/main" val="2124787376"/>
                    </a:ext>
                  </a:extLst>
                </a:gridCol>
                <a:gridCol w="981309">
                  <a:extLst>
                    <a:ext uri="{9D8B030D-6E8A-4147-A177-3AD203B41FA5}">
                      <a16:colId xmlns:a16="http://schemas.microsoft.com/office/drawing/2014/main" val="1056604660"/>
                    </a:ext>
                  </a:extLst>
                </a:gridCol>
              </a:tblGrid>
              <a:tr h="474016">
                <a:tc>
                  <a:txBody>
                    <a:bodyPr/>
                    <a:lstStyle/>
                    <a:p>
                      <a:endParaRPr lang="fr-FR" sz="1600" dirty="0"/>
                    </a:p>
                  </a:txBody>
                  <a:tcPr marL="90897" marR="90897" marT="45449" marB="45449">
                    <a:lnL w="12700" cmpd="sng">
                      <a:noFill/>
                    </a:lnL>
                    <a:lnT w="12700" cmpd="sng">
                      <a:noFill/>
                    </a:lnT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b="1" dirty="0"/>
                        <a:t>Janvier</a:t>
                      </a:r>
                    </a:p>
                  </a:txBody>
                  <a:tcPr marL="90897" marR="90897" marT="45449" marB="45449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b="1" dirty="0"/>
                        <a:t>Février</a:t>
                      </a:r>
                    </a:p>
                  </a:txBody>
                  <a:tcPr marL="90897" marR="90897" marT="45449" marB="45449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b="1" dirty="0"/>
                        <a:t>MARS</a:t>
                      </a:r>
                    </a:p>
                  </a:txBody>
                  <a:tcPr marL="90897" marR="90897" marT="45449" marB="45449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200" b="1" dirty="0"/>
                        <a:t>Avril</a:t>
                      </a:r>
                    </a:p>
                  </a:txBody>
                  <a:tcPr marL="90897" marR="90897" marT="45449" marB="45449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Mai</a:t>
                      </a:r>
                    </a:p>
                  </a:txBody>
                  <a:tcPr marL="9468" marR="9468" marT="946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Juin</a:t>
                      </a:r>
                    </a:p>
                  </a:txBody>
                  <a:tcPr marL="9468" marR="9468" marT="946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23093" rtl="0" eaLnBrk="1" fontAlgn="ctr" latinLnBrk="0" hangingPunct="1"/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Juillet</a:t>
                      </a:r>
                      <a:endParaRPr lang="en-US" sz="12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468" marR="9468" marT="946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23093" rtl="0" eaLnBrk="1" fontAlgn="ctr" latinLnBrk="0" hangingPunct="1"/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Août</a:t>
                      </a:r>
                      <a:endParaRPr lang="en-US" sz="12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468" marR="9468" marT="946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23093" rtl="0" eaLnBrk="1" fontAlgn="ctr" latinLnBrk="0" hangingPunct="1"/>
                      <a:r>
                        <a:rPr lang="fr-FR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Septembre </a:t>
                      </a:r>
                      <a:endParaRPr lang="en-US" sz="12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468" marR="9468" marT="946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23093" rtl="0" eaLnBrk="1" fontAlgn="ctr" latinLnBrk="0" hangingPunct="1"/>
                      <a:r>
                        <a:rPr lang="fr-FR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Octobre</a:t>
                      </a:r>
                      <a:endParaRPr lang="en-US" sz="12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468" marR="9468" marT="946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23093" rtl="0" eaLnBrk="1" fontAlgn="ctr" latinLnBrk="0" hangingPunct="1"/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Novembre</a:t>
                      </a:r>
                      <a:endParaRPr lang="en-US" sz="12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468" marR="9468" marT="946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23093" rtl="0" eaLnBrk="1" fontAlgn="ctr" latinLnBrk="0" hangingPunct="1"/>
                      <a:r>
                        <a:rPr lang="en-US" sz="12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Décembre</a:t>
                      </a:r>
                      <a:endParaRPr lang="en-US" sz="12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468" marR="9468" marT="946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451787">
                <a:tc>
                  <a:txBody>
                    <a:bodyPr/>
                    <a:lstStyle/>
                    <a:p>
                      <a:r>
                        <a:rPr lang="fr-FR" sz="1600" b="1" dirty="0"/>
                        <a:t>CA</a:t>
                      </a:r>
                    </a:p>
                  </a:txBody>
                  <a:tcPr marL="90897" marR="90897" marT="45449" marB="45449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4378547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3924070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4573540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2387697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3255252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3456599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marL="0" algn="ctr" defTabSz="914310" rtl="0" eaLnBrk="1" fontAlgn="ctr" latinLnBrk="0" hangingPunct="1"/>
                      <a:endParaRPr lang="fr-FR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51787">
                <a:tc>
                  <a:txBody>
                    <a:bodyPr/>
                    <a:lstStyle/>
                    <a:p>
                      <a:r>
                        <a:rPr lang="fr-FR" sz="1600" b="1" dirty="0"/>
                        <a:t>CA (</a:t>
                      </a:r>
                      <a:r>
                        <a:rPr lang="fr-FR" sz="1600" b="1" dirty="0" err="1"/>
                        <a:t>Moy</a:t>
                      </a:r>
                      <a:r>
                        <a:rPr lang="fr-FR" sz="1600" b="1" dirty="0"/>
                        <a:t> 12 mois)</a:t>
                      </a:r>
                    </a:p>
                  </a:txBody>
                  <a:tcPr marL="90897" marR="90897" marT="45449" marB="45449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3422755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3568972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3743893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3719007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3800878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3853150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marL="0" algn="ctr" defTabSz="914310" rtl="0" eaLnBrk="1" fontAlgn="ctr" latinLnBrk="0" hangingPunct="1"/>
                      <a:endParaRPr lang="fr-FR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extLst>
                  <a:ext uri="{0D108BD9-81ED-4DB2-BD59-A6C34878D82A}">
                    <a16:rowId xmlns:a16="http://schemas.microsoft.com/office/drawing/2014/main" val="2723075242"/>
                  </a:ext>
                </a:extLst>
              </a:tr>
              <a:tr h="451787">
                <a:tc>
                  <a:txBody>
                    <a:bodyPr/>
                    <a:lstStyle/>
                    <a:p>
                      <a:r>
                        <a:rPr lang="fr-FR" sz="1600" b="1" dirty="0"/>
                        <a:t>SCRAP</a:t>
                      </a:r>
                    </a:p>
                  </a:txBody>
                  <a:tcPr marL="90897" marR="90897" marT="45449" marB="45449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54053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46740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+mn-cs"/>
                        </a:rPr>
                        <a:t>49008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44002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50699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41931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marL="0" algn="ctr" defTabSz="914310" rtl="0" eaLnBrk="1" fontAlgn="ctr" latinLnBrk="0" hangingPunct="1"/>
                      <a:endParaRPr lang="fr-FR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fr-FR" sz="14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4338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CD351130-7318-4558-AD6C-B8B9A15EECD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" y="28543"/>
            <a:ext cx="2706647" cy="1401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0AAB6105-D5CF-6A0E-DF13-F201AAC0EDD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6268" y="1822976"/>
            <a:ext cx="13693364" cy="3630676"/>
          </a:xfrm>
          <a:prstGeom prst="rect">
            <a:avLst/>
          </a:prstGeom>
        </p:spPr>
      </p:pic>
    </p:spTree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ZoneTexte 18"/>
          <p:cNvSpPr txBox="1"/>
          <p:nvPr/>
        </p:nvSpPr>
        <p:spPr>
          <a:xfrm>
            <a:off x="3567524" y="242299"/>
            <a:ext cx="6967940" cy="542835"/>
          </a:xfrm>
          <a:prstGeom prst="rect">
            <a:avLst/>
          </a:prstGeom>
          <a:noFill/>
        </p:spPr>
        <p:txBody>
          <a:bodyPr wrap="square" lIns="107157" tIns="53580" rIns="107157" bIns="53580" rtlCol="0">
            <a:spAutoFit/>
          </a:bodyPr>
          <a:lstStyle/>
          <a:p>
            <a:pPr algn="ctr"/>
            <a:r>
              <a:rPr lang="fr-FR" sz="2783" b="1" dirty="0">
                <a:latin typeface="Times New Roman" pitchFamily="18" charset="0"/>
                <a:cs typeface="Times New Roman" pitchFamily="18" charset="0"/>
              </a:rPr>
              <a:t>Cout de la non-qualité Interne </a:t>
            </a:r>
          </a:p>
        </p:txBody>
      </p:sp>
      <p:pic>
        <p:nvPicPr>
          <p:cNvPr id="5" name="Image 4" descr="plaque_magn__tique_pour_suivi_des_indicateurs___visioflash_co__t_non_qualit___150142_000007767_original_1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47900" t="17450" r="17450" b="16401"/>
          <a:stretch>
            <a:fillRect/>
          </a:stretch>
        </p:blipFill>
        <p:spPr>
          <a:xfrm>
            <a:off x="12835406" y="340428"/>
            <a:ext cx="720630" cy="1033555"/>
          </a:xfrm>
          <a:prstGeom prst="rect">
            <a:avLst/>
          </a:prstGeom>
        </p:spPr>
      </p:pic>
      <p:graphicFrame>
        <p:nvGraphicFramePr>
          <p:cNvPr id="11" name="Tableau 10"/>
          <p:cNvGraphicFramePr>
            <a:graphicFrameLocks noGrp="1"/>
          </p:cNvGraphicFramePr>
          <p:nvPr/>
        </p:nvGraphicFramePr>
        <p:xfrm>
          <a:off x="336630" y="6609137"/>
          <a:ext cx="13625801" cy="962148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045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1771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1771">
                  <a:extLst>
                    <a:ext uri="{9D8B030D-6E8A-4147-A177-3AD203B41FA5}">
                      <a16:colId xmlns:a16="http://schemas.microsoft.com/office/drawing/2014/main" val="2598318362"/>
                    </a:ext>
                  </a:extLst>
                </a:gridCol>
                <a:gridCol w="1001771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1771">
                  <a:extLst>
                    <a:ext uri="{9D8B030D-6E8A-4147-A177-3AD203B41FA5}">
                      <a16:colId xmlns:a16="http://schemas.microsoft.com/office/drawing/2014/main" val="2571169754"/>
                    </a:ext>
                  </a:extLst>
                </a:gridCol>
                <a:gridCol w="1001771">
                  <a:extLst>
                    <a:ext uri="{9D8B030D-6E8A-4147-A177-3AD203B41FA5}">
                      <a16:colId xmlns:a16="http://schemas.microsoft.com/office/drawing/2014/main" val="1162650845"/>
                    </a:ext>
                  </a:extLst>
                </a:gridCol>
                <a:gridCol w="1001771">
                  <a:extLst>
                    <a:ext uri="{9D8B030D-6E8A-4147-A177-3AD203B41FA5}">
                      <a16:colId xmlns:a16="http://schemas.microsoft.com/office/drawing/2014/main" val="4228908942"/>
                    </a:ext>
                  </a:extLst>
                </a:gridCol>
                <a:gridCol w="1001771">
                  <a:extLst>
                    <a:ext uri="{9D8B030D-6E8A-4147-A177-3AD203B41FA5}">
                      <a16:colId xmlns:a16="http://schemas.microsoft.com/office/drawing/2014/main" val="3159848791"/>
                    </a:ext>
                  </a:extLst>
                </a:gridCol>
                <a:gridCol w="1001771">
                  <a:extLst>
                    <a:ext uri="{9D8B030D-6E8A-4147-A177-3AD203B41FA5}">
                      <a16:colId xmlns:a16="http://schemas.microsoft.com/office/drawing/2014/main" val="3096440496"/>
                    </a:ext>
                  </a:extLst>
                </a:gridCol>
                <a:gridCol w="1001771">
                  <a:extLst>
                    <a:ext uri="{9D8B030D-6E8A-4147-A177-3AD203B41FA5}">
                      <a16:colId xmlns:a16="http://schemas.microsoft.com/office/drawing/2014/main" val="3593299345"/>
                    </a:ext>
                  </a:extLst>
                </a:gridCol>
                <a:gridCol w="1001771">
                  <a:extLst>
                    <a:ext uri="{9D8B030D-6E8A-4147-A177-3AD203B41FA5}">
                      <a16:colId xmlns:a16="http://schemas.microsoft.com/office/drawing/2014/main" val="1072004191"/>
                    </a:ext>
                  </a:extLst>
                </a:gridCol>
                <a:gridCol w="1001771">
                  <a:extLst>
                    <a:ext uri="{9D8B030D-6E8A-4147-A177-3AD203B41FA5}">
                      <a16:colId xmlns:a16="http://schemas.microsoft.com/office/drawing/2014/main" val="2983377061"/>
                    </a:ext>
                  </a:extLst>
                </a:gridCol>
                <a:gridCol w="1001771">
                  <a:extLst>
                    <a:ext uri="{9D8B030D-6E8A-4147-A177-3AD203B41FA5}">
                      <a16:colId xmlns:a16="http://schemas.microsoft.com/office/drawing/2014/main" val="4223295652"/>
                    </a:ext>
                  </a:extLst>
                </a:gridCol>
              </a:tblGrid>
              <a:tr h="350360">
                <a:tc>
                  <a:txBody>
                    <a:bodyPr/>
                    <a:lstStyle/>
                    <a:p>
                      <a:r>
                        <a:rPr lang="fr-FR" sz="1400" b="1" dirty="0"/>
                        <a:t>SNA2</a:t>
                      </a:r>
                    </a:p>
                  </a:txBody>
                  <a:tcPr marL="90897" marR="90897" marT="45449" marB="45449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/>
                        <a:t>Janvier</a:t>
                      </a:r>
                    </a:p>
                  </a:txBody>
                  <a:tcPr marL="90897" marR="90897" marT="45449" marB="45449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1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b="1" dirty="0"/>
                        <a:t>Février</a:t>
                      </a:r>
                    </a:p>
                  </a:txBody>
                  <a:tcPr marL="90897" marR="90897" marT="45449" marB="45449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/>
                        <a:t>Mars</a:t>
                      </a:r>
                    </a:p>
                  </a:txBody>
                  <a:tcPr marL="90897" marR="90897" marT="45449" marB="45449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/>
                        <a:t>Avril</a:t>
                      </a:r>
                    </a:p>
                  </a:txBody>
                  <a:tcPr marL="90897" marR="90897" marT="45449" marB="45449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/>
                        <a:t>Mai</a:t>
                      </a:r>
                    </a:p>
                  </a:txBody>
                  <a:tcPr marL="90897" marR="90897" marT="45449" marB="45449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23093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b="1" dirty="0"/>
                        <a:t>Juin</a:t>
                      </a:r>
                    </a:p>
                  </a:txBody>
                  <a:tcPr marL="90897" marR="90897" marT="45449" marB="45449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23093" rtl="0" eaLnBrk="1" fontAlgn="ctr" latinLnBrk="0" hangingPunct="1"/>
                      <a:r>
                        <a:rPr lang="en-US" sz="14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Juillet</a:t>
                      </a:r>
                      <a:endParaRPr lang="en-US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468" marR="9468" marT="946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23093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Août</a:t>
                      </a:r>
                      <a:endParaRPr lang="en-US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468" marR="9468" marT="946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23093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Septembre</a:t>
                      </a:r>
                      <a:endParaRPr lang="en-US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468" marR="9468" marT="946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23093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Octobre</a:t>
                      </a:r>
                      <a:endParaRPr lang="en-US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468" marR="9468" marT="946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23093" rtl="0" eaLnBrk="1" fontAlgn="ctr" latinLnBrk="0" hangingPunct="1"/>
                      <a:r>
                        <a:rPr lang="en-US" sz="14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Novembre</a:t>
                      </a:r>
                      <a:endParaRPr lang="en-US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468" marR="9468" marT="946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23093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Décembre</a:t>
                      </a:r>
                      <a:endParaRPr lang="en-US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468" marR="9468" marT="946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5894">
                <a:tc>
                  <a:txBody>
                    <a:bodyPr/>
                    <a:lstStyle/>
                    <a:p>
                      <a:r>
                        <a:rPr lang="fr-FR" sz="1400" b="1" dirty="0"/>
                        <a:t>CA</a:t>
                      </a:r>
                    </a:p>
                  </a:txBody>
                  <a:tcPr marL="90897" marR="90897" marT="45449" marB="45449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2364121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2600257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2848329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2612680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2931839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2957197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marL="0" algn="ctr" defTabSz="914310" rtl="0" eaLnBrk="1" fontAlgn="ctr" latinLnBrk="0" hangingPunct="1"/>
                      <a:endParaRPr lang="fr-FR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marL="0" algn="ctr" defTabSz="914310" rtl="0" eaLnBrk="1" fontAlgn="ctr" latinLnBrk="0" hangingPunct="1"/>
                      <a:endParaRPr lang="fr-FR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98" marR="9598" marT="9598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5894">
                <a:tc>
                  <a:txBody>
                    <a:bodyPr/>
                    <a:lstStyle/>
                    <a:p>
                      <a:r>
                        <a:rPr lang="fr-FR" sz="1400" b="1" dirty="0"/>
                        <a:t>SCRAP</a:t>
                      </a:r>
                    </a:p>
                  </a:txBody>
                  <a:tcPr marL="90897" marR="90897" marT="45449" marB="45449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35972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28769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44046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30197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33232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32873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marL="0" algn="ctr" defTabSz="914310" rtl="0" eaLnBrk="1" fontAlgn="ctr" latinLnBrk="0" hangingPunct="1"/>
                      <a:endParaRPr lang="fr-FR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marL="0" algn="ctr" defTabSz="914310" rtl="0" eaLnBrk="1" fontAlgn="ctr" latinLnBrk="0" hangingPunct="1"/>
                      <a:endParaRPr lang="fr-FR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98" marR="9598" marT="9598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13" name="Tableau 12"/>
          <p:cNvGraphicFramePr>
            <a:graphicFrameLocks noGrp="1"/>
          </p:cNvGraphicFramePr>
          <p:nvPr/>
        </p:nvGraphicFramePr>
        <p:xfrm>
          <a:off x="336630" y="5416768"/>
          <a:ext cx="13625789" cy="917682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0454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1001770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  <a:gridCol w="1001770">
                  <a:extLst>
                    <a:ext uri="{9D8B030D-6E8A-4147-A177-3AD203B41FA5}">
                      <a16:colId xmlns:a16="http://schemas.microsoft.com/office/drawing/2014/main" val="1052054040"/>
                    </a:ext>
                  </a:extLst>
                </a:gridCol>
                <a:gridCol w="1001770">
                  <a:extLst>
                    <a:ext uri="{9D8B030D-6E8A-4147-A177-3AD203B41FA5}">
                      <a16:colId xmlns:a16="http://schemas.microsoft.com/office/drawing/2014/main" val="20004"/>
                    </a:ext>
                  </a:extLst>
                </a:gridCol>
                <a:gridCol w="1001770">
                  <a:extLst>
                    <a:ext uri="{9D8B030D-6E8A-4147-A177-3AD203B41FA5}">
                      <a16:colId xmlns:a16="http://schemas.microsoft.com/office/drawing/2014/main" val="803243951"/>
                    </a:ext>
                  </a:extLst>
                </a:gridCol>
                <a:gridCol w="1001770">
                  <a:extLst>
                    <a:ext uri="{9D8B030D-6E8A-4147-A177-3AD203B41FA5}">
                      <a16:colId xmlns:a16="http://schemas.microsoft.com/office/drawing/2014/main" val="30433301"/>
                    </a:ext>
                  </a:extLst>
                </a:gridCol>
                <a:gridCol w="1001770">
                  <a:extLst>
                    <a:ext uri="{9D8B030D-6E8A-4147-A177-3AD203B41FA5}">
                      <a16:colId xmlns:a16="http://schemas.microsoft.com/office/drawing/2014/main" val="1266395235"/>
                    </a:ext>
                  </a:extLst>
                </a:gridCol>
                <a:gridCol w="1001770">
                  <a:extLst>
                    <a:ext uri="{9D8B030D-6E8A-4147-A177-3AD203B41FA5}">
                      <a16:colId xmlns:a16="http://schemas.microsoft.com/office/drawing/2014/main" val="204841864"/>
                    </a:ext>
                  </a:extLst>
                </a:gridCol>
                <a:gridCol w="1001770">
                  <a:extLst>
                    <a:ext uri="{9D8B030D-6E8A-4147-A177-3AD203B41FA5}">
                      <a16:colId xmlns:a16="http://schemas.microsoft.com/office/drawing/2014/main" val="3985354993"/>
                    </a:ext>
                  </a:extLst>
                </a:gridCol>
                <a:gridCol w="1001770">
                  <a:extLst>
                    <a:ext uri="{9D8B030D-6E8A-4147-A177-3AD203B41FA5}">
                      <a16:colId xmlns:a16="http://schemas.microsoft.com/office/drawing/2014/main" val="2759205245"/>
                    </a:ext>
                  </a:extLst>
                </a:gridCol>
                <a:gridCol w="1001770">
                  <a:extLst>
                    <a:ext uri="{9D8B030D-6E8A-4147-A177-3AD203B41FA5}">
                      <a16:colId xmlns:a16="http://schemas.microsoft.com/office/drawing/2014/main" val="2463117334"/>
                    </a:ext>
                  </a:extLst>
                </a:gridCol>
                <a:gridCol w="1001770">
                  <a:extLst>
                    <a:ext uri="{9D8B030D-6E8A-4147-A177-3AD203B41FA5}">
                      <a16:colId xmlns:a16="http://schemas.microsoft.com/office/drawing/2014/main" val="3187929722"/>
                    </a:ext>
                  </a:extLst>
                </a:gridCol>
                <a:gridCol w="1001770">
                  <a:extLst>
                    <a:ext uri="{9D8B030D-6E8A-4147-A177-3AD203B41FA5}">
                      <a16:colId xmlns:a16="http://schemas.microsoft.com/office/drawing/2014/main" val="3529584990"/>
                    </a:ext>
                  </a:extLst>
                </a:gridCol>
              </a:tblGrid>
              <a:tr h="305894">
                <a:tc>
                  <a:txBody>
                    <a:bodyPr/>
                    <a:lstStyle/>
                    <a:p>
                      <a:r>
                        <a:rPr lang="fr-FR" sz="1400" b="1" dirty="0"/>
                        <a:t>SNA1</a:t>
                      </a:r>
                    </a:p>
                  </a:txBody>
                  <a:tcPr marL="90897" marR="90897" marT="45449" marB="45449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/>
                        <a:t>Janvier</a:t>
                      </a:r>
                    </a:p>
                  </a:txBody>
                  <a:tcPr marL="90897" marR="90897" marT="45449" marB="45449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31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400" b="1" dirty="0"/>
                        <a:t>Février</a:t>
                      </a:r>
                    </a:p>
                  </a:txBody>
                  <a:tcPr marL="90897" marR="90897" marT="45449" marB="45449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/>
                        <a:t>Mars</a:t>
                      </a:r>
                    </a:p>
                  </a:txBody>
                  <a:tcPr marL="90897" marR="90897" marT="45449" marB="45449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/>
                        <a:t>Avril</a:t>
                      </a:r>
                    </a:p>
                  </a:txBody>
                  <a:tcPr marL="90897" marR="90897" marT="45449" marB="45449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/>
                        <a:t>Mai</a:t>
                      </a:r>
                    </a:p>
                  </a:txBody>
                  <a:tcPr marL="90897" marR="90897" marT="45449" marB="45449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fr-FR" sz="1400" b="1" dirty="0"/>
                        <a:t>Juin</a:t>
                      </a:r>
                    </a:p>
                  </a:txBody>
                  <a:tcPr marL="90897" marR="90897" marT="45449" marB="45449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Juillet</a:t>
                      </a:r>
                      <a:endParaRPr lang="en-US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468" marR="9468" marT="946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Août</a:t>
                      </a:r>
                      <a:endParaRPr lang="en-US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468" marR="9468" marT="946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Septembre</a:t>
                      </a:r>
                      <a:endParaRPr lang="en-US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468" marR="9468" marT="946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4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Octobre</a:t>
                      </a:r>
                      <a:endParaRPr lang="en-US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468" marR="9468" marT="946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23093" rtl="0" eaLnBrk="1" fontAlgn="ctr" latinLnBrk="0" hangingPunct="1"/>
                      <a:r>
                        <a:rPr lang="en-US" sz="14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Novembre</a:t>
                      </a:r>
                      <a:endParaRPr lang="en-US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468" marR="9468" marT="946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23093" rtl="0" eaLnBrk="1" fontAlgn="ctr" latinLnBrk="0" hangingPunct="1"/>
                      <a:r>
                        <a:rPr lang="en-US" sz="1400" b="1" kern="1200" dirty="0" err="1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Décembre</a:t>
                      </a:r>
                      <a:endParaRPr lang="en-US" sz="1400" b="1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468" marR="9468" marT="9468" marB="0" anchor="ctr"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5894">
                <a:tc>
                  <a:txBody>
                    <a:bodyPr/>
                    <a:lstStyle/>
                    <a:p>
                      <a:r>
                        <a:rPr lang="fr-FR" sz="1400" b="1" dirty="0"/>
                        <a:t>CA</a:t>
                      </a:r>
                    </a:p>
                  </a:txBody>
                  <a:tcPr marL="90897" marR="90897" marT="45449" marB="45449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3927013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3022611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3031167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2229602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3109754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2901737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marL="0" algn="ctr" defTabSz="914310" rtl="0" eaLnBrk="1" fontAlgn="ctr" latinLnBrk="0" hangingPunct="1"/>
                      <a:endParaRPr lang="fr-FR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marL="0" algn="ctr" defTabSz="914310" rtl="0" eaLnBrk="1" fontAlgn="ctr" latinLnBrk="0" hangingPunct="1"/>
                      <a:endParaRPr lang="fr-FR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98" marR="9598" marT="9598" marB="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05894">
                <a:tc>
                  <a:txBody>
                    <a:bodyPr/>
                    <a:lstStyle/>
                    <a:p>
                      <a:r>
                        <a:rPr lang="fr-FR" sz="1400" b="1" dirty="0"/>
                        <a:t>SCRAP</a:t>
                      </a:r>
                    </a:p>
                  </a:txBody>
                  <a:tcPr marL="90897" marR="90897" marT="45449" marB="45449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266868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242561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204936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195931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196013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247351</a:t>
                      </a: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algn="ctr" fontAlgn="ctr"/>
                      <a:endParaRPr lang="fr-FR" sz="14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marL="0" algn="ctr" defTabSz="914310" rtl="0" eaLnBrk="1" fontAlgn="ctr" latinLnBrk="0" hangingPunct="1"/>
                      <a:endParaRPr lang="fr-FR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98" marR="9598" marT="9598" marB="0" anchor="ctr"/>
                </a:tc>
                <a:tc>
                  <a:txBody>
                    <a:bodyPr/>
                    <a:lstStyle/>
                    <a:p>
                      <a:pPr marL="0" algn="ctr" defTabSz="914310" rtl="0" eaLnBrk="1" fontAlgn="ctr" latinLnBrk="0" hangingPunct="1"/>
                      <a:endParaRPr lang="fr-FR" sz="1400" b="0" i="0" u="none" strike="noStrike" kern="1200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  <a:ea typeface="+mn-ea"/>
                        <a:cs typeface="+mn-cs"/>
                      </a:endParaRPr>
                    </a:p>
                  </a:txBody>
                  <a:tcPr marL="9598" marR="9598" marT="9598" marB="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</a:tbl>
          </a:graphicData>
        </a:graphic>
      </p:graphicFrame>
      <p:pic>
        <p:nvPicPr>
          <p:cNvPr id="15362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53D721D0-D1EE-4B22-8020-4ED8C024E8A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99" y="28543"/>
            <a:ext cx="2706647" cy="140131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EFA73D48-45ED-8983-EC25-69E84142A1C7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69056" y="1373984"/>
            <a:ext cx="13693364" cy="3679823"/>
          </a:xfrm>
          <a:prstGeom prst="rect">
            <a:avLst/>
          </a:prstGeom>
        </p:spPr>
      </p:pic>
    </p:spTree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742864"/>
            <a:ext cx="2736165" cy="16685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2132" tIns="46066" rIns="92132" bIns="46066" rtlCol="0" anchor="ctr"/>
          <a:lstStyle/>
          <a:p>
            <a:pPr algn="ctr"/>
            <a:endParaRPr lang="fr-FR" sz="1814" dirty="0"/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9C9A8ECA-2399-489C-9316-41820E16F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190544" y="3633730"/>
            <a:ext cx="6119824" cy="4607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lr>
                <a:srgbClr val="013769"/>
              </a:buClr>
              <a:buSzPct val="120000"/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lr>
                <a:srgbClr val="013769"/>
              </a:buClr>
              <a:buSzPct val="80000"/>
              <a:buFont typeface="Wingdings 3" pitchFamily="18" charset="2"/>
              <a:buChar char="}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lr>
                <a:srgbClr val="013769"/>
              </a:buClr>
              <a:buChar char="-"/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>
              <a:buNone/>
            </a:pPr>
            <a:r>
              <a:rPr lang="fr-FR" sz="4400" b="1" dirty="0" err="1">
                <a:latin typeface="Times New Roman" pitchFamily="18" charset="0"/>
                <a:cs typeface="Times New Roman" pitchFamily="18" charset="0"/>
              </a:rPr>
              <a:t>Supplychain</a:t>
            </a:r>
            <a:endParaRPr lang="fr-FR" sz="44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42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EE157A9E-D900-4297-BA2A-C954A75A11B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890199685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ZoneTexte 5">
            <a:extLst>
              <a:ext uri="{FF2B5EF4-FFF2-40B4-BE49-F238E27FC236}">
                <a16:creationId xmlns:a16="http://schemas.microsoft.com/office/drawing/2014/main" id="{EF2D96FE-F8C5-4BE4-8F0A-DC6478FF58A9}"/>
              </a:ext>
            </a:extLst>
          </p:cNvPr>
          <p:cNvSpPr txBox="1"/>
          <p:nvPr/>
        </p:nvSpPr>
        <p:spPr>
          <a:xfrm>
            <a:off x="3780582" y="540147"/>
            <a:ext cx="6967940" cy="539094"/>
          </a:xfrm>
          <a:prstGeom prst="rect">
            <a:avLst/>
          </a:prstGeom>
          <a:noFill/>
        </p:spPr>
        <p:txBody>
          <a:bodyPr wrap="square" lIns="107157" tIns="53580" rIns="107157" bIns="53580" rtlCol="0">
            <a:spAutoFit/>
          </a:bodyPr>
          <a:lstStyle/>
          <a:p>
            <a:pPr algn="ctr"/>
            <a:r>
              <a:rPr lang="fr-FR" sz="2800" b="1" dirty="0" err="1">
                <a:latin typeface="Times New Roman" pitchFamily="18" charset="0"/>
                <a:cs typeface="Times New Roman" pitchFamily="18" charset="0"/>
              </a:rPr>
              <a:t>Supplychain</a:t>
            </a:r>
            <a:endParaRPr lang="fr-FR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194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F2D7728D-CF8D-4DE1-9248-176BD22B37C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Graphique 1">
            <a:extLst>
              <a:ext uri="{FF2B5EF4-FFF2-40B4-BE49-F238E27FC236}">
                <a16:creationId xmlns:a16="http://schemas.microsoft.com/office/drawing/2014/main" id="{00000000-0008-0000-0100-000008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1448712700"/>
              </p:ext>
            </p:extLst>
          </p:nvPr>
        </p:nvGraphicFramePr>
        <p:xfrm>
          <a:off x="324198" y="1548259"/>
          <a:ext cx="13609512" cy="61206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1743501120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ZoneTexte 7">
            <a:extLst>
              <a:ext uri="{FF2B5EF4-FFF2-40B4-BE49-F238E27FC236}">
                <a16:creationId xmlns:a16="http://schemas.microsoft.com/office/drawing/2014/main" id="{6BDEAB63-7328-4603-A620-401ED0BED98B}"/>
              </a:ext>
            </a:extLst>
          </p:cNvPr>
          <p:cNvSpPr txBox="1"/>
          <p:nvPr/>
        </p:nvSpPr>
        <p:spPr>
          <a:xfrm>
            <a:off x="3492550" y="565421"/>
            <a:ext cx="6967940" cy="539094"/>
          </a:xfrm>
          <a:prstGeom prst="rect">
            <a:avLst/>
          </a:prstGeom>
          <a:noFill/>
        </p:spPr>
        <p:txBody>
          <a:bodyPr wrap="square" lIns="107157" tIns="53580" rIns="107157" bIns="53580" rtlCol="0">
            <a:spAutoFit/>
          </a:bodyPr>
          <a:lstStyle/>
          <a:p>
            <a:pPr algn="ctr"/>
            <a:r>
              <a:rPr lang="fr-FR" sz="2800" b="1" dirty="0">
                <a:latin typeface="Times New Roman" pitchFamily="18" charset="0"/>
                <a:cs typeface="Times New Roman" pitchFamily="18" charset="0"/>
              </a:rPr>
              <a:t>Stock</a:t>
            </a:r>
          </a:p>
        </p:txBody>
      </p:sp>
      <p:pic>
        <p:nvPicPr>
          <p:cNvPr id="7170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27F893D3-F050-45B9-867E-627C83688F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Graphique 1">
            <a:extLst>
              <a:ext uri="{FF2B5EF4-FFF2-40B4-BE49-F238E27FC236}">
                <a16:creationId xmlns:a16="http://schemas.microsoft.com/office/drawing/2014/main" id="{00000000-0008-0000-0100-000013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095014884"/>
              </p:ext>
            </p:extLst>
          </p:nvPr>
        </p:nvGraphicFramePr>
        <p:xfrm>
          <a:off x="396206" y="1395413"/>
          <a:ext cx="13465496" cy="313644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4" name="Graphique 3">
            <a:extLst>
              <a:ext uri="{FF2B5EF4-FFF2-40B4-BE49-F238E27FC236}">
                <a16:creationId xmlns:a16="http://schemas.microsoft.com/office/drawing/2014/main" id="{00000000-0008-0000-0100-000015000000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382342590"/>
              </p:ext>
            </p:extLst>
          </p:nvPr>
        </p:nvGraphicFramePr>
        <p:xfrm>
          <a:off x="396206" y="4932635"/>
          <a:ext cx="13465496" cy="289832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5" name="Ellipse 4">
            <a:extLst>
              <a:ext uri="{FF2B5EF4-FFF2-40B4-BE49-F238E27FC236}">
                <a16:creationId xmlns:a16="http://schemas.microsoft.com/office/drawing/2014/main" id="{DC014345-4552-BBD3-C882-945F962AAC07}"/>
              </a:ext>
            </a:extLst>
          </p:cNvPr>
          <p:cNvSpPr/>
          <p:nvPr/>
        </p:nvSpPr>
        <p:spPr>
          <a:xfrm>
            <a:off x="5508774" y="7308899"/>
            <a:ext cx="1656184" cy="684164"/>
          </a:xfrm>
          <a:prstGeom prst="ellipse">
            <a:avLst/>
          </a:prstGeom>
          <a:solidFill>
            <a:srgbClr val="FF0000">
              <a:alpha val="12941"/>
            </a:srgbClr>
          </a:solidFill>
          <a:ln>
            <a:solidFill>
              <a:srgbClr val="FF0000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E9D2E4B-C6E3-5396-502A-A87B9B320BC6}"/>
              </a:ext>
            </a:extLst>
          </p:cNvPr>
          <p:cNvSpPr/>
          <p:nvPr/>
        </p:nvSpPr>
        <p:spPr>
          <a:xfrm>
            <a:off x="5380642" y="7001122"/>
            <a:ext cx="1912447" cy="30777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1400" b="0" cap="none" spc="0" dirty="0">
                <a:ln w="0"/>
                <a:solidFill>
                  <a:srgbClr val="FF0000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Valeurs non disponibles</a:t>
            </a:r>
          </a:p>
        </p:txBody>
      </p:sp>
    </p:spTree>
    <p:extLst>
      <p:ext uri="{BB962C8B-B14F-4D97-AF65-F5344CB8AC3E}">
        <p14:creationId xmlns:p14="http://schemas.microsoft.com/office/powerpoint/2010/main" val="3756992390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E622DA8A-43BF-466B-B109-AAF32FAF36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978273A1-51E4-56CA-F453-D036072E3C14}"/>
              </a:ext>
            </a:extLst>
          </p:cNvPr>
          <p:cNvSpPr txBox="1"/>
          <p:nvPr/>
        </p:nvSpPr>
        <p:spPr>
          <a:xfrm>
            <a:off x="3608980" y="540147"/>
            <a:ext cx="6967940" cy="539094"/>
          </a:xfrm>
          <a:prstGeom prst="rect">
            <a:avLst/>
          </a:prstGeom>
          <a:noFill/>
        </p:spPr>
        <p:txBody>
          <a:bodyPr wrap="square" lIns="107157" tIns="53580" rIns="107157" bIns="53580" rtlCol="0">
            <a:spAutoFit/>
          </a:bodyPr>
          <a:lstStyle/>
          <a:p>
            <a:pPr algn="ctr"/>
            <a:r>
              <a:rPr lang="fr-FR" sz="2800" b="1" dirty="0" err="1">
                <a:latin typeface="Times New Roman" pitchFamily="18" charset="0"/>
                <a:cs typeface="Times New Roman" pitchFamily="18" charset="0"/>
              </a:rPr>
              <a:t>Supplychain</a:t>
            </a:r>
            <a:endParaRPr lang="fr-FR" sz="2800" b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8929A253-9C48-C586-AF4B-386FBA3873F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7141" y="1476251"/>
            <a:ext cx="13491617" cy="60721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41973863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023000-F133-9EA5-914E-0B9ECC3C36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Export &amp; local</a:t>
            </a:r>
          </a:p>
        </p:txBody>
      </p:sp>
      <p:pic>
        <p:nvPicPr>
          <p:cNvPr id="5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EA1B8129-B281-91B6-AC14-FD53BEA43F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8AEF4D26-A2B2-0057-55BC-9D664FB242F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05402" y="1570659"/>
            <a:ext cx="8352244" cy="6127011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graphicFrame>
        <p:nvGraphicFramePr>
          <p:cNvPr id="7" name="Tableau 6">
            <a:extLst>
              <a:ext uri="{FF2B5EF4-FFF2-40B4-BE49-F238E27FC236}">
                <a16:creationId xmlns:a16="http://schemas.microsoft.com/office/drawing/2014/main" id="{2DD1C9E2-4154-1F23-2D02-611D5DF19A3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09318489"/>
              </p:ext>
            </p:extLst>
          </p:nvPr>
        </p:nvGraphicFramePr>
        <p:xfrm>
          <a:off x="612230" y="1652271"/>
          <a:ext cx="3528392" cy="580063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36150">
                  <a:extLst>
                    <a:ext uri="{9D8B030D-6E8A-4147-A177-3AD203B41FA5}">
                      <a16:colId xmlns:a16="http://schemas.microsoft.com/office/drawing/2014/main" val="3842650894"/>
                    </a:ext>
                  </a:extLst>
                </a:gridCol>
                <a:gridCol w="1892242">
                  <a:extLst>
                    <a:ext uri="{9D8B030D-6E8A-4147-A177-3AD203B41FA5}">
                      <a16:colId xmlns:a16="http://schemas.microsoft.com/office/drawing/2014/main" val="4231241922"/>
                    </a:ext>
                  </a:extLst>
                </a:gridCol>
              </a:tblGrid>
              <a:tr h="237245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 dirty="0">
                          <a:effectLst/>
                        </a:rPr>
                        <a:t>Gammes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 dirty="0">
                          <a:effectLst/>
                        </a:rPr>
                        <a:t>Quantité Livrée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4005665334"/>
                  </a:ext>
                </a:extLst>
              </a:tr>
              <a:tr h="237245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 dirty="0">
                          <a:effectLst/>
                        </a:rPr>
                        <a:t>D23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0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39665184"/>
                  </a:ext>
                </a:extLst>
              </a:tr>
              <a:tr h="237245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L6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0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625950831"/>
                  </a:ext>
                </a:extLst>
              </a:tr>
              <a:tr h="237245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C90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 dirty="0">
                          <a:effectLst/>
                        </a:rPr>
                        <a:t>56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082079793"/>
                  </a:ext>
                </a:extLst>
              </a:tr>
              <a:tr h="237245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L2B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63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927865797"/>
                  </a:ext>
                </a:extLst>
              </a:tr>
              <a:tr h="237245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M16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 dirty="0">
                          <a:effectLst/>
                        </a:rPr>
                        <a:t>158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089076098"/>
                  </a:ext>
                </a:extLst>
              </a:tr>
              <a:tr h="237245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D26G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168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014288332"/>
                  </a:ext>
                </a:extLst>
              </a:tr>
              <a:tr h="237245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D31G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196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707732949"/>
                  </a:ext>
                </a:extLst>
              </a:tr>
              <a:tr h="237245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D31D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 dirty="0">
                          <a:effectLst/>
                        </a:rPr>
                        <a:t>196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06246818"/>
                  </a:ext>
                </a:extLst>
              </a:tr>
              <a:tr h="24910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D26D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252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254950529"/>
                  </a:ext>
                </a:extLst>
              </a:tr>
              <a:tr h="237245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NS40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 dirty="0">
                          <a:effectLst/>
                        </a:rPr>
                        <a:t>338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4032093443"/>
                  </a:ext>
                </a:extLst>
              </a:tr>
              <a:tr h="237245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D31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403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897968240"/>
                  </a:ext>
                </a:extLst>
              </a:tr>
              <a:tr h="237245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D26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520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593919213"/>
                  </a:ext>
                </a:extLst>
              </a:tr>
              <a:tr h="237245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M14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525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455588658"/>
                  </a:ext>
                </a:extLst>
              </a:tr>
              <a:tr h="237245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M12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 dirty="0">
                          <a:effectLst/>
                        </a:rPr>
                        <a:t>527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606507724"/>
                  </a:ext>
                </a:extLst>
              </a:tr>
              <a:tr h="24910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NS60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548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596702371"/>
                  </a:ext>
                </a:extLst>
              </a:tr>
              <a:tr h="24910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M15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 dirty="0">
                          <a:effectLst/>
                        </a:rPr>
                        <a:t>766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561441102"/>
                  </a:ext>
                </a:extLst>
              </a:tr>
              <a:tr h="24910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L5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873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4036997726"/>
                  </a:ext>
                </a:extLst>
              </a:tr>
              <a:tr h="24910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M11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1 487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3891742065"/>
                  </a:ext>
                </a:extLst>
              </a:tr>
              <a:tr h="24910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M10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2 869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510955001"/>
                  </a:ext>
                </a:extLst>
              </a:tr>
              <a:tr h="249107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L3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 dirty="0">
                          <a:effectLst/>
                        </a:rPr>
                        <a:t>5 610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160566959"/>
                  </a:ext>
                </a:extLst>
              </a:tr>
              <a:tr h="260970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L1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 dirty="0">
                          <a:effectLst/>
                        </a:rPr>
                        <a:t>5 889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1225435869"/>
                  </a:ext>
                </a:extLst>
              </a:tr>
              <a:tr h="237245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L2</a:t>
                      </a:r>
                      <a:endParaRPr lang="fr-FR" sz="1100" b="0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 dirty="0">
                          <a:effectLst/>
                        </a:rPr>
                        <a:t>6 275</a:t>
                      </a:r>
                      <a:endParaRPr lang="fr-FR" sz="1100" b="0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521395507"/>
                  </a:ext>
                </a:extLst>
              </a:tr>
              <a:tr h="237245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>
                          <a:effectLst/>
                        </a:rPr>
                        <a:t>Total général</a:t>
                      </a:r>
                      <a:endParaRPr lang="fr-F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u="none" strike="noStrike" dirty="0">
                          <a:effectLst/>
                        </a:rPr>
                        <a:t>27 719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0" marR="0" marT="0" marB="0" anchor="b"/>
                </a:tc>
                <a:extLst>
                  <a:ext uri="{0D108BD9-81ED-4DB2-BD59-A6C34878D82A}">
                    <a16:rowId xmlns:a16="http://schemas.microsoft.com/office/drawing/2014/main" val="20284911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86381948"/>
      </p:ext>
    </p:extLst>
  </p:cSld>
  <p:clrMapOvr>
    <a:masterClrMapping/>
  </p:clrMapOvr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re 1">
            <a:extLst>
              <a:ext uri="{FF2B5EF4-FFF2-40B4-BE49-F238E27FC236}">
                <a16:creationId xmlns:a16="http://schemas.microsoft.com/office/drawing/2014/main" id="{6C546823-0F1E-50AB-F60A-8D0761E908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299" y="320093"/>
            <a:ext cx="12767310" cy="1332178"/>
          </a:xfrm>
        </p:spPr>
        <p:txBody>
          <a:bodyPr/>
          <a:lstStyle/>
          <a:p>
            <a:r>
              <a:rPr lang="fr-FR" dirty="0"/>
              <a:t>Export &amp; local</a:t>
            </a:r>
          </a:p>
        </p:txBody>
      </p:sp>
      <p:pic>
        <p:nvPicPr>
          <p:cNvPr id="7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1192ECED-2A5A-A899-9CE1-710FB8949F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3" name="Tableau 12">
            <a:extLst>
              <a:ext uri="{FF2B5EF4-FFF2-40B4-BE49-F238E27FC236}">
                <a16:creationId xmlns:a16="http://schemas.microsoft.com/office/drawing/2014/main" id="{79466765-3284-D811-4C7A-349038225F6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7319878"/>
              </p:ext>
            </p:extLst>
          </p:nvPr>
        </p:nvGraphicFramePr>
        <p:xfrm>
          <a:off x="1908374" y="6642637"/>
          <a:ext cx="2006848" cy="1333500"/>
        </p:xfrm>
        <a:graphic>
          <a:graphicData uri="http://schemas.openxmlformats.org/drawingml/2006/table">
            <a:tbl>
              <a:tblPr/>
              <a:tblGrid>
                <a:gridCol w="930595">
                  <a:extLst>
                    <a:ext uri="{9D8B030D-6E8A-4147-A177-3AD203B41FA5}">
                      <a16:colId xmlns:a16="http://schemas.microsoft.com/office/drawing/2014/main" val="3908389342"/>
                    </a:ext>
                  </a:extLst>
                </a:gridCol>
                <a:gridCol w="1076253">
                  <a:extLst>
                    <a:ext uri="{9D8B030D-6E8A-4147-A177-3AD203B41FA5}">
                      <a16:colId xmlns:a16="http://schemas.microsoft.com/office/drawing/2014/main" val="2760844048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Gammes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Quantité Livrée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779206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L2B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984583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4906564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91673264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8574160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0209792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général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1 623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0255629"/>
                  </a:ext>
                </a:extLst>
              </a:tr>
            </a:tbl>
          </a:graphicData>
        </a:graphic>
      </p:graphicFrame>
      <p:pic>
        <p:nvPicPr>
          <p:cNvPr id="14" name="Image 13">
            <a:extLst>
              <a:ext uri="{FF2B5EF4-FFF2-40B4-BE49-F238E27FC236}">
                <a16:creationId xmlns:a16="http://schemas.microsoft.com/office/drawing/2014/main" id="{D8BE0486-B070-ADF8-E161-5332D9F7554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8214" y="1710743"/>
            <a:ext cx="5285690" cy="4852837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graphicFrame>
        <p:nvGraphicFramePr>
          <p:cNvPr id="20" name="Tableau 19">
            <a:extLst>
              <a:ext uri="{FF2B5EF4-FFF2-40B4-BE49-F238E27FC236}">
                <a16:creationId xmlns:a16="http://schemas.microsoft.com/office/drawing/2014/main" id="{89398FC4-AE5C-CE60-B5DE-8059BFBDCE5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0094231"/>
              </p:ext>
            </p:extLst>
          </p:nvPr>
        </p:nvGraphicFramePr>
        <p:xfrm>
          <a:off x="11648206" y="2145210"/>
          <a:ext cx="2069480" cy="4019550"/>
        </p:xfrm>
        <a:graphic>
          <a:graphicData uri="http://schemas.openxmlformats.org/drawingml/2006/table">
            <a:tbl>
              <a:tblPr/>
              <a:tblGrid>
                <a:gridCol w="959638">
                  <a:extLst>
                    <a:ext uri="{9D8B030D-6E8A-4147-A177-3AD203B41FA5}">
                      <a16:colId xmlns:a16="http://schemas.microsoft.com/office/drawing/2014/main" val="3548243743"/>
                    </a:ext>
                  </a:extLst>
                </a:gridCol>
                <a:gridCol w="1109842">
                  <a:extLst>
                    <a:ext uri="{9D8B030D-6E8A-4147-A177-3AD203B41FA5}">
                      <a16:colId xmlns:a16="http://schemas.microsoft.com/office/drawing/2014/main" val="3906593134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Gammes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Quantité Livrée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4547424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4971559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767712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NS60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7068528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C90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866143353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5749532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NS40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00996950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46163169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D26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89166730"/>
                  </a:ext>
                </a:extLst>
              </a:tr>
              <a:tr h="200025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M14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55066293"/>
                  </a:ext>
                </a:extLst>
              </a:tr>
              <a:tr h="209550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527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14904355"/>
                  </a:ext>
                </a:extLst>
              </a:tr>
              <a:tr h="314325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609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40627493"/>
                  </a:ext>
                </a:extLst>
              </a:tr>
              <a:tr h="314325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M15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766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93348588"/>
                  </a:ext>
                </a:extLst>
              </a:tr>
              <a:tr h="314325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1 487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943407125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M10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2 869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6911191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3 249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04579052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4 316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87281400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1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4 826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53249843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l" fontAlgn="b"/>
                      <a:r>
                        <a:rPr lang="fr-FR" sz="11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général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1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20 693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83464584"/>
                  </a:ext>
                </a:extLst>
              </a:tr>
            </a:tbl>
          </a:graphicData>
        </a:graphic>
      </p:graphicFrame>
      <p:pic>
        <p:nvPicPr>
          <p:cNvPr id="21" name="Image 20">
            <a:extLst>
              <a:ext uri="{FF2B5EF4-FFF2-40B4-BE49-F238E27FC236}">
                <a16:creationId xmlns:a16="http://schemas.microsoft.com/office/drawing/2014/main" id="{963A3BA0-575D-18F4-4210-3A6371A5CB3E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52126" y="1713326"/>
            <a:ext cx="5261304" cy="488331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787932720"/>
      </p:ext>
    </p:extLst>
  </p:cSld>
  <p:clrMapOvr>
    <a:masterClrMapping/>
  </p:clrMapOvr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1">
            <a:extLst>
              <a:ext uri="{FF2B5EF4-FFF2-40B4-BE49-F238E27FC236}">
                <a16:creationId xmlns:a16="http://schemas.microsoft.com/office/drawing/2014/main" id="{021212CA-A71D-3B5F-44AC-A0F3715CAA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299" y="320093"/>
            <a:ext cx="12767310" cy="1332178"/>
          </a:xfrm>
        </p:spPr>
        <p:txBody>
          <a:bodyPr/>
          <a:lstStyle/>
          <a:p>
            <a:r>
              <a:rPr lang="fr-FR" dirty="0"/>
              <a:t>Export &amp; local</a:t>
            </a:r>
          </a:p>
        </p:txBody>
      </p:sp>
      <p:pic>
        <p:nvPicPr>
          <p:cNvPr id="6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5729684F-FD04-3161-90B2-24C43E1119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Tableau 6">
            <a:extLst>
              <a:ext uri="{FF2B5EF4-FFF2-40B4-BE49-F238E27FC236}">
                <a16:creationId xmlns:a16="http://schemas.microsoft.com/office/drawing/2014/main" id="{625A03E0-4CF6-3016-C2A4-E51FC651F2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82837165"/>
              </p:ext>
            </p:extLst>
          </p:nvPr>
        </p:nvGraphicFramePr>
        <p:xfrm>
          <a:off x="709298" y="2340347"/>
          <a:ext cx="3575339" cy="1686860"/>
        </p:xfrm>
        <a:graphic>
          <a:graphicData uri="http://schemas.openxmlformats.org/drawingml/2006/table">
            <a:tbl>
              <a:tblPr/>
              <a:tblGrid>
                <a:gridCol w="1657919">
                  <a:extLst>
                    <a:ext uri="{9D8B030D-6E8A-4147-A177-3AD203B41FA5}">
                      <a16:colId xmlns:a16="http://schemas.microsoft.com/office/drawing/2014/main" val="2903807459"/>
                    </a:ext>
                  </a:extLst>
                </a:gridCol>
                <a:gridCol w="1917420">
                  <a:extLst>
                    <a:ext uri="{9D8B030D-6E8A-4147-A177-3AD203B41FA5}">
                      <a16:colId xmlns:a16="http://schemas.microsoft.com/office/drawing/2014/main" val="1114342332"/>
                    </a:ext>
                  </a:extLst>
                </a:gridCol>
              </a:tblGrid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Étiquettes de lignes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Somme de Quantité Livrée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18823744"/>
                  </a:ext>
                </a:extLst>
              </a:tr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LITTORAL BATTERIES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0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1 623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60090844"/>
                  </a:ext>
                </a:extLst>
              </a:tr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LOCAL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20 693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778341428"/>
                  </a:ext>
                </a:extLst>
              </a:tr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LUBATEX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1 503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487517715"/>
                  </a:ext>
                </a:extLst>
              </a:tr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Libye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fr-FR" sz="14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3 900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4168926462"/>
                  </a:ext>
                </a:extLst>
              </a:tr>
              <a:tr h="252028">
                <a:tc>
                  <a:txBody>
                    <a:bodyPr/>
                    <a:lstStyle/>
                    <a:p>
                      <a:pPr algn="l" fontAlgn="b"/>
                      <a:r>
                        <a:rPr lang="fr-FR" sz="1400" b="1" i="0" u="none" strike="noStrike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Total général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CE6F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fr-FR" sz="14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" panose="020F0502020204030204" pitchFamily="34" charset="0"/>
                        </a:rPr>
                        <a:t>27 719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CE6F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125496625"/>
                  </a:ext>
                </a:extLst>
              </a:tr>
            </a:tbl>
          </a:graphicData>
        </a:graphic>
      </p:graphicFrame>
      <p:pic>
        <p:nvPicPr>
          <p:cNvPr id="8" name="Image 7">
            <a:extLst>
              <a:ext uri="{FF2B5EF4-FFF2-40B4-BE49-F238E27FC236}">
                <a16:creationId xmlns:a16="http://schemas.microsoft.com/office/drawing/2014/main" id="{F2307DDB-5325-DF02-43C5-BDFC30961CB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932710" y="2124323"/>
            <a:ext cx="7864522" cy="4846740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350383432"/>
      </p:ext>
    </p:extLst>
  </p:cSld>
  <p:clrMapOvr>
    <a:masterClrMapping/>
  </p:clrMapOvr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re 1">
            <a:extLst>
              <a:ext uri="{FF2B5EF4-FFF2-40B4-BE49-F238E27FC236}">
                <a16:creationId xmlns:a16="http://schemas.microsoft.com/office/drawing/2014/main" id="{CA052EB2-7A60-FAEB-A4B5-D76E15E26A2F}"/>
              </a:ext>
            </a:extLst>
          </p:cNvPr>
          <p:cNvSpPr txBox="1">
            <a:spLocks/>
          </p:cNvSpPr>
          <p:nvPr/>
        </p:nvSpPr>
        <p:spPr>
          <a:xfrm>
            <a:off x="709299" y="108099"/>
            <a:ext cx="12767310" cy="1332178"/>
          </a:xfrm>
          <a:prstGeom prst="rect">
            <a:avLst/>
          </a:prstGeom>
        </p:spPr>
        <p:txBody>
          <a:bodyPr vert="horz" lIns="92309" tIns="46155" rIns="92309" bIns="46155" rtlCol="0" anchor="ctr">
            <a:normAutofit/>
          </a:bodyPr>
          <a:lstStyle>
            <a:lvl1pPr algn="ctr" defTabSz="923093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3200" dirty="0"/>
              <a:t>Récap  EXPORT PAR ARTICLE- 2022 &amp; 2023</a:t>
            </a:r>
          </a:p>
        </p:txBody>
      </p:sp>
      <p:pic>
        <p:nvPicPr>
          <p:cNvPr id="6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34B0EC10-2418-2356-72CB-0EAECD6F6EF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6A76D9B0-5477-65C8-4092-FFC78E2CB61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04218" y="1260227"/>
            <a:ext cx="13177464" cy="2603258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graphicFrame>
        <p:nvGraphicFramePr>
          <p:cNvPr id="10" name="Tableau 9">
            <a:extLst>
              <a:ext uri="{FF2B5EF4-FFF2-40B4-BE49-F238E27FC236}">
                <a16:creationId xmlns:a16="http://schemas.microsoft.com/office/drawing/2014/main" id="{AA186CDD-CD97-BB97-1246-7E9AA7734A8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68092271"/>
              </p:ext>
            </p:extLst>
          </p:nvPr>
        </p:nvGraphicFramePr>
        <p:xfrm>
          <a:off x="612230" y="3996531"/>
          <a:ext cx="12766676" cy="3976100"/>
        </p:xfrm>
        <a:graphic>
          <a:graphicData uri="http://schemas.openxmlformats.org/drawingml/2006/table">
            <a:tbl>
              <a:tblPr/>
              <a:tblGrid>
                <a:gridCol w="1365807">
                  <a:extLst>
                    <a:ext uri="{9D8B030D-6E8A-4147-A177-3AD203B41FA5}">
                      <a16:colId xmlns:a16="http://schemas.microsoft.com/office/drawing/2014/main" val="3042162998"/>
                    </a:ext>
                  </a:extLst>
                </a:gridCol>
                <a:gridCol w="788663">
                  <a:extLst>
                    <a:ext uri="{9D8B030D-6E8A-4147-A177-3AD203B41FA5}">
                      <a16:colId xmlns:a16="http://schemas.microsoft.com/office/drawing/2014/main" val="1108065588"/>
                    </a:ext>
                  </a:extLst>
                </a:gridCol>
                <a:gridCol w="761468">
                  <a:extLst>
                    <a:ext uri="{9D8B030D-6E8A-4147-A177-3AD203B41FA5}">
                      <a16:colId xmlns:a16="http://schemas.microsoft.com/office/drawing/2014/main" val="375047741"/>
                    </a:ext>
                  </a:extLst>
                </a:gridCol>
                <a:gridCol w="761468">
                  <a:extLst>
                    <a:ext uri="{9D8B030D-6E8A-4147-A177-3AD203B41FA5}">
                      <a16:colId xmlns:a16="http://schemas.microsoft.com/office/drawing/2014/main" val="1256276207"/>
                    </a:ext>
                  </a:extLst>
                </a:gridCol>
                <a:gridCol w="725208">
                  <a:extLst>
                    <a:ext uri="{9D8B030D-6E8A-4147-A177-3AD203B41FA5}">
                      <a16:colId xmlns:a16="http://schemas.microsoft.com/office/drawing/2014/main" val="3307732294"/>
                    </a:ext>
                  </a:extLst>
                </a:gridCol>
                <a:gridCol w="725208">
                  <a:extLst>
                    <a:ext uri="{9D8B030D-6E8A-4147-A177-3AD203B41FA5}">
                      <a16:colId xmlns:a16="http://schemas.microsoft.com/office/drawing/2014/main" val="4176113701"/>
                    </a:ext>
                  </a:extLst>
                </a:gridCol>
                <a:gridCol w="725208">
                  <a:extLst>
                    <a:ext uri="{9D8B030D-6E8A-4147-A177-3AD203B41FA5}">
                      <a16:colId xmlns:a16="http://schemas.microsoft.com/office/drawing/2014/main" val="22576848"/>
                    </a:ext>
                  </a:extLst>
                </a:gridCol>
                <a:gridCol w="725208">
                  <a:extLst>
                    <a:ext uri="{9D8B030D-6E8A-4147-A177-3AD203B41FA5}">
                      <a16:colId xmlns:a16="http://schemas.microsoft.com/office/drawing/2014/main" val="3708858754"/>
                    </a:ext>
                  </a:extLst>
                </a:gridCol>
                <a:gridCol w="725208">
                  <a:extLst>
                    <a:ext uri="{9D8B030D-6E8A-4147-A177-3AD203B41FA5}">
                      <a16:colId xmlns:a16="http://schemas.microsoft.com/office/drawing/2014/main" val="4017601202"/>
                    </a:ext>
                  </a:extLst>
                </a:gridCol>
                <a:gridCol w="725208">
                  <a:extLst>
                    <a:ext uri="{9D8B030D-6E8A-4147-A177-3AD203B41FA5}">
                      <a16:colId xmlns:a16="http://schemas.microsoft.com/office/drawing/2014/main" val="4243223592"/>
                    </a:ext>
                  </a:extLst>
                </a:gridCol>
                <a:gridCol w="725208">
                  <a:extLst>
                    <a:ext uri="{9D8B030D-6E8A-4147-A177-3AD203B41FA5}">
                      <a16:colId xmlns:a16="http://schemas.microsoft.com/office/drawing/2014/main" val="2069923093"/>
                    </a:ext>
                  </a:extLst>
                </a:gridCol>
                <a:gridCol w="725208">
                  <a:extLst>
                    <a:ext uri="{9D8B030D-6E8A-4147-A177-3AD203B41FA5}">
                      <a16:colId xmlns:a16="http://schemas.microsoft.com/office/drawing/2014/main" val="2496562020"/>
                    </a:ext>
                  </a:extLst>
                </a:gridCol>
                <a:gridCol w="725208">
                  <a:extLst>
                    <a:ext uri="{9D8B030D-6E8A-4147-A177-3AD203B41FA5}">
                      <a16:colId xmlns:a16="http://schemas.microsoft.com/office/drawing/2014/main" val="2474781404"/>
                    </a:ext>
                  </a:extLst>
                </a:gridCol>
                <a:gridCol w="1281199">
                  <a:extLst>
                    <a:ext uri="{9D8B030D-6E8A-4147-A177-3AD203B41FA5}">
                      <a16:colId xmlns:a16="http://schemas.microsoft.com/office/drawing/2014/main" val="1396935900"/>
                    </a:ext>
                  </a:extLst>
                </a:gridCol>
                <a:gridCol w="1281199">
                  <a:extLst>
                    <a:ext uri="{9D8B030D-6E8A-4147-A177-3AD203B41FA5}">
                      <a16:colId xmlns:a16="http://schemas.microsoft.com/office/drawing/2014/main" val="2807292921"/>
                    </a:ext>
                  </a:extLst>
                </a:gridCol>
              </a:tblGrid>
              <a:tr h="191480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Type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janv-22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janv-23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févr-22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févr-23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mars-22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mars-23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avr-22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avr-23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mai-22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mai-23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juin-22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juin-23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Total export</a:t>
                      </a:r>
                      <a:b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 Jan-Juin 2022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Total export</a:t>
                      </a:r>
                      <a:b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 Jan-Juin 2023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08673890"/>
                  </a:ext>
                </a:extLst>
              </a:tr>
              <a:tr h="98261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D23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480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4 060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240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912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160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240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880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5 212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01372249"/>
                  </a:ext>
                </a:extLst>
              </a:tr>
              <a:tr h="98261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D26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3 740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14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952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50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2 720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420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64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7 832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5993087"/>
                  </a:ext>
                </a:extLst>
              </a:tr>
              <a:tr h="98261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D31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1 232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72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112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100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56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432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224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57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392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561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2 116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75322334"/>
                  </a:ext>
                </a:extLst>
              </a:tr>
              <a:tr h="98261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NS40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250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408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250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408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19583045"/>
                  </a:ext>
                </a:extLst>
              </a:tr>
              <a:tr h="98261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NS60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3 300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168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450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504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4 422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92602978"/>
                  </a:ext>
                </a:extLst>
              </a:tr>
              <a:tr h="98261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PL1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1560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4 392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1 920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1 356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2 040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3 396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432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360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1 248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46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2 640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5 926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13 464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74791164"/>
                  </a:ext>
                </a:extLst>
              </a:tr>
              <a:tr h="98261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PL2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1596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4 484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1 170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2 617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1 482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8 262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509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224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2 310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42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2 022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4 514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20 204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36782123"/>
                  </a:ext>
                </a:extLst>
              </a:tr>
              <a:tr h="98261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PL3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1152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3 792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496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5 124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192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1 244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684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96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3 610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64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784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2 000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15 238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753541456"/>
                  </a:ext>
                </a:extLst>
              </a:tr>
              <a:tr h="98261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PL5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192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216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744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660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680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1 848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4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264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220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4 388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07404151"/>
                  </a:ext>
                </a:extLst>
              </a:tr>
              <a:tr h="98261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PL6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4735408"/>
                  </a:ext>
                </a:extLst>
              </a:tr>
              <a:tr h="98261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PM10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70280515"/>
                  </a:ext>
                </a:extLst>
              </a:tr>
              <a:tr h="98261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PM11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432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288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432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288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8170555"/>
                  </a:ext>
                </a:extLst>
              </a:tr>
              <a:tr h="98261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PM12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87206646"/>
                  </a:ext>
                </a:extLst>
              </a:tr>
              <a:tr h="98261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PM14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111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40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105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105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151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210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4204089992"/>
                  </a:ext>
                </a:extLst>
              </a:tr>
              <a:tr h="98261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PM15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359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70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175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56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30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459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231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4412582"/>
                  </a:ext>
                </a:extLst>
              </a:tr>
              <a:tr h="98261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PM16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40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18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58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556168749"/>
                  </a:ext>
                </a:extLst>
              </a:tr>
              <a:tr h="98261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PR110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923704406"/>
                  </a:ext>
                </a:extLst>
              </a:tr>
              <a:tr h="174531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Total EXPORT Jan-Juin 2022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5 980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4 256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3 924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1 112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243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15 515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74 013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10275753"/>
                  </a:ext>
                </a:extLst>
              </a:tr>
              <a:tr h="174531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Total EXPORT Jan-Juin 2023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25 192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11 817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14 470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5 410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10 098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7 026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fr-FR" sz="1000" b="0" i="0" u="none" strike="noStrike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endParaRPr lang="fr-FR" sz="1000" b="0" i="0" u="none" strike="noStrike" dirty="0">
                        <a:effectLst/>
                        <a:latin typeface="Arial" panose="020B0604020202020204" pitchFamily="34" charset="0"/>
                      </a:endParaRPr>
                    </a:p>
                  </a:txBody>
                  <a:tcPr marL="9067" marR="9067" marT="9067" marB="0" anchor="ctr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30744258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88147969"/>
      </p:ext>
    </p:extLst>
  </p:cSld>
  <p:clrMapOvr>
    <a:masterClrMapping/>
  </p:clrMapOvr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3C5CC8B9-942C-074C-8443-B0E173992C5E}"/>
              </a:ext>
            </a:extLst>
          </p:cNvPr>
          <p:cNvSpPr txBox="1">
            <a:spLocks/>
          </p:cNvSpPr>
          <p:nvPr/>
        </p:nvSpPr>
        <p:spPr>
          <a:xfrm>
            <a:off x="709299" y="108099"/>
            <a:ext cx="12767310" cy="1332178"/>
          </a:xfrm>
          <a:prstGeom prst="rect">
            <a:avLst/>
          </a:prstGeom>
        </p:spPr>
        <p:txBody>
          <a:bodyPr vert="horz" lIns="92309" tIns="46155" rIns="92309" bIns="46155" rtlCol="0" anchor="ctr">
            <a:normAutofit/>
          </a:bodyPr>
          <a:lstStyle>
            <a:lvl1pPr algn="ctr" defTabSz="923093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fr-FR" sz="3600" dirty="0"/>
              <a:t>Récap  EXPORT PAR CLIENT- 2022 &amp; 2023</a:t>
            </a:r>
          </a:p>
        </p:txBody>
      </p:sp>
      <p:pic>
        <p:nvPicPr>
          <p:cNvPr id="5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2D4CA992-288E-2DE2-C6CF-B7E6365D873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7" name="Tableau 6">
            <a:extLst>
              <a:ext uri="{FF2B5EF4-FFF2-40B4-BE49-F238E27FC236}">
                <a16:creationId xmlns:a16="http://schemas.microsoft.com/office/drawing/2014/main" id="{CE73F2CC-6755-38BE-0880-F12526637C7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1803909"/>
              </p:ext>
            </p:extLst>
          </p:nvPr>
        </p:nvGraphicFramePr>
        <p:xfrm>
          <a:off x="745616" y="4572595"/>
          <a:ext cx="12766676" cy="2529759"/>
        </p:xfrm>
        <a:graphic>
          <a:graphicData uri="http://schemas.openxmlformats.org/drawingml/2006/table">
            <a:tbl>
              <a:tblPr/>
              <a:tblGrid>
                <a:gridCol w="1365807">
                  <a:extLst>
                    <a:ext uri="{9D8B030D-6E8A-4147-A177-3AD203B41FA5}">
                      <a16:colId xmlns:a16="http://schemas.microsoft.com/office/drawing/2014/main" val="2978207596"/>
                    </a:ext>
                  </a:extLst>
                </a:gridCol>
                <a:gridCol w="788663">
                  <a:extLst>
                    <a:ext uri="{9D8B030D-6E8A-4147-A177-3AD203B41FA5}">
                      <a16:colId xmlns:a16="http://schemas.microsoft.com/office/drawing/2014/main" val="868979517"/>
                    </a:ext>
                  </a:extLst>
                </a:gridCol>
                <a:gridCol w="761468">
                  <a:extLst>
                    <a:ext uri="{9D8B030D-6E8A-4147-A177-3AD203B41FA5}">
                      <a16:colId xmlns:a16="http://schemas.microsoft.com/office/drawing/2014/main" val="4242487179"/>
                    </a:ext>
                  </a:extLst>
                </a:gridCol>
                <a:gridCol w="761468">
                  <a:extLst>
                    <a:ext uri="{9D8B030D-6E8A-4147-A177-3AD203B41FA5}">
                      <a16:colId xmlns:a16="http://schemas.microsoft.com/office/drawing/2014/main" val="2152011704"/>
                    </a:ext>
                  </a:extLst>
                </a:gridCol>
                <a:gridCol w="725208">
                  <a:extLst>
                    <a:ext uri="{9D8B030D-6E8A-4147-A177-3AD203B41FA5}">
                      <a16:colId xmlns:a16="http://schemas.microsoft.com/office/drawing/2014/main" val="2162917740"/>
                    </a:ext>
                  </a:extLst>
                </a:gridCol>
                <a:gridCol w="725208">
                  <a:extLst>
                    <a:ext uri="{9D8B030D-6E8A-4147-A177-3AD203B41FA5}">
                      <a16:colId xmlns:a16="http://schemas.microsoft.com/office/drawing/2014/main" val="251582722"/>
                    </a:ext>
                  </a:extLst>
                </a:gridCol>
                <a:gridCol w="725208">
                  <a:extLst>
                    <a:ext uri="{9D8B030D-6E8A-4147-A177-3AD203B41FA5}">
                      <a16:colId xmlns:a16="http://schemas.microsoft.com/office/drawing/2014/main" val="3834167807"/>
                    </a:ext>
                  </a:extLst>
                </a:gridCol>
                <a:gridCol w="725208">
                  <a:extLst>
                    <a:ext uri="{9D8B030D-6E8A-4147-A177-3AD203B41FA5}">
                      <a16:colId xmlns:a16="http://schemas.microsoft.com/office/drawing/2014/main" val="2516436972"/>
                    </a:ext>
                  </a:extLst>
                </a:gridCol>
                <a:gridCol w="725208">
                  <a:extLst>
                    <a:ext uri="{9D8B030D-6E8A-4147-A177-3AD203B41FA5}">
                      <a16:colId xmlns:a16="http://schemas.microsoft.com/office/drawing/2014/main" val="4173361241"/>
                    </a:ext>
                  </a:extLst>
                </a:gridCol>
                <a:gridCol w="725208">
                  <a:extLst>
                    <a:ext uri="{9D8B030D-6E8A-4147-A177-3AD203B41FA5}">
                      <a16:colId xmlns:a16="http://schemas.microsoft.com/office/drawing/2014/main" val="419817563"/>
                    </a:ext>
                  </a:extLst>
                </a:gridCol>
                <a:gridCol w="725208">
                  <a:extLst>
                    <a:ext uri="{9D8B030D-6E8A-4147-A177-3AD203B41FA5}">
                      <a16:colId xmlns:a16="http://schemas.microsoft.com/office/drawing/2014/main" val="3409388938"/>
                    </a:ext>
                  </a:extLst>
                </a:gridCol>
                <a:gridCol w="725208">
                  <a:extLst>
                    <a:ext uri="{9D8B030D-6E8A-4147-A177-3AD203B41FA5}">
                      <a16:colId xmlns:a16="http://schemas.microsoft.com/office/drawing/2014/main" val="2888201214"/>
                    </a:ext>
                  </a:extLst>
                </a:gridCol>
                <a:gridCol w="725208">
                  <a:extLst>
                    <a:ext uri="{9D8B030D-6E8A-4147-A177-3AD203B41FA5}">
                      <a16:colId xmlns:a16="http://schemas.microsoft.com/office/drawing/2014/main" val="2141681861"/>
                    </a:ext>
                  </a:extLst>
                </a:gridCol>
                <a:gridCol w="1281199">
                  <a:extLst>
                    <a:ext uri="{9D8B030D-6E8A-4147-A177-3AD203B41FA5}">
                      <a16:colId xmlns:a16="http://schemas.microsoft.com/office/drawing/2014/main" val="7506692"/>
                    </a:ext>
                  </a:extLst>
                </a:gridCol>
                <a:gridCol w="1281199">
                  <a:extLst>
                    <a:ext uri="{9D8B030D-6E8A-4147-A177-3AD203B41FA5}">
                      <a16:colId xmlns:a16="http://schemas.microsoft.com/office/drawing/2014/main" val="2922045358"/>
                    </a:ext>
                  </a:extLst>
                </a:gridCol>
              </a:tblGrid>
              <a:tr h="380824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client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CBAD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janv-22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janv-23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févr-22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févr-23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mars-22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mars-23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avr-22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avr-23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mai-22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mai-23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juin-22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juin-23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Total export</a:t>
                      </a:r>
                      <a:b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 Jan-Juin 2022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Total export</a:t>
                      </a:r>
                      <a:b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</a:br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 Jan-Juin 2023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948409891"/>
                  </a:ext>
                </a:extLst>
              </a:tr>
              <a:tr h="235748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LYBIE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5 980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7 264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3 629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3 874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7 153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3 900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13 483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18 317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041764667"/>
                  </a:ext>
                </a:extLst>
              </a:tr>
              <a:tr h="235748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BIN SHIHON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17 928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3 112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2 968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24 008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913517947"/>
                  </a:ext>
                </a:extLst>
              </a:tr>
              <a:tr h="253883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France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8 705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5 952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1 185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5 464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3 126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24 432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251099914"/>
                  </a:ext>
                </a:extLst>
              </a:tr>
              <a:tr h="253883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Italie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627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50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1 112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243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2 032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659403439"/>
                  </a:ext>
                </a:extLst>
              </a:tr>
              <a:tr h="190412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Algérie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1 365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1 257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4 634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7 256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476297655"/>
                  </a:ext>
                </a:extLst>
              </a:tr>
              <a:tr h="199479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1" i="0" u="none" strike="noStrike">
                          <a:effectLst/>
                          <a:latin typeface="Arial" panose="020B0604020202020204" pitchFamily="34" charset="0"/>
                        </a:rPr>
                        <a:t>BAHRIEN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03188671"/>
                  </a:ext>
                </a:extLst>
              </a:tr>
              <a:tr h="389891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Total EXPORT Jan-Juin 2022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5 980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4 256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3 924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1 112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243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15 515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2EFD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829999640"/>
                  </a:ext>
                </a:extLst>
              </a:tr>
              <a:tr h="389891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Total EXPORT Jan-Juin 2023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25 192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11 817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14 470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5 410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10 098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000" b="0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7 026</a:t>
                      </a:r>
                    </a:p>
                  </a:txBody>
                  <a:tcPr marL="9067" marR="9067" marT="9067" marB="0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100" b="1" i="0" u="none" strike="noStrike">
                          <a:effectLst/>
                          <a:latin typeface="Arial" panose="020B0604020202020204" pitchFamily="34" charset="0"/>
                        </a:rPr>
                        <a:t> 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100" b="1" i="0" u="none" strike="noStrike" dirty="0">
                          <a:effectLst/>
                          <a:latin typeface="Arial" panose="020B0604020202020204" pitchFamily="34" charset="0"/>
                        </a:rPr>
                        <a:t>74 013</a:t>
                      </a:r>
                    </a:p>
                  </a:txBody>
                  <a:tcPr marL="9067" marR="9067" marT="9067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DBDB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661368503"/>
                  </a:ext>
                </a:extLst>
              </a:tr>
            </a:tbl>
          </a:graphicData>
        </a:graphic>
      </p:graphicFrame>
      <p:pic>
        <p:nvPicPr>
          <p:cNvPr id="8" name="Image 7">
            <a:extLst>
              <a:ext uri="{FF2B5EF4-FFF2-40B4-BE49-F238E27FC236}">
                <a16:creationId xmlns:a16="http://schemas.microsoft.com/office/drawing/2014/main" id="{214CB945-3DDF-CD41-08F4-2768710BBFF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59334" y="1696542"/>
            <a:ext cx="13467231" cy="253005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2694816821"/>
      </p:ext>
    </p:extLst>
  </p:cSld>
  <p:clrMapOvr>
    <a:masterClrMapping/>
  </p:clrMapOvr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FBC8524-8180-1D43-E3B5-3C2991AFD6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400" dirty="0"/>
              <a:t>EXPORT 2022 &amp; 2023</a:t>
            </a:r>
            <a:endParaRPr lang="fr-FR" dirty="0"/>
          </a:p>
        </p:txBody>
      </p:sp>
      <p:pic>
        <p:nvPicPr>
          <p:cNvPr id="5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BBC92535-CE27-0A15-8862-16B1DE8ABC7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3" y="4763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Image 5">
            <a:extLst>
              <a:ext uri="{FF2B5EF4-FFF2-40B4-BE49-F238E27FC236}">
                <a16:creationId xmlns:a16="http://schemas.microsoft.com/office/drawing/2014/main" id="{AEBA596F-1CFC-D9B4-B5FB-CC9F1EC5E91A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21316" y="1836291"/>
            <a:ext cx="10943268" cy="464555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875848996"/>
      </p:ext>
    </p:extLst>
  </p:cSld>
  <p:clrMapOvr>
    <a:masterClrMapping/>
  </p:clrMapOvr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1976" y="748357"/>
            <a:ext cx="2731546" cy="16657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977" tIns="45988" rIns="91977" bIns="45988" rtlCol="0" anchor="ctr"/>
          <a:lstStyle/>
          <a:p>
            <a:pPr algn="ctr" defTabSz="921508"/>
            <a:endParaRPr lang="fr-FR" sz="181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9C9A8ECA-2399-489C-9316-41820E16F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38203" y="3533619"/>
            <a:ext cx="6109493" cy="459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lr>
                <a:srgbClr val="013769"/>
              </a:buClr>
              <a:buSzPct val="120000"/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lr>
                <a:srgbClr val="013769"/>
              </a:buClr>
              <a:buSzPct val="80000"/>
              <a:buFont typeface="Wingdings 3" pitchFamily="18" charset="2"/>
              <a:buChar char="}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lr>
                <a:srgbClr val="013769"/>
              </a:buClr>
              <a:buChar char="-"/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defTabSz="921508">
              <a:buNone/>
            </a:pPr>
            <a:r>
              <a:rPr lang="fr-FR" altLang="fr-FR" sz="4392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Nouveaux projets</a:t>
            </a:r>
          </a:p>
        </p:txBody>
      </p:sp>
      <p:pic>
        <p:nvPicPr>
          <p:cNvPr id="7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78871DC7-B492-E526-AFF8-A9B690741C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006" y="293600"/>
            <a:ext cx="1946158" cy="1000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219030639"/>
      </p:ext>
    </p:extLst>
  </p:cSld>
  <p:clrMapOvr>
    <a:masterClrMapping/>
  </p:clrMapOvr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6706662C-C9E2-4481-B676-0B09EF2B016D}"/>
              </a:ext>
            </a:extLst>
          </p:cNvPr>
          <p:cNvSpPr/>
          <p:nvPr/>
        </p:nvSpPr>
        <p:spPr>
          <a:xfrm>
            <a:off x="11974" y="185832"/>
            <a:ext cx="2732230" cy="22187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2171" tIns="46086" rIns="92171" bIns="46086" anchor="ctr"/>
          <a:lstStyle/>
          <a:p>
            <a:pPr algn="ctr" defTabSz="921508">
              <a:defRPr/>
            </a:pPr>
            <a:endParaRPr lang="fr-FR" sz="1796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076" name="ZoneTexte 18">
            <a:extLst>
              <a:ext uri="{FF2B5EF4-FFF2-40B4-BE49-F238E27FC236}">
                <a16:creationId xmlns:a16="http://schemas.microsoft.com/office/drawing/2014/main" id="{E08420FC-0449-4A86-AA2F-943672AE80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88076" y="283558"/>
            <a:ext cx="5353522" cy="46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171" tIns="46086" rIns="92171" bIns="4608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921508"/>
            <a:r>
              <a:rPr lang="fr-FR" sz="2396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 d’action technologistes</a:t>
            </a:r>
            <a:endParaRPr lang="fr-FR" altLang="fr-FR" sz="2496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Tableau 8">
            <a:extLst>
              <a:ext uri="{FF2B5EF4-FFF2-40B4-BE49-F238E27FC236}">
                <a16:creationId xmlns:a16="http://schemas.microsoft.com/office/drawing/2014/main" id="{ED6EABBC-3AD0-162F-24F2-2C2D85D76DA9}"/>
              </a:ext>
            </a:extLst>
          </p:cNvPr>
          <p:cNvGraphicFramePr>
            <a:graphicFrameLocks noGrp="1"/>
          </p:cNvGraphicFramePr>
          <p:nvPr/>
        </p:nvGraphicFramePr>
        <p:xfrm>
          <a:off x="393173" y="745334"/>
          <a:ext cx="13780753" cy="399136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494582">
                  <a:extLst>
                    <a:ext uri="{9D8B030D-6E8A-4147-A177-3AD203B41FA5}">
                      <a16:colId xmlns:a16="http://schemas.microsoft.com/office/drawing/2014/main" val="2748208343"/>
                    </a:ext>
                  </a:extLst>
                </a:gridCol>
                <a:gridCol w="3234890">
                  <a:extLst>
                    <a:ext uri="{9D8B030D-6E8A-4147-A177-3AD203B41FA5}">
                      <a16:colId xmlns:a16="http://schemas.microsoft.com/office/drawing/2014/main" val="1649159738"/>
                    </a:ext>
                  </a:extLst>
                </a:gridCol>
                <a:gridCol w="2587912">
                  <a:extLst>
                    <a:ext uri="{9D8B030D-6E8A-4147-A177-3AD203B41FA5}">
                      <a16:colId xmlns:a16="http://schemas.microsoft.com/office/drawing/2014/main" val="382294039"/>
                    </a:ext>
                  </a:extLst>
                </a:gridCol>
                <a:gridCol w="1222069">
                  <a:extLst>
                    <a:ext uri="{9D8B030D-6E8A-4147-A177-3AD203B41FA5}">
                      <a16:colId xmlns:a16="http://schemas.microsoft.com/office/drawing/2014/main" val="1170632504"/>
                    </a:ext>
                  </a:extLst>
                </a:gridCol>
                <a:gridCol w="4241300">
                  <a:extLst>
                    <a:ext uri="{9D8B030D-6E8A-4147-A177-3AD203B41FA5}">
                      <a16:colId xmlns:a16="http://schemas.microsoft.com/office/drawing/2014/main" val="2827631625"/>
                    </a:ext>
                  </a:extLst>
                </a:gridCol>
              </a:tblGrid>
              <a:tr h="561841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7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Projets</a:t>
                      </a:r>
                    </a:p>
                  </a:txBody>
                  <a:tcPr marL="9508" marR="9508" marT="95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7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Description des contraintes</a:t>
                      </a:r>
                    </a:p>
                  </a:txBody>
                  <a:tcPr marL="9508" marR="9508" marT="95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7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Actions</a:t>
                      </a:r>
                    </a:p>
                  </a:txBody>
                  <a:tcPr marL="9508" marR="9508" marT="95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7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Avancement</a:t>
                      </a:r>
                    </a:p>
                  </a:txBody>
                  <a:tcPr marL="9508" marR="9508" marT="95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7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Commentaires ou photos</a:t>
                      </a:r>
                    </a:p>
                  </a:txBody>
                  <a:tcPr marL="9508" marR="9508" marT="9508" marB="0" anchor="ctr"/>
                </a:tc>
                <a:extLst>
                  <a:ext uri="{0D108BD9-81ED-4DB2-BD59-A6C34878D82A}">
                    <a16:rowId xmlns:a16="http://schemas.microsoft.com/office/drawing/2014/main" val="803720494"/>
                  </a:ext>
                </a:extLst>
              </a:tr>
              <a:tr h="1499705">
                <a:tc>
                  <a:txBody>
                    <a:bodyPr/>
                    <a:lstStyle/>
                    <a:p>
                      <a:pPr marL="0" algn="l" defTabSz="792014" rtl="0" eaLnBrk="1" fontAlgn="ctr" latinLnBrk="0" hangingPunct="1"/>
                      <a:r>
                        <a:rPr lang="fr-FR" sz="1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Validation dossier technique Moules M14/M15</a:t>
                      </a:r>
                    </a:p>
                  </a:txBody>
                  <a:tcPr marL="9508" marR="9508" marT="9508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Validation en interne des deux moules et confirmation avec fournisseur Sovema </a:t>
                      </a:r>
                    </a:p>
                  </a:txBody>
                  <a:tcPr marL="9508" marR="9508" marT="9508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Validation tous les points techniques </a:t>
                      </a:r>
                    </a:p>
                  </a:txBody>
                  <a:tcPr marL="9508" marR="9508" marT="9508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100%</a:t>
                      </a:r>
                    </a:p>
                  </a:txBody>
                  <a:tcPr marL="9508" marR="9508" marT="9508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</a:p>
                    <a:p>
                      <a:pPr algn="l" fontAlgn="ctr"/>
                      <a:r>
                        <a:rPr lang="fr-F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 </a:t>
                      </a:r>
                    </a:p>
                  </a:txBody>
                  <a:tcPr marL="9508" marR="9508" marT="9508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279916682"/>
                  </a:ext>
                </a:extLst>
              </a:tr>
              <a:tr h="1929822">
                <a:tc>
                  <a:txBody>
                    <a:bodyPr/>
                    <a:lstStyle/>
                    <a:p>
                      <a:pPr marL="0" algn="l" defTabSz="792014" rtl="0" eaLnBrk="1" fontAlgn="ctr" latinLnBrk="0" hangingPunct="1"/>
                      <a:r>
                        <a:rPr lang="fr-FR" sz="1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Verrouillage / interconnexion machines étanchéités avec le graveur laser  </a:t>
                      </a:r>
                    </a:p>
                  </a:txBody>
                  <a:tcPr marL="9508" marR="9508" marT="9508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Taux de rebut fuite élevée</a:t>
                      </a:r>
                    </a:p>
                  </a:txBody>
                  <a:tcPr marL="9508" marR="9508" marT="9508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Mettre en place </a:t>
                      </a:r>
                    </a:p>
                  </a:txBody>
                  <a:tcPr marL="9508" marR="9508" marT="9508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100%</a:t>
                      </a:r>
                    </a:p>
                  </a:txBody>
                  <a:tcPr marL="9508" marR="9508" marT="9508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fr-F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</a:t>
                      </a:r>
                      <a:endParaRPr lang="fr-FR" sz="17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9508" marR="9508" marT="9508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701375670"/>
                  </a:ext>
                </a:extLst>
              </a:tr>
            </a:tbl>
          </a:graphicData>
        </a:graphic>
      </p:graphicFrame>
      <p:pic>
        <p:nvPicPr>
          <p:cNvPr id="8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BEC27E00-4942-30C6-3DAB-6620DC9280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305" y="109835"/>
            <a:ext cx="1946158" cy="1000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9" name="Tableau 8">
            <a:extLst>
              <a:ext uri="{FF2B5EF4-FFF2-40B4-BE49-F238E27FC236}">
                <a16:creationId xmlns:a16="http://schemas.microsoft.com/office/drawing/2014/main" id="{7A0BB52B-D9C2-F89F-53C0-4B2361BE9DE2}"/>
              </a:ext>
            </a:extLst>
          </p:cNvPr>
          <p:cNvGraphicFramePr>
            <a:graphicFrameLocks noGrp="1"/>
          </p:cNvGraphicFramePr>
          <p:nvPr/>
        </p:nvGraphicFramePr>
        <p:xfrm>
          <a:off x="393172" y="4736702"/>
          <a:ext cx="13802196" cy="1611371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516025">
                  <a:extLst>
                    <a:ext uri="{9D8B030D-6E8A-4147-A177-3AD203B41FA5}">
                      <a16:colId xmlns:a16="http://schemas.microsoft.com/office/drawing/2014/main" val="3308810972"/>
                    </a:ext>
                  </a:extLst>
                </a:gridCol>
                <a:gridCol w="3234890">
                  <a:extLst>
                    <a:ext uri="{9D8B030D-6E8A-4147-A177-3AD203B41FA5}">
                      <a16:colId xmlns:a16="http://schemas.microsoft.com/office/drawing/2014/main" val="3044876091"/>
                    </a:ext>
                  </a:extLst>
                </a:gridCol>
                <a:gridCol w="2587912">
                  <a:extLst>
                    <a:ext uri="{9D8B030D-6E8A-4147-A177-3AD203B41FA5}">
                      <a16:colId xmlns:a16="http://schemas.microsoft.com/office/drawing/2014/main" val="2207852986"/>
                    </a:ext>
                  </a:extLst>
                </a:gridCol>
                <a:gridCol w="1222069">
                  <a:extLst>
                    <a:ext uri="{9D8B030D-6E8A-4147-A177-3AD203B41FA5}">
                      <a16:colId xmlns:a16="http://schemas.microsoft.com/office/drawing/2014/main" val="4206349588"/>
                    </a:ext>
                  </a:extLst>
                </a:gridCol>
                <a:gridCol w="4241300">
                  <a:extLst>
                    <a:ext uri="{9D8B030D-6E8A-4147-A177-3AD203B41FA5}">
                      <a16:colId xmlns:a16="http://schemas.microsoft.com/office/drawing/2014/main" val="1584695104"/>
                    </a:ext>
                  </a:extLst>
                </a:gridCol>
              </a:tblGrid>
              <a:tr h="1281823">
                <a:tc>
                  <a:txBody>
                    <a:bodyPr/>
                    <a:lstStyle/>
                    <a:p>
                      <a:pPr marL="0" algn="l" defTabSz="792014" rtl="0" eaLnBrk="1" fontAlgn="ctr" latinLnBrk="0" hangingPunct="1"/>
                      <a:r>
                        <a:rPr lang="fr-FR" sz="1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Benchmarking Batteries concurrentes sur marché </a:t>
                      </a:r>
                      <a:r>
                        <a:rPr lang="fr-FR" sz="17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libye</a:t>
                      </a:r>
                      <a:r>
                        <a:rPr lang="fr-FR" sz="1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9508" marR="9508" marT="9508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fr-FR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Etudier les différents batteries et leurs </a:t>
                      </a:r>
                      <a:r>
                        <a:rPr lang="fr-FR" sz="17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perfermances</a:t>
                      </a:r>
                      <a:endParaRPr lang="fr-FR" sz="17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</a:txBody>
                  <a:tcPr marL="9508" marR="9508" marT="9508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fr-FR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Test </a:t>
                      </a:r>
                      <a:r>
                        <a:rPr lang="fr-FR" sz="17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laboratoirs</a:t>
                      </a:r>
                      <a:r>
                        <a:rPr lang="fr-FR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et des autopsies et analyses des matériaux pour ces batteries </a:t>
                      </a:r>
                    </a:p>
                  </a:txBody>
                  <a:tcPr marL="9508" marR="9508" marT="9508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r>
                        <a:rPr lang="fr-FR" sz="17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        100%</a:t>
                      </a:r>
                    </a:p>
                  </a:txBody>
                  <a:tcPr marL="9508" marR="9508" marT="9508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l" fontAlgn="ctr"/>
                      <a:endParaRPr lang="fr-FR" sz="2000" b="0" i="0" u="none" strike="noStrike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</a:endParaRPr>
                    </a:p>
                    <a:p>
                      <a:pPr algn="l" fontAlgn="ctr"/>
                      <a:r>
                        <a:rPr lang="fr-FR" sz="2000" b="0" i="0" u="none" strike="noStrike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</a:rPr>
                        <a:t>Benchmarking envoyer par email</a:t>
                      </a:r>
                    </a:p>
                  </a:txBody>
                  <a:tcPr marL="9508" marR="9508" marT="9508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75849409"/>
                  </a:ext>
                </a:extLst>
              </a:tr>
              <a:tr h="328691">
                <a:tc>
                  <a:txBody>
                    <a:bodyPr/>
                    <a:lstStyle/>
                    <a:p>
                      <a:endParaRPr lang="fr-FR" sz="2100" dirty="0"/>
                    </a:p>
                  </a:txBody>
                  <a:tcPr marL="9508" marR="9508" marT="9508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fr-FR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5633279"/>
                  </a:ext>
                </a:extLst>
              </a:tr>
            </a:tbl>
          </a:graphicData>
        </a:graphic>
      </p:graphicFrame>
      <p:pic>
        <p:nvPicPr>
          <p:cNvPr id="3" name="Image 2">
            <a:extLst>
              <a:ext uri="{FF2B5EF4-FFF2-40B4-BE49-F238E27FC236}">
                <a16:creationId xmlns:a16="http://schemas.microsoft.com/office/drawing/2014/main" id="{8F59469F-76C1-0D9A-9C9B-724C84C708C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967947" y="2825645"/>
            <a:ext cx="4011950" cy="1911057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71C4FCA0-EA74-FAE2-9FD2-72E31CF4B8CE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934699" y="1295206"/>
            <a:ext cx="4239227" cy="679811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496FBB7D-E73E-F1DD-5FD4-C31035940E38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989391" y="1975017"/>
            <a:ext cx="4205979" cy="762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751394"/>
      </p:ext>
    </p:extLst>
  </p:cSld>
  <p:clrMapOvr>
    <a:masterClrMapping/>
  </p:clrMapOvr>
</p:sld>
</file>

<file path=ppt/slides/slide7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6706662C-C9E2-4481-B676-0B09EF2B016D}"/>
              </a:ext>
            </a:extLst>
          </p:cNvPr>
          <p:cNvSpPr/>
          <p:nvPr/>
        </p:nvSpPr>
        <p:spPr>
          <a:xfrm>
            <a:off x="11974" y="185832"/>
            <a:ext cx="2732230" cy="221874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2171" tIns="46086" rIns="92171" bIns="46086" anchor="ctr"/>
          <a:lstStyle/>
          <a:p>
            <a:pPr algn="ctr" defTabSz="921508">
              <a:defRPr/>
            </a:pPr>
            <a:endParaRPr lang="fr-FR" sz="1796">
              <a:solidFill>
                <a:prstClr val="white"/>
              </a:solidFill>
              <a:latin typeface="Calibri"/>
            </a:endParaRPr>
          </a:p>
        </p:txBody>
      </p:sp>
      <p:sp>
        <p:nvSpPr>
          <p:cNvPr id="3076" name="ZoneTexte 18">
            <a:extLst>
              <a:ext uri="{FF2B5EF4-FFF2-40B4-BE49-F238E27FC236}">
                <a16:creationId xmlns:a16="http://schemas.microsoft.com/office/drawing/2014/main" id="{E08420FC-0449-4A86-AA2F-943672AE802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488076" y="283558"/>
            <a:ext cx="5353522" cy="461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2171" tIns="46086" rIns="92171" bIns="46086">
            <a:spAutoFit/>
          </a:bodyPr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922338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defTabSz="921508"/>
            <a:r>
              <a:rPr lang="fr-FR" sz="2396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Plan d’action technologistes</a:t>
            </a:r>
            <a:endParaRPr lang="fr-FR" altLang="fr-FR" sz="2496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Tableau 8">
            <a:extLst>
              <a:ext uri="{FF2B5EF4-FFF2-40B4-BE49-F238E27FC236}">
                <a16:creationId xmlns:a16="http://schemas.microsoft.com/office/drawing/2014/main" id="{ED6EABBC-3AD0-162F-24F2-2C2D85D76DA9}"/>
              </a:ext>
            </a:extLst>
          </p:cNvPr>
          <p:cNvGraphicFramePr>
            <a:graphicFrameLocks noGrp="1"/>
          </p:cNvGraphicFramePr>
          <p:nvPr/>
        </p:nvGraphicFramePr>
        <p:xfrm>
          <a:off x="263737" y="924685"/>
          <a:ext cx="13802196" cy="166506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516025">
                  <a:extLst>
                    <a:ext uri="{9D8B030D-6E8A-4147-A177-3AD203B41FA5}">
                      <a16:colId xmlns:a16="http://schemas.microsoft.com/office/drawing/2014/main" val="2748208343"/>
                    </a:ext>
                  </a:extLst>
                </a:gridCol>
                <a:gridCol w="3234890">
                  <a:extLst>
                    <a:ext uri="{9D8B030D-6E8A-4147-A177-3AD203B41FA5}">
                      <a16:colId xmlns:a16="http://schemas.microsoft.com/office/drawing/2014/main" val="1649159738"/>
                    </a:ext>
                  </a:extLst>
                </a:gridCol>
                <a:gridCol w="2587912">
                  <a:extLst>
                    <a:ext uri="{9D8B030D-6E8A-4147-A177-3AD203B41FA5}">
                      <a16:colId xmlns:a16="http://schemas.microsoft.com/office/drawing/2014/main" val="382294039"/>
                    </a:ext>
                  </a:extLst>
                </a:gridCol>
                <a:gridCol w="1222069">
                  <a:extLst>
                    <a:ext uri="{9D8B030D-6E8A-4147-A177-3AD203B41FA5}">
                      <a16:colId xmlns:a16="http://schemas.microsoft.com/office/drawing/2014/main" val="1170632504"/>
                    </a:ext>
                  </a:extLst>
                </a:gridCol>
                <a:gridCol w="4241300">
                  <a:extLst>
                    <a:ext uri="{9D8B030D-6E8A-4147-A177-3AD203B41FA5}">
                      <a16:colId xmlns:a16="http://schemas.microsoft.com/office/drawing/2014/main" val="2827631625"/>
                    </a:ext>
                  </a:extLst>
                </a:gridCol>
              </a:tblGrid>
              <a:tr h="480215"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7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Projets</a:t>
                      </a:r>
                    </a:p>
                  </a:txBody>
                  <a:tcPr marL="9508" marR="9508" marT="95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7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Description des contraintes</a:t>
                      </a:r>
                    </a:p>
                  </a:txBody>
                  <a:tcPr marL="9508" marR="9508" marT="95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7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Actions</a:t>
                      </a:r>
                    </a:p>
                  </a:txBody>
                  <a:tcPr marL="9508" marR="9508" marT="95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7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Avancement</a:t>
                      </a:r>
                    </a:p>
                  </a:txBody>
                  <a:tcPr marL="9508" marR="9508" marT="9508" marB="0" anchor="ctr"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fr-FR" sz="1700" b="1" i="0" u="none" strike="noStrike" dirty="0">
                          <a:solidFill>
                            <a:schemeClr val="tx1"/>
                          </a:solidFill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                 Commentaires ou photos</a:t>
                      </a:r>
                    </a:p>
                  </a:txBody>
                  <a:tcPr marL="9508" marR="9508" marT="9508" marB="0" anchor="ctr"/>
                </a:tc>
                <a:extLst>
                  <a:ext uri="{0D108BD9-81ED-4DB2-BD59-A6C34878D82A}">
                    <a16:rowId xmlns:a16="http://schemas.microsoft.com/office/drawing/2014/main" val="803720494"/>
                  </a:ext>
                </a:extLst>
              </a:tr>
              <a:tr h="1184852">
                <a:tc>
                  <a:txBody>
                    <a:bodyPr/>
                    <a:lstStyle/>
                    <a:p>
                      <a:pPr algn="l" fontAlgn="ctr"/>
                      <a:r>
                        <a:rPr lang="fr-FR" sz="1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Avoir variabilité de conception marché export Libye </a:t>
                      </a:r>
                    </a:p>
                  </a:txBody>
                  <a:tcPr marL="11083" marR="11083" marT="11083" marB="0" anchor="ctr"/>
                </a:tc>
                <a:tc>
                  <a:txBody>
                    <a:bodyPr/>
                    <a:lstStyle/>
                    <a:p>
                      <a:pPr marL="0" algn="l" defTabSz="792014" rtl="0" eaLnBrk="1" fontAlgn="ctr" latinLnBrk="0" hangingPunct="1"/>
                      <a:r>
                        <a:rPr lang="fr-FR" sz="1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Phase étude et production gamme </a:t>
                      </a:r>
                      <a:r>
                        <a:rPr lang="fr-FR" sz="17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winmaxx</a:t>
                      </a:r>
                      <a:r>
                        <a:rPr lang="fr-FR" sz="1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 </a:t>
                      </a:r>
                    </a:p>
                  </a:txBody>
                  <a:tcPr marL="9508" marR="9508" marT="9508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792014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fr-FR" sz="1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Etudier différents conception et leurs </a:t>
                      </a:r>
                      <a:r>
                        <a:rPr lang="fr-FR" sz="17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perfermances</a:t>
                      </a:r>
                      <a:r>
                        <a:rPr lang="fr-FR" sz="1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  </a:t>
                      </a:r>
                    </a:p>
                  </a:txBody>
                  <a:tcPr marL="9508" marR="9508" marT="9508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792014" rtl="0" eaLnBrk="1" fontAlgn="ctr" latinLnBrk="0" hangingPunct="1"/>
                      <a:r>
                        <a:rPr lang="fr-FR" sz="1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      100%</a:t>
                      </a:r>
                    </a:p>
                  </a:txBody>
                  <a:tcPr marL="9508" marR="9508" marT="9508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792014" rtl="0" eaLnBrk="1" fontAlgn="ctr" latinLnBrk="0" hangingPunct="1"/>
                      <a:r>
                        <a:rPr lang="fr-FR" sz="1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Rapport envoyer 08/06/2023</a:t>
                      </a:r>
                    </a:p>
                  </a:txBody>
                  <a:tcPr marL="9508" marR="9508" marT="9508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8304438"/>
                  </a:ext>
                </a:extLst>
              </a:tr>
            </a:tbl>
          </a:graphicData>
        </a:graphic>
      </p:graphicFrame>
      <p:pic>
        <p:nvPicPr>
          <p:cNvPr id="8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BEC27E00-4942-30C6-3DAB-6620DC9280F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2305" y="109835"/>
            <a:ext cx="1946158" cy="1000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2" name="Tableau 1">
            <a:extLst>
              <a:ext uri="{FF2B5EF4-FFF2-40B4-BE49-F238E27FC236}">
                <a16:creationId xmlns:a16="http://schemas.microsoft.com/office/drawing/2014/main" id="{1B6348EC-E1E6-BA5E-540F-54A0D8411298}"/>
              </a:ext>
            </a:extLst>
          </p:cNvPr>
          <p:cNvGraphicFramePr>
            <a:graphicFrameLocks noGrp="1"/>
          </p:cNvGraphicFramePr>
          <p:nvPr/>
        </p:nvGraphicFramePr>
        <p:xfrm>
          <a:off x="263737" y="2595333"/>
          <a:ext cx="13802196" cy="229468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516025">
                  <a:extLst>
                    <a:ext uri="{9D8B030D-6E8A-4147-A177-3AD203B41FA5}">
                      <a16:colId xmlns:a16="http://schemas.microsoft.com/office/drawing/2014/main" val="4152381558"/>
                    </a:ext>
                  </a:extLst>
                </a:gridCol>
                <a:gridCol w="3234890">
                  <a:extLst>
                    <a:ext uri="{9D8B030D-6E8A-4147-A177-3AD203B41FA5}">
                      <a16:colId xmlns:a16="http://schemas.microsoft.com/office/drawing/2014/main" val="3951344501"/>
                    </a:ext>
                  </a:extLst>
                </a:gridCol>
                <a:gridCol w="2587912">
                  <a:extLst>
                    <a:ext uri="{9D8B030D-6E8A-4147-A177-3AD203B41FA5}">
                      <a16:colId xmlns:a16="http://schemas.microsoft.com/office/drawing/2014/main" val="2398915362"/>
                    </a:ext>
                  </a:extLst>
                </a:gridCol>
                <a:gridCol w="1222069">
                  <a:extLst>
                    <a:ext uri="{9D8B030D-6E8A-4147-A177-3AD203B41FA5}">
                      <a16:colId xmlns:a16="http://schemas.microsoft.com/office/drawing/2014/main" val="1652445274"/>
                    </a:ext>
                  </a:extLst>
                </a:gridCol>
                <a:gridCol w="4241300">
                  <a:extLst>
                    <a:ext uri="{9D8B030D-6E8A-4147-A177-3AD203B41FA5}">
                      <a16:colId xmlns:a16="http://schemas.microsoft.com/office/drawing/2014/main" val="2240578694"/>
                    </a:ext>
                  </a:extLst>
                </a:gridCol>
              </a:tblGrid>
              <a:tr h="2294689">
                <a:tc>
                  <a:txBody>
                    <a:bodyPr/>
                    <a:lstStyle/>
                    <a:p>
                      <a:pPr marL="0" algn="l" defTabSz="792014" rtl="0" eaLnBrk="1" fontAlgn="ctr" latinLnBrk="0" hangingPunct="1"/>
                      <a:r>
                        <a:rPr lang="fr-FR" sz="1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Séchage batteries </a:t>
                      </a:r>
                    </a:p>
                  </a:txBody>
                  <a:tcPr marL="9508" marR="9508" marT="9508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792014" rtl="0" eaLnBrk="1" fontAlgn="ctr" latinLnBrk="0" hangingPunct="1"/>
                      <a:r>
                        <a:rPr lang="fr-FR" sz="1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Eliminer l’humidité des batteries </a:t>
                      </a:r>
                    </a:p>
                  </a:txBody>
                  <a:tcPr marL="9508" marR="9508" marT="9508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792014" rtl="0" eaLnBrk="1" fontAlgn="ctr" latinLnBrk="0" hangingPunct="1"/>
                      <a:r>
                        <a:rPr lang="fr-FR" sz="1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Avoir solution pour bien sécher les batteries ( systèmes CHINA KNIFE) </a:t>
                      </a:r>
                    </a:p>
                  </a:txBody>
                  <a:tcPr marL="9508" marR="9508" marT="9508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792014" rtl="0" eaLnBrk="1" fontAlgn="ctr" latinLnBrk="0" hangingPunct="1"/>
                      <a:r>
                        <a:rPr lang="fr-FR" sz="1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      100%</a:t>
                      </a:r>
                    </a:p>
                  </a:txBody>
                  <a:tcPr marL="9508" marR="9508" marT="9508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792014" rtl="0" eaLnBrk="1" fontAlgn="ctr" latinLnBrk="0" hangingPunct="1"/>
                      <a:r>
                        <a:rPr lang="fr-FR" sz="17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Times New Roman" panose="02020603050405020304" pitchFamily="18" charset="0"/>
                          <a:ea typeface="+mn-ea"/>
                          <a:cs typeface="+mn-cs"/>
                        </a:rPr>
                        <a:t>Avoir devis de la part de fournisseur chinois </a:t>
                      </a:r>
                    </a:p>
                  </a:txBody>
                  <a:tcPr marL="9508" marR="9508" marT="9508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20360033"/>
                  </a:ext>
                </a:extLst>
              </a:tr>
            </a:tbl>
          </a:graphicData>
        </a:graphic>
      </p:graphicFrame>
      <p:graphicFrame>
        <p:nvGraphicFramePr>
          <p:cNvPr id="7" name="Tableau 6">
            <a:extLst>
              <a:ext uri="{FF2B5EF4-FFF2-40B4-BE49-F238E27FC236}">
                <a16:creationId xmlns:a16="http://schemas.microsoft.com/office/drawing/2014/main" id="{CDCA74A5-6DD0-7973-9A8A-F99A18050468}"/>
              </a:ext>
            </a:extLst>
          </p:cNvPr>
          <p:cNvGraphicFramePr>
            <a:graphicFrameLocks noGrp="1"/>
          </p:cNvGraphicFramePr>
          <p:nvPr/>
        </p:nvGraphicFramePr>
        <p:xfrm>
          <a:off x="274459" y="4818622"/>
          <a:ext cx="13780753" cy="2684737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494582">
                  <a:extLst>
                    <a:ext uri="{9D8B030D-6E8A-4147-A177-3AD203B41FA5}">
                      <a16:colId xmlns:a16="http://schemas.microsoft.com/office/drawing/2014/main" val="795088313"/>
                    </a:ext>
                  </a:extLst>
                </a:gridCol>
                <a:gridCol w="3234890">
                  <a:extLst>
                    <a:ext uri="{9D8B030D-6E8A-4147-A177-3AD203B41FA5}">
                      <a16:colId xmlns:a16="http://schemas.microsoft.com/office/drawing/2014/main" val="2724580148"/>
                    </a:ext>
                  </a:extLst>
                </a:gridCol>
                <a:gridCol w="2587912">
                  <a:extLst>
                    <a:ext uri="{9D8B030D-6E8A-4147-A177-3AD203B41FA5}">
                      <a16:colId xmlns:a16="http://schemas.microsoft.com/office/drawing/2014/main" val="818093399"/>
                    </a:ext>
                  </a:extLst>
                </a:gridCol>
                <a:gridCol w="1222069">
                  <a:extLst>
                    <a:ext uri="{9D8B030D-6E8A-4147-A177-3AD203B41FA5}">
                      <a16:colId xmlns:a16="http://schemas.microsoft.com/office/drawing/2014/main" val="1701346272"/>
                    </a:ext>
                  </a:extLst>
                </a:gridCol>
                <a:gridCol w="4241300">
                  <a:extLst>
                    <a:ext uri="{9D8B030D-6E8A-4147-A177-3AD203B41FA5}">
                      <a16:colId xmlns:a16="http://schemas.microsoft.com/office/drawing/2014/main" val="2188619515"/>
                    </a:ext>
                  </a:extLst>
                </a:gridCol>
              </a:tblGrid>
              <a:tr h="2684737">
                <a:tc>
                  <a:txBody>
                    <a:bodyPr/>
                    <a:lstStyle/>
                    <a:p>
                      <a:pPr marL="0" algn="l" defTabSz="792014" rtl="0" eaLnBrk="1" fontAlgn="ctr" latinLnBrk="0" hangingPunct="1"/>
                      <a:endParaRPr lang="fr-FR" sz="17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9508" marR="9508" marT="9508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792014" rtl="0" eaLnBrk="1" fontAlgn="ctr" latinLnBrk="0" hangingPunct="1"/>
                      <a:endParaRPr lang="fr-FR" sz="17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9508" marR="9508" marT="9508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792014" rtl="0" eaLnBrk="1" fontAlgn="ctr" latinLnBrk="0" hangingPunct="1"/>
                      <a:endParaRPr lang="fr-FR" sz="17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9508" marR="9508" marT="9508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792014" rtl="0" eaLnBrk="1" fontAlgn="ctr" latinLnBrk="0" hangingPunct="1"/>
                      <a:endParaRPr lang="fr-FR" sz="17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9508" marR="9508" marT="9508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792014" rtl="0" eaLnBrk="1" fontAlgn="ctr" latinLnBrk="0" hangingPunct="1"/>
                      <a:endParaRPr lang="fr-FR" sz="1700" b="0" i="0" u="none" strike="noStrike" kern="1200" dirty="0">
                        <a:solidFill>
                          <a:srgbClr val="000000"/>
                        </a:solidFill>
                        <a:effectLst/>
                        <a:latin typeface="Times New Roman" panose="02020603050405020304" pitchFamily="18" charset="0"/>
                        <a:ea typeface="+mn-ea"/>
                        <a:cs typeface="+mn-cs"/>
                      </a:endParaRPr>
                    </a:p>
                  </a:txBody>
                  <a:tcPr marL="9508" marR="9508" marT="9508" marB="0" anchor="ctr"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2861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11585293"/>
      </p:ext>
    </p:extLst>
  </p:cSld>
  <p:clrMapOvr>
    <a:masterClrMapping/>
  </p:clrMapOvr>
</p:sld>
</file>

<file path=ppt/slides/slide7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11976" y="748357"/>
            <a:ext cx="2731546" cy="166573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977" tIns="45988" rIns="91977" bIns="45988" rtlCol="0" anchor="ctr"/>
          <a:lstStyle/>
          <a:p>
            <a:pPr algn="ctr" defTabSz="921508"/>
            <a:endParaRPr lang="fr-FR" sz="1810" dirty="0">
              <a:solidFill>
                <a:prstClr val="white"/>
              </a:solidFill>
              <a:latin typeface="Calibri"/>
            </a:endParaRPr>
          </a:p>
        </p:txBody>
      </p:sp>
      <p:sp>
        <p:nvSpPr>
          <p:cNvPr id="8" name="Rectangle 6">
            <a:extLst>
              <a:ext uri="{FF2B5EF4-FFF2-40B4-BE49-F238E27FC236}">
                <a16:creationId xmlns:a16="http://schemas.microsoft.com/office/drawing/2014/main" id="{9C9A8ECA-2399-489C-9316-41820E16FF6A}"/>
              </a:ext>
            </a:extLst>
          </p:cNvPr>
          <p:cNvSpPr>
            <a:spLocks noChangeArrowheads="1"/>
          </p:cNvSpPr>
          <p:nvPr/>
        </p:nvSpPr>
        <p:spPr bwMode="auto">
          <a:xfrm>
            <a:off x="4038203" y="3533619"/>
            <a:ext cx="6109493" cy="4599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>
            <a:lvl1pPr>
              <a:spcBef>
                <a:spcPct val="20000"/>
              </a:spcBef>
              <a:buClr>
                <a:srgbClr val="013769"/>
              </a:buClr>
              <a:buSzPct val="120000"/>
              <a:buFont typeface="Wingdings" pitchFamily="2" charset="2"/>
              <a:buChar char="§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>
              <a:spcBef>
                <a:spcPct val="20000"/>
              </a:spcBef>
              <a:buClr>
                <a:srgbClr val="013769"/>
              </a:buClr>
              <a:buSzPct val="80000"/>
              <a:buFont typeface="Wingdings 3" pitchFamily="18" charset="2"/>
              <a:buChar char="}"/>
              <a:defRPr sz="1600">
                <a:solidFill>
                  <a:schemeClr val="tx1"/>
                </a:solidFill>
                <a:latin typeface="Arial" charset="0"/>
              </a:defRPr>
            </a:lvl2pPr>
            <a:lvl3pPr marL="1143000" indent="-228600">
              <a:spcBef>
                <a:spcPct val="20000"/>
              </a:spcBef>
              <a:buClr>
                <a:srgbClr val="013769"/>
              </a:buClr>
              <a:buChar char="-"/>
              <a:defRPr sz="1400">
                <a:solidFill>
                  <a:schemeClr val="tx1"/>
                </a:solidFill>
                <a:latin typeface="Arial" charset="0"/>
              </a:defRPr>
            </a:lvl3pPr>
            <a:lvl4pPr marL="1600200" indent="-228600">
              <a:spcBef>
                <a:spcPct val="20000"/>
              </a:spcBef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>
              <a:spcBef>
                <a:spcPct val="20000"/>
              </a:spcBef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013769"/>
              </a:buClr>
              <a:buChar char="-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defTabSz="921508">
              <a:buNone/>
            </a:pPr>
            <a:r>
              <a:rPr lang="fr-FR" altLang="fr-FR" sz="4392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Système de Management</a:t>
            </a:r>
          </a:p>
        </p:txBody>
      </p:sp>
      <p:pic>
        <p:nvPicPr>
          <p:cNvPr id="7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78871DC7-B492-E526-AFF8-A9B690741C9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006" y="293600"/>
            <a:ext cx="1946158" cy="1000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474056561"/>
      </p:ext>
    </p:extLst>
  </p:cSld>
  <p:clrMapOvr>
    <a:masterClrMapping/>
  </p:clrMapOvr>
</p:sld>
</file>

<file path=ppt/slides/slide7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A15284E-0997-2BCE-C191-6DD6F978E6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295" y="-47393"/>
            <a:ext cx="12767310" cy="1332178"/>
          </a:xfrm>
        </p:spPr>
        <p:txBody>
          <a:bodyPr/>
          <a:lstStyle/>
          <a:p>
            <a:r>
              <a:rPr lang="fr-FR" dirty="0"/>
              <a:t>Amélioration continue</a:t>
            </a:r>
          </a:p>
        </p:txBody>
      </p:sp>
      <p:pic>
        <p:nvPicPr>
          <p:cNvPr id="4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45DBC384-6252-3035-B33B-2F58BD9281A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006" y="293600"/>
            <a:ext cx="1946158" cy="1000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" name="Image 8">
            <a:extLst>
              <a:ext uri="{FF2B5EF4-FFF2-40B4-BE49-F238E27FC236}">
                <a16:creationId xmlns:a16="http://schemas.microsoft.com/office/drawing/2014/main" id="{104CE123-E393-1D3B-19B4-1D944080283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69532" y="900187"/>
            <a:ext cx="5782362" cy="1784831"/>
          </a:xfrm>
          <a:prstGeom prst="rect">
            <a:avLst/>
          </a:prstGeom>
        </p:spPr>
      </p:pic>
      <p:pic>
        <p:nvPicPr>
          <p:cNvPr id="10" name="Image 9">
            <a:extLst>
              <a:ext uri="{FF2B5EF4-FFF2-40B4-BE49-F238E27FC236}">
                <a16:creationId xmlns:a16="http://schemas.microsoft.com/office/drawing/2014/main" id="{91EDEC59-DDEF-703E-3AAB-7F643D10CF4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49299" y="2814952"/>
            <a:ext cx="12632007" cy="4925995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  <p:pic>
        <p:nvPicPr>
          <p:cNvPr id="12" name="Graphique 11" descr="Loupe avec un remplissage uni">
            <a:extLst>
              <a:ext uri="{FF2B5EF4-FFF2-40B4-BE49-F238E27FC236}">
                <a16:creationId xmlns:a16="http://schemas.microsoft.com/office/drawing/2014/main" id="{6E03BD22-EC6A-19E9-84BF-0C5501E4AECF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11485438" y="3282583"/>
            <a:ext cx="914400" cy="914400"/>
          </a:xfrm>
          <a:prstGeom prst="rect">
            <a:avLst/>
          </a:prstGeom>
        </p:spPr>
      </p:pic>
      <p:cxnSp>
        <p:nvCxnSpPr>
          <p:cNvPr id="14" name="Connecteur droit avec flèche 13">
            <a:extLst>
              <a:ext uri="{FF2B5EF4-FFF2-40B4-BE49-F238E27FC236}">
                <a16:creationId xmlns:a16="http://schemas.microsoft.com/office/drawing/2014/main" id="{AE19189E-AC0A-52BC-E307-B66B296811F6}"/>
              </a:ext>
            </a:extLst>
          </p:cNvPr>
          <p:cNvCxnSpPr/>
          <p:nvPr/>
        </p:nvCxnSpPr>
        <p:spPr>
          <a:xfrm flipV="1">
            <a:off x="12133510" y="2412355"/>
            <a:ext cx="432048" cy="1008112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dk1"/>
          </a:lnRef>
          <a:fillRef idx="0">
            <a:schemeClr val="dk1"/>
          </a:fillRef>
          <a:effectRef idx="0">
            <a:schemeClr val="dk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596112249"/>
      </p:ext>
    </p:extLst>
  </p:cSld>
  <p:clrMapOvr>
    <a:masterClrMapping/>
  </p:clrMapOvr>
</p:sld>
</file>

<file path=ppt/slides/slide7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772CBB5A-908A-4F83-38D9-62EC45D154C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006" y="293600"/>
            <a:ext cx="1946158" cy="1000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Titre 1">
            <a:extLst>
              <a:ext uri="{FF2B5EF4-FFF2-40B4-BE49-F238E27FC236}">
                <a16:creationId xmlns:a16="http://schemas.microsoft.com/office/drawing/2014/main" id="{93BF507F-C31C-D0AF-85E5-3D3D105EA22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09295" y="72065"/>
            <a:ext cx="12767310" cy="1332178"/>
          </a:xfrm>
        </p:spPr>
        <p:txBody>
          <a:bodyPr/>
          <a:lstStyle/>
          <a:p>
            <a:r>
              <a:rPr lang="fr-FR" dirty="0"/>
              <a:t>Amélioration continue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AD227098-E6EF-0436-1DB7-E96985C31C2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36133" y="1692501"/>
            <a:ext cx="13113633" cy="532836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8" name="Graphique 7" descr="Loupe avec un remplissage uni">
            <a:extLst>
              <a:ext uri="{FF2B5EF4-FFF2-40B4-BE49-F238E27FC236}">
                <a16:creationId xmlns:a16="http://schemas.microsoft.com/office/drawing/2014/main" id="{95CFF360-4066-C799-1F77-7818B0FADC9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>
            <a:off x="11629454" y="5508699"/>
            <a:ext cx="1368152" cy="13681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1274619"/>
      </p:ext>
    </p:extLst>
  </p:cSld>
  <p:clrMapOvr>
    <a:masterClrMapping/>
  </p:clrMapOvr>
</p:sld>
</file>

<file path=ppt/slides/slide8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4EC8D19-8F14-B161-7B35-428AFB72D7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/>
              <a:t>Actions en retards</a:t>
            </a:r>
          </a:p>
        </p:txBody>
      </p:sp>
      <p:graphicFrame>
        <p:nvGraphicFramePr>
          <p:cNvPr id="5" name="Espace réservé du contenu 4">
            <a:extLst>
              <a:ext uri="{FF2B5EF4-FFF2-40B4-BE49-F238E27FC236}">
                <a16:creationId xmlns:a16="http://schemas.microsoft.com/office/drawing/2014/main" id="{66F875C2-5436-ECE1-2064-C8D27EA1E641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5434003"/>
              </p:ext>
            </p:extLst>
          </p:nvPr>
        </p:nvGraphicFramePr>
        <p:xfrm>
          <a:off x="167424" y="5940747"/>
          <a:ext cx="3272064" cy="19050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83832">
                  <a:extLst>
                    <a:ext uri="{9D8B030D-6E8A-4147-A177-3AD203B41FA5}">
                      <a16:colId xmlns:a16="http://schemas.microsoft.com/office/drawing/2014/main" val="1467925350"/>
                    </a:ext>
                  </a:extLst>
                </a:gridCol>
                <a:gridCol w="1367978">
                  <a:extLst>
                    <a:ext uri="{9D8B030D-6E8A-4147-A177-3AD203B41FA5}">
                      <a16:colId xmlns:a16="http://schemas.microsoft.com/office/drawing/2014/main" val="1366854004"/>
                    </a:ext>
                  </a:extLst>
                </a:gridCol>
                <a:gridCol w="720254">
                  <a:extLst>
                    <a:ext uri="{9D8B030D-6E8A-4147-A177-3AD203B41FA5}">
                      <a16:colId xmlns:a16="http://schemas.microsoft.com/office/drawing/2014/main" val="2392913471"/>
                    </a:ext>
                  </a:extLst>
                </a:gridCol>
              </a:tblGrid>
              <a:tr h="190500">
                <a:tc>
                  <a:txBody>
                    <a:bodyPr/>
                    <a:lstStyle/>
                    <a:p>
                      <a:pPr algn="ctr" fontAlgn="t"/>
                      <a:r>
                        <a:rPr lang="fr-FR" sz="1100" b="1" u="none" strike="noStrike" dirty="0">
                          <a:effectLst/>
                        </a:rPr>
                        <a:t>Processus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100" b="1" u="none" strike="noStrike" dirty="0">
                          <a:effectLst/>
                        </a:rPr>
                        <a:t>Actions En retard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100" b="1" u="none" strike="noStrike" dirty="0">
                          <a:effectLst/>
                        </a:rPr>
                        <a:t>%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36267881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t"/>
                      <a:r>
                        <a:rPr lang="fr-FR" sz="1100" u="none" strike="noStrike" dirty="0">
                          <a:effectLst/>
                        </a:rPr>
                        <a:t>Commercial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100" u="none" strike="noStrike" dirty="0">
                          <a:effectLst/>
                        </a:rPr>
                        <a:t>4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100" u="none" strike="noStrike" dirty="0">
                          <a:effectLst/>
                        </a:rPr>
                        <a:t>2%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2354755494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t"/>
                      <a:r>
                        <a:rPr lang="fr-FR" sz="1100" u="none" strike="noStrike">
                          <a:effectLst/>
                        </a:rPr>
                        <a:t>HSE</a:t>
                      </a:r>
                      <a:endParaRPr lang="fr-F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100" u="none" strike="noStrike">
                          <a:effectLst/>
                        </a:rPr>
                        <a:t>45</a:t>
                      </a:r>
                      <a:endParaRPr lang="fr-F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100" u="none" strike="noStrike" dirty="0">
                          <a:effectLst/>
                        </a:rPr>
                        <a:t>18%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4004047297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t"/>
                      <a:r>
                        <a:rPr lang="fr-FR" sz="1100" u="none" strike="noStrike">
                          <a:effectLst/>
                        </a:rPr>
                        <a:t>Maintenance</a:t>
                      </a:r>
                      <a:endParaRPr lang="fr-F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100" u="none" strike="noStrike">
                          <a:effectLst/>
                        </a:rPr>
                        <a:t>131</a:t>
                      </a:r>
                      <a:endParaRPr lang="fr-F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100" u="none" strike="noStrike">
                          <a:effectLst/>
                        </a:rPr>
                        <a:t>51%</a:t>
                      </a:r>
                      <a:endParaRPr lang="fr-F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990608766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t"/>
                      <a:r>
                        <a:rPr lang="fr-FR" sz="1100" u="none" strike="noStrike">
                          <a:effectLst/>
                        </a:rPr>
                        <a:t>RH</a:t>
                      </a:r>
                      <a:endParaRPr lang="fr-F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100" u="none" strike="noStrike">
                          <a:effectLst/>
                        </a:rPr>
                        <a:t>18</a:t>
                      </a:r>
                      <a:endParaRPr lang="fr-F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100" u="none" strike="noStrike">
                          <a:effectLst/>
                        </a:rPr>
                        <a:t>7%</a:t>
                      </a:r>
                      <a:endParaRPr lang="fr-F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3562194159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t"/>
                      <a:r>
                        <a:rPr lang="fr-FR" sz="1100" u="none" strike="noStrike">
                          <a:effectLst/>
                        </a:rPr>
                        <a:t>Surveillance</a:t>
                      </a:r>
                      <a:endParaRPr lang="fr-F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100" u="none" strike="noStrike">
                          <a:effectLst/>
                        </a:rPr>
                        <a:t>17</a:t>
                      </a:r>
                      <a:endParaRPr lang="fr-F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100" u="none" strike="noStrike">
                          <a:effectLst/>
                        </a:rPr>
                        <a:t>7%</a:t>
                      </a:r>
                      <a:endParaRPr lang="fr-F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190370061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t"/>
                      <a:r>
                        <a:rPr lang="fr-FR" sz="1100" u="none" strike="noStrike">
                          <a:effectLst/>
                        </a:rPr>
                        <a:t>C&amp;D</a:t>
                      </a:r>
                      <a:endParaRPr lang="fr-F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100" u="none" strike="noStrike">
                          <a:effectLst/>
                        </a:rPr>
                        <a:t>23</a:t>
                      </a:r>
                      <a:endParaRPr lang="fr-F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100" u="none" strike="noStrike">
                          <a:effectLst/>
                        </a:rPr>
                        <a:t>9%</a:t>
                      </a:r>
                      <a:endParaRPr lang="fr-F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339457703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t"/>
                      <a:r>
                        <a:rPr lang="fr-FR" sz="1100" u="none" strike="noStrike">
                          <a:effectLst/>
                        </a:rPr>
                        <a:t>Fabrication</a:t>
                      </a:r>
                      <a:endParaRPr lang="fr-F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100" u="none" strike="noStrike">
                          <a:effectLst/>
                        </a:rPr>
                        <a:t>13</a:t>
                      </a:r>
                      <a:endParaRPr lang="fr-F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100" u="none" strike="noStrike">
                          <a:effectLst/>
                        </a:rPr>
                        <a:t>5%</a:t>
                      </a:r>
                      <a:endParaRPr lang="fr-F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2622000571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t"/>
                      <a:r>
                        <a:rPr lang="fr-FR" sz="1100" u="none" strike="noStrike">
                          <a:effectLst/>
                        </a:rPr>
                        <a:t>Management</a:t>
                      </a:r>
                      <a:endParaRPr lang="fr-F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100" u="none" strike="noStrike">
                          <a:effectLst/>
                        </a:rPr>
                        <a:t>2</a:t>
                      </a:r>
                      <a:endParaRPr lang="fr-F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100" u="none" strike="noStrike">
                          <a:effectLst/>
                        </a:rPr>
                        <a:t>1%</a:t>
                      </a:r>
                      <a:endParaRPr lang="fr-F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2485873302"/>
                  </a:ext>
                </a:extLst>
              </a:tr>
              <a:tr h="190500">
                <a:tc>
                  <a:txBody>
                    <a:bodyPr/>
                    <a:lstStyle/>
                    <a:p>
                      <a:pPr algn="ctr" fontAlgn="t"/>
                      <a:r>
                        <a:rPr lang="fr-FR" sz="1100" u="none" strike="noStrike">
                          <a:effectLst/>
                        </a:rPr>
                        <a:t>Supplychain</a:t>
                      </a:r>
                      <a:endParaRPr lang="fr-F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100" u="none" strike="noStrike">
                          <a:effectLst/>
                        </a:rPr>
                        <a:t>3</a:t>
                      </a:r>
                      <a:endParaRPr lang="fr-FR" sz="1100" b="1" i="0" u="none" strike="noStrike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fr-FR" sz="1100" u="none" strike="noStrike" dirty="0">
                          <a:effectLst/>
                        </a:rPr>
                        <a:t>1%</a:t>
                      </a:r>
                      <a:endParaRPr lang="fr-FR" sz="1100" b="1" i="0" u="none" strike="noStrike" dirty="0">
                        <a:solidFill>
                          <a:srgbClr val="000000"/>
                        </a:solidFill>
                        <a:effectLst/>
                        <a:latin typeface="Calibri" panose="020F0502020204030204" pitchFamily="34" charset="0"/>
                      </a:endParaRPr>
                    </a:p>
                  </a:txBody>
                  <a:tcPr marL="9525" marR="9525" marT="9525" marB="0"/>
                </a:tc>
                <a:extLst>
                  <a:ext uri="{0D108BD9-81ED-4DB2-BD59-A6C34878D82A}">
                    <a16:rowId xmlns:a16="http://schemas.microsoft.com/office/drawing/2014/main" val="4108498941"/>
                  </a:ext>
                </a:extLst>
              </a:tr>
            </a:tbl>
          </a:graphicData>
        </a:graphic>
      </p:graphicFrame>
      <p:pic>
        <p:nvPicPr>
          <p:cNvPr id="4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135D8729-670E-922D-CB4E-9FA242BEEFA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4006" y="293600"/>
            <a:ext cx="1946158" cy="10000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07AD13A2-5331-E190-CF55-93D30B1B036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61129" y="2124323"/>
            <a:ext cx="10668925" cy="4212701"/>
          </a:xfrm>
          <a:prstGeom prst="rect">
            <a:avLst/>
          </a:prstGeom>
          <a:ln w="28575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1732161284"/>
      </p:ext>
    </p:extLst>
  </p:cSld>
  <p:clrMapOvr>
    <a:masterClrMapping/>
  </p:clrMapOvr>
</p:sld>
</file>

<file path=ppt/slides/slide8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4"/>
            <a:ext cx="2736165" cy="7993063"/>
          </a:xfrm>
          <a:prstGeom prst="rect">
            <a:avLst/>
          </a:prstGeom>
          <a:gradFill flip="none" rotWithShape="1">
            <a:gsLst>
              <a:gs pos="0">
                <a:schemeClr val="accent6">
                  <a:lumMod val="60000"/>
                  <a:lumOff val="40000"/>
                  <a:tint val="66000"/>
                  <a:satMod val="160000"/>
                </a:schemeClr>
              </a:gs>
              <a:gs pos="49000">
                <a:schemeClr val="accent6">
                  <a:lumMod val="20000"/>
                  <a:lumOff val="80000"/>
                </a:schemeClr>
              </a:gs>
              <a:gs pos="100000">
                <a:schemeClr val="accent6">
                  <a:lumMod val="60000"/>
                  <a:lumOff val="40000"/>
                  <a:tint val="23500"/>
                  <a:satMod val="160000"/>
                </a:schemeClr>
              </a:gs>
            </a:gsLst>
            <a:lin ang="3000000" scaled="0"/>
            <a:tileRect/>
          </a:gradFill>
          <a:ln>
            <a:noFill/>
          </a:ln>
          <a:effectLst>
            <a:glow rad="101600">
              <a:schemeClr val="accent2">
                <a:satMod val="175000"/>
                <a:alpha val="40000"/>
              </a:schemeClr>
            </a:glow>
            <a:outerShdw blurRad="50800" dist="50800" dir="5400000" algn="ctr" rotWithShape="0">
              <a:srgbClr val="000000">
                <a:alpha val="50000"/>
              </a:srgb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2309" tIns="46155" rIns="92309" bIns="46155" rtlCol="0" anchor="ctr"/>
          <a:lstStyle/>
          <a:p>
            <a:pPr algn="ctr"/>
            <a:endParaRPr lang="fr-FR"/>
          </a:p>
        </p:txBody>
      </p:sp>
      <p:sp>
        <p:nvSpPr>
          <p:cNvPr id="5" name="Rectangle 4"/>
          <p:cNvSpPr/>
          <p:nvPr/>
        </p:nvSpPr>
        <p:spPr>
          <a:xfrm>
            <a:off x="0" y="723421"/>
            <a:ext cx="2736165" cy="167852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2309" tIns="46155" rIns="92309" bIns="46155" rtlCol="0" anchor="ctr"/>
          <a:lstStyle/>
          <a:p>
            <a:pPr algn="ctr"/>
            <a:endParaRPr lang="fr-FR"/>
          </a:p>
        </p:txBody>
      </p:sp>
      <p:pic>
        <p:nvPicPr>
          <p:cNvPr id="8" name="Image 7" descr="téléchargement.jpg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5349" y="6262537"/>
            <a:ext cx="2538781" cy="1428638"/>
          </a:xfrm>
          <a:prstGeom prst="rect">
            <a:avLst/>
          </a:prstGeom>
        </p:spPr>
      </p:pic>
      <p:pic>
        <p:nvPicPr>
          <p:cNvPr id="9" name="Image 8" descr="unnamed.pn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-589166" y="6623858"/>
            <a:ext cx="3239660" cy="1620984"/>
          </a:xfrm>
          <a:prstGeom prst="rect">
            <a:avLst/>
          </a:prstGeom>
        </p:spPr>
      </p:pic>
      <p:sp>
        <p:nvSpPr>
          <p:cNvPr id="10" name="ZoneTexte 9"/>
          <p:cNvSpPr txBox="1"/>
          <p:nvPr/>
        </p:nvSpPr>
        <p:spPr>
          <a:xfrm>
            <a:off x="4543906" y="3080656"/>
            <a:ext cx="6428031" cy="935971"/>
          </a:xfrm>
          <a:prstGeom prst="rect">
            <a:avLst/>
          </a:prstGeom>
          <a:noFill/>
        </p:spPr>
        <p:txBody>
          <a:bodyPr wrap="square" lIns="92309" tIns="46155" rIns="92309" bIns="46155" rtlCol="0">
            <a:spAutoFit/>
          </a:bodyPr>
          <a:lstStyle/>
          <a:p>
            <a:pPr algn="ctr"/>
            <a:r>
              <a:rPr lang="fr-FR" sz="5500" dirty="0"/>
              <a:t> MERCI</a:t>
            </a:r>
          </a:p>
        </p:txBody>
      </p:sp>
      <p:pic>
        <p:nvPicPr>
          <p:cNvPr id="1026" name="Picture 4" descr="Logo&#10;&#10;Description automatically generated with low confidence">
            <a:extLst>
              <a:ext uri="{FF2B5EF4-FFF2-40B4-BE49-F238E27FC236}">
                <a16:creationId xmlns:a16="http://schemas.microsoft.com/office/drawing/2014/main" id="{8EABE7B2-F37F-429D-B3C4-8F4EB33527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67356"/>
            <a:ext cx="2686050" cy="139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 panose="020F03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ajorFont>
    <a:minorFont>
      <a:latin typeface="Calibri" panose="020F0502020204030204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  <a:font script="Armn" typeface="Arial"/>
      <a:font script="Bugi" typeface="Leelawadee UI"/>
      <a:font script="Bopo" typeface="Microsoft JhengHei"/>
      <a:font script="Java" typeface="Javanese Text"/>
      <a:font script="Lisu" typeface="Segoe UI"/>
      <a:font script="Mymr" typeface="Myanmar Text"/>
      <a:font script="Nkoo" typeface="Ebrima"/>
      <a:font script="Olck" typeface="Nirmala UI"/>
      <a:font script="Osma" typeface="Ebrima"/>
      <a:font script="Phag" typeface="Phagspa"/>
      <a:font script="Syrn" typeface="Estrangelo Edessa"/>
      <a:font script="Syrj" typeface="Estrangelo Edessa"/>
      <a:font script="Syre" typeface="Estrangelo Edessa"/>
      <a:font script="Sora" typeface="Nirmala UI"/>
      <a:font script="Tale" typeface="Microsoft Tai Le"/>
      <a:font script="Talu" typeface="Microsoft New Tai Lue"/>
      <a:font script="Tfng" typeface="Ebrima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3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4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5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6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7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8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9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0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A5A5A5"/>
    </a:accent3>
    <a:accent4>
      <a:srgbClr val="FFC000"/>
    </a:accent4>
    <a:accent5>
      <a:srgbClr val="4472C4"/>
    </a:accent5>
    <a:accent6>
      <a:srgbClr val="70AD47"/>
    </a:accent6>
    <a:hlink>
      <a:srgbClr val="0563C1"/>
    </a:hlink>
    <a:folHlink>
      <a:srgbClr val="954F72"/>
    </a:folHlink>
  </a:clrScheme>
  <a:fontScheme name="Office">
    <a:majorFont>
      <a:latin typeface="Calibri Light" panose="020F0302020204030204"/>
      <a:ea typeface=""/>
      <a:cs typeface=""/>
      <a:font script="Jpan" typeface="游ゴシック Light"/>
      <a:font script="Hang" typeface="맑은 고딕"/>
      <a:font script="Hans" typeface="等线 Light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 panose="020F0502020204030204"/>
      <a:ea typeface=""/>
      <a:cs typeface=""/>
      <a:font script="Jpan" typeface="游ゴシック"/>
      <a:font script="Hang" typeface="맑은 고딕"/>
      <a:font script="Hans" typeface="等线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3.xml><?xml version="1.0" encoding="utf-8"?>
<a:themeOverride xmlns:a="http://schemas.openxmlformats.org/drawingml/2006/main">
  <a:clrScheme name="Office 2007 - 2010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 2007 - 2010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 2007 - 2010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4.xml><?xml version="1.0" encoding="utf-8"?>
<a:themeOverride xmlns:a="http://schemas.openxmlformats.org/drawingml/2006/main">
  <a:clrScheme name="Office 2007 - 2010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 2007 - 2010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 2007 - 2010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5.xml><?xml version="1.0" encoding="utf-8"?>
<a:themeOverride xmlns:a="http://schemas.openxmlformats.org/drawingml/2006/main">
  <a:clrScheme name="Office 2007 - 2010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 2007 - 2010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 2007 - 2010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19886</TotalTime>
  <Words>4433</Words>
  <Application>Microsoft Office PowerPoint</Application>
  <PresentationFormat>Personnalisé</PresentationFormat>
  <Paragraphs>2764</Paragraphs>
  <Slides>81</Slides>
  <Notes>13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2</vt:i4>
      </vt:variant>
      <vt:variant>
        <vt:lpstr>Titres des diapositives</vt:lpstr>
      </vt:variant>
      <vt:variant>
        <vt:i4>81</vt:i4>
      </vt:variant>
    </vt:vector>
  </HeadingPairs>
  <TitlesOfParts>
    <vt:vector size="87" baseType="lpstr">
      <vt:lpstr>Arial</vt:lpstr>
      <vt:lpstr>Calibri</vt:lpstr>
      <vt:lpstr>Times New Roman</vt:lpstr>
      <vt:lpstr>Wingdings</vt:lpstr>
      <vt:lpstr>Thème Office</vt:lpstr>
      <vt:lpstr>1_Thème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Résultats Qualité Retour SAV Marché Local (Après autopsie)</vt:lpstr>
      <vt:lpstr>Résultats Qualité Retour SAV Marché Local (Après autopsie)</vt:lpstr>
      <vt:lpstr>Batteries retour SAV jugées bonnes sur testeur</vt:lpstr>
      <vt:lpstr>Cross-Check Quality vs Commercial Data</vt:lpstr>
      <vt:lpstr>Résultats Qualité Retour SAV Défauts Fabrication</vt:lpstr>
      <vt:lpstr>Résultats Qualité Retour SAV Analyse préliminaire SAV vs SNA</vt:lpstr>
      <vt:lpstr>Retour SAV Défauts Fabrication  par durée d’exploitation</vt:lpstr>
      <vt:lpstr>Retour Magasin SAV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Total Waste &amp; Scrap</vt:lpstr>
      <vt:lpstr>Total Waste &amp; Scrap</vt:lpstr>
      <vt:lpstr>Total Waste &amp; Scrap</vt:lpstr>
      <vt:lpstr>Taux de Rebut Plaques</vt:lpstr>
      <vt:lpstr>Plan d’action</vt:lpstr>
      <vt:lpstr>Suivi poids plaques</vt:lpstr>
      <vt:lpstr>Résultats Qualité interne Assemblage</vt:lpstr>
      <vt:lpstr>Résultats Qualité interne Batteries Charge et Finition</vt:lpstr>
      <vt:lpstr>Rapport de test HRD</vt:lpstr>
      <vt:lpstr>Plan d’action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Consommation Raffinage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Export &amp; local</vt:lpstr>
      <vt:lpstr>Export &amp; local</vt:lpstr>
      <vt:lpstr>Export &amp; local</vt:lpstr>
      <vt:lpstr>Présentation PowerPoint</vt:lpstr>
      <vt:lpstr>Présentation PowerPoint</vt:lpstr>
      <vt:lpstr>EXPORT 2022 &amp; 2023</vt:lpstr>
      <vt:lpstr>Présentation PowerPoint</vt:lpstr>
      <vt:lpstr>Présentation PowerPoint</vt:lpstr>
      <vt:lpstr>Présentation PowerPoint</vt:lpstr>
      <vt:lpstr>Présentation PowerPoint</vt:lpstr>
      <vt:lpstr>Amélioration continue</vt:lpstr>
      <vt:lpstr>Amélioration continue</vt:lpstr>
      <vt:lpstr>Actions en retards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Diapositive 1</dc:title>
  <dc:creator>user</dc:creator>
  <cp:lastModifiedBy>Lynda Abbes</cp:lastModifiedBy>
  <cp:revision>1168</cp:revision>
  <cp:lastPrinted>2022-08-16T11:57:41Z</cp:lastPrinted>
  <dcterms:created xsi:type="dcterms:W3CDTF">2020-09-06T10:38:23Z</dcterms:created>
  <dcterms:modified xsi:type="dcterms:W3CDTF">2023-07-14T12:52:26Z</dcterms:modified>
</cp:coreProperties>
</file>