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5" r:id="rId4"/>
    <p:sldId id="263" r:id="rId5"/>
    <p:sldId id="267" r:id="rId6"/>
  </p:sldIdLst>
  <p:sldSz cx="9144000" cy="6858000" type="screen4x3"/>
  <p:notesSz cx="6888163" cy="100187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39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24/08/2020</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309A6D-C09C-4548-B29A-6CF363A7E532}" type="datetimeFigureOut">
              <a:rPr lang="fr-FR" smtClean="0"/>
              <a:pPr/>
              <a:t>24/08/2020</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pPr/>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143240" y="571480"/>
            <a:ext cx="2500330" cy="857255"/>
          </a:xfrm>
          <a:noFill/>
        </p:spPr>
        <p:txBody>
          <a:bodyPr>
            <a:normAutofit/>
          </a:bodyPr>
          <a:lstStyle/>
          <a:p>
            <a:r>
              <a:rPr lang="ar-TN" sz="4000" b="1" dirty="0" smtClean="0">
                <a:solidFill>
                  <a:srgbClr val="FF0000"/>
                </a:solidFill>
              </a:rPr>
              <a:t>الاحتراق</a:t>
            </a:r>
            <a:endParaRPr lang="fr-FR" sz="4000" b="1" dirty="0">
              <a:solidFill>
                <a:srgbClr val="FF0000"/>
              </a:solidFill>
            </a:endParaRPr>
          </a:p>
        </p:txBody>
      </p:sp>
      <p:sp>
        <p:nvSpPr>
          <p:cNvPr id="3" name="Sous-titre 2"/>
          <p:cNvSpPr>
            <a:spLocks noGrp="1"/>
          </p:cNvSpPr>
          <p:nvPr>
            <p:ph type="subTitle" idx="1"/>
          </p:nvPr>
        </p:nvSpPr>
        <p:spPr>
          <a:xfrm>
            <a:off x="571472" y="1714488"/>
            <a:ext cx="7715304" cy="2000264"/>
          </a:xfrm>
        </p:spPr>
        <p:txBody>
          <a:bodyPr>
            <a:normAutofit/>
          </a:bodyPr>
          <a:lstStyle/>
          <a:p>
            <a:pPr algn="just" rtl="1"/>
            <a:r>
              <a:rPr lang="ar-TN" sz="2800" dirty="0" smtClean="0">
                <a:solidFill>
                  <a:schemeClr val="tx1"/>
                </a:solidFill>
              </a:rPr>
              <a:t>هو تفاعل كيميائي يحدث نتيجة إتحاد المادة بالأكسجين تحت تأثير دراجة حرارة معينة، هذه الدرجات تختلف بإختلاف المادة (نقطة إشتعال المادة) وهي الدرجة التي إذا وصلت إليها المادة فإنها تتحد مع الأكسجين وتولد ظهور اللهب أي إشتعال النار.</a:t>
            </a:r>
          </a:p>
          <a:p>
            <a:pPr algn="just" rtl="1"/>
            <a:endParaRPr lang="ar-TN" sz="2800" dirty="0" smtClean="0">
              <a:solidFill>
                <a:schemeClr val="tx1"/>
              </a:solidFill>
            </a:endParaRPr>
          </a:p>
          <a:p>
            <a:pPr algn="just" rtl="1"/>
            <a:endParaRPr lang="ar-TN" sz="2800" dirty="0" smtClean="0">
              <a:solidFill>
                <a:schemeClr val="tx1"/>
              </a:solidFill>
            </a:endParaRPr>
          </a:p>
          <a:p>
            <a:pPr algn="just" rtl="1"/>
            <a:endParaRPr lang="fr-FR" sz="2800" dirty="0">
              <a:solidFill>
                <a:schemeClr val="tx1"/>
              </a:solidFill>
            </a:endParaRPr>
          </a:p>
        </p:txBody>
      </p:sp>
      <p:sp>
        <p:nvSpPr>
          <p:cNvPr id="5" name="Sous-titre 2"/>
          <p:cNvSpPr txBox="1">
            <a:spLocks/>
          </p:cNvSpPr>
          <p:nvPr/>
        </p:nvSpPr>
        <p:spPr>
          <a:xfrm>
            <a:off x="6215074" y="3643314"/>
            <a:ext cx="2071702" cy="64294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r>
              <a:rPr kumimoji="0" lang="ar-TN" sz="2800" b="1" i="0" u="none" strike="noStrike" kern="1200" cap="none" spc="0" normalizeH="0" baseline="0" noProof="0" dirty="0" smtClean="0">
                <a:ln>
                  <a:noFill/>
                </a:ln>
                <a:solidFill>
                  <a:srgbClr val="FF0000"/>
                </a:solidFill>
                <a:effectLst/>
                <a:uLnTx/>
                <a:uFillTx/>
                <a:latin typeface="+mn-lt"/>
                <a:ea typeface="+mn-ea"/>
                <a:cs typeface="+mn-cs"/>
              </a:rPr>
              <a:t>عناصر الحريق</a:t>
            </a:r>
          </a:p>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ar-TN" sz="2800" b="1" i="0" u="none" strike="noStrike" kern="1200" cap="none" spc="0" normalizeH="0" baseline="0" noProof="0" dirty="0" smtClean="0">
              <a:ln>
                <a:noFill/>
              </a:ln>
              <a:solidFill>
                <a:srgbClr val="FF0000"/>
              </a:solidFill>
              <a:effectLst/>
              <a:uLnTx/>
              <a:uFillTx/>
              <a:latin typeface="+mn-lt"/>
              <a:ea typeface="+mn-ea"/>
              <a:cs typeface="+mn-cs"/>
            </a:endParaRPr>
          </a:p>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ar-TN" sz="2800" b="1" i="0" u="none" strike="noStrike" kern="1200" cap="none" spc="0" normalizeH="0" baseline="0" noProof="0" dirty="0" smtClean="0">
              <a:ln>
                <a:noFill/>
              </a:ln>
              <a:solidFill>
                <a:srgbClr val="FF0000"/>
              </a:solidFill>
              <a:effectLst/>
              <a:uLnTx/>
              <a:uFillTx/>
              <a:latin typeface="+mn-lt"/>
              <a:ea typeface="+mn-ea"/>
              <a:cs typeface="+mn-cs"/>
            </a:endParaRPr>
          </a:p>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fr-FR" sz="2800" b="1" i="0" u="none" strike="noStrike" kern="1200" cap="none" spc="0" normalizeH="0" baseline="0" noProof="0" dirty="0">
              <a:ln>
                <a:noFill/>
              </a:ln>
              <a:solidFill>
                <a:srgbClr val="FF0000"/>
              </a:solidFill>
              <a:effectLst/>
              <a:uLnTx/>
              <a:uFillTx/>
              <a:latin typeface="+mn-lt"/>
              <a:ea typeface="+mn-ea"/>
              <a:cs typeface="+mn-cs"/>
            </a:endParaRPr>
          </a:p>
        </p:txBody>
      </p:sp>
      <p:sp>
        <p:nvSpPr>
          <p:cNvPr id="6" name="Sous-titre 2"/>
          <p:cNvSpPr txBox="1">
            <a:spLocks/>
          </p:cNvSpPr>
          <p:nvPr/>
        </p:nvSpPr>
        <p:spPr>
          <a:xfrm>
            <a:off x="571472" y="4357694"/>
            <a:ext cx="7715304" cy="785818"/>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r>
              <a:rPr lang="ar-TN" sz="2800" dirty="0" smtClean="0"/>
              <a:t>يحتاج الحريق إلى 03 عناصر أساسية لنشوبه:</a:t>
            </a:r>
          </a:p>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fr-FR"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12" name="Sous-titre 2"/>
          <p:cNvSpPr txBox="1">
            <a:spLocks/>
          </p:cNvSpPr>
          <p:nvPr/>
        </p:nvSpPr>
        <p:spPr>
          <a:xfrm>
            <a:off x="4214810" y="5357826"/>
            <a:ext cx="4214842" cy="500066"/>
          </a:xfrm>
          <a:prstGeom prst="rect">
            <a:avLst/>
          </a:prstGeom>
        </p:spPr>
        <p:txBody>
          <a:bodyPr vert="horz" lIns="91440" tIns="45720" rIns="91440" bIns="45720" rtlCol="0">
            <a:normAutofit fontScale="47500" lnSpcReduction="20000"/>
          </a:bodyPr>
          <a:lstStyle/>
          <a:p>
            <a:pPr marL="0" marR="0" lvl="0" indent="0" algn="just" defTabSz="914400" rtl="1" eaLnBrk="1" fontAlgn="auto" latinLnBrk="0" hangingPunct="1">
              <a:lnSpc>
                <a:spcPct val="100000"/>
              </a:lnSpc>
              <a:spcBef>
                <a:spcPct val="20000"/>
              </a:spcBef>
              <a:spcAft>
                <a:spcPts val="0"/>
              </a:spcAft>
              <a:buClrTx/>
              <a:buSzTx/>
              <a:buFont typeface="Arial" charset="0"/>
              <a:buChar char="•"/>
              <a:tabLst/>
              <a:defRPr/>
            </a:pPr>
            <a:r>
              <a:rPr lang="ar-TN" sz="7000" dirty="0" smtClean="0"/>
              <a:t> المصدر الحراري</a:t>
            </a:r>
            <a:endParaRPr kumimoji="0" lang="fr-FR"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Sous-titre 2"/>
          <p:cNvSpPr txBox="1">
            <a:spLocks/>
          </p:cNvSpPr>
          <p:nvPr/>
        </p:nvSpPr>
        <p:spPr>
          <a:xfrm>
            <a:off x="4214810" y="5857892"/>
            <a:ext cx="4214842" cy="500066"/>
          </a:xfrm>
          <a:prstGeom prst="rect">
            <a:avLst/>
          </a:prstGeom>
        </p:spPr>
        <p:txBody>
          <a:bodyPr vert="horz" lIns="91440" tIns="45720" rIns="91440" bIns="45720" rtlCol="0">
            <a:normAutofit fontScale="47500" lnSpcReduction="20000"/>
          </a:bodyPr>
          <a:lstStyle/>
          <a:p>
            <a:pPr marL="0" marR="0" lvl="0" indent="0" algn="just" defTabSz="914400" rtl="1" eaLnBrk="1" fontAlgn="auto" latinLnBrk="0" hangingPunct="1">
              <a:lnSpc>
                <a:spcPct val="100000"/>
              </a:lnSpc>
              <a:spcBef>
                <a:spcPct val="20000"/>
              </a:spcBef>
              <a:spcAft>
                <a:spcPts val="0"/>
              </a:spcAft>
              <a:buClrTx/>
              <a:buSzTx/>
              <a:buFont typeface="Arial" charset="0"/>
              <a:buChar char="•"/>
              <a:tabLst/>
              <a:defRPr/>
            </a:pPr>
            <a:r>
              <a:rPr lang="ar-TN" sz="7000" dirty="0" smtClean="0"/>
              <a:t> الأكسجين</a:t>
            </a:r>
          </a:p>
          <a:p>
            <a:pPr marL="0" marR="0" lvl="0" indent="0" algn="just" defTabSz="914400" rtl="1" eaLnBrk="1" fontAlgn="auto" latinLnBrk="0" hangingPunct="1">
              <a:lnSpc>
                <a:spcPct val="100000"/>
              </a:lnSpc>
              <a:spcBef>
                <a:spcPct val="20000"/>
              </a:spcBef>
              <a:spcAft>
                <a:spcPts val="0"/>
              </a:spcAft>
              <a:buClrTx/>
              <a:buSzTx/>
              <a:buFont typeface="Arial" charset="0"/>
              <a:buChar char="•"/>
              <a:tabLst/>
              <a:defRPr/>
            </a:pP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fr-FR"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16" name="Sous-titre 2"/>
          <p:cNvSpPr txBox="1">
            <a:spLocks/>
          </p:cNvSpPr>
          <p:nvPr/>
        </p:nvSpPr>
        <p:spPr>
          <a:xfrm>
            <a:off x="4214810" y="4857760"/>
            <a:ext cx="4214842" cy="500066"/>
          </a:xfrm>
          <a:prstGeom prst="rect">
            <a:avLst/>
          </a:prstGeom>
        </p:spPr>
        <p:txBody>
          <a:bodyPr vert="horz" lIns="91440" tIns="45720" rIns="91440" bIns="45720" rtlCol="0">
            <a:normAutofit fontScale="47500" lnSpcReduction="20000"/>
          </a:bodyPr>
          <a:lstStyle/>
          <a:p>
            <a:pPr marL="0" marR="0" lvl="0" indent="0" algn="just" defTabSz="914400" rtl="1" eaLnBrk="1" fontAlgn="auto" latinLnBrk="0" hangingPunct="1">
              <a:lnSpc>
                <a:spcPct val="100000"/>
              </a:lnSpc>
              <a:spcBef>
                <a:spcPct val="20000"/>
              </a:spcBef>
              <a:spcAft>
                <a:spcPts val="0"/>
              </a:spcAft>
              <a:buClrTx/>
              <a:buSzTx/>
              <a:buFont typeface="Arial" charset="0"/>
              <a:buChar char="•"/>
              <a:tabLst/>
              <a:defRPr/>
            </a:pPr>
            <a:r>
              <a:rPr lang="ar-TN" sz="7000" dirty="0" smtClean="0"/>
              <a:t> المادة القابلة للأشتعال </a:t>
            </a:r>
          </a:p>
          <a:p>
            <a:pPr marL="0" marR="0" lvl="0" indent="0" algn="just" defTabSz="914400" rtl="1" eaLnBrk="1" fontAlgn="auto" latinLnBrk="0" hangingPunct="1">
              <a:lnSpc>
                <a:spcPct val="100000"/>
              </a:lnSpc>
              <a:spcBef>
                <a:spcPct val="20000"/>
              </a:spcBef>
              <a:spcAft>
                <a:spcPts val="0"/>
              </a:spcAft>
              <a:buClrTx/>
              <a:buSzTx/>
              <a:buFont typeface="Arial" charset="0"/>
              <a:buChar char="•"/>
              <a:tabLst/>
              <a:defRPr/>
            </a:pP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a:p>
            <a:pPr marL="0" marR="0" lvl="0" indent="0" algn="just" defTabSz="914400" rtl="1" eaLnBrk="1" fontAlgn="auto" latinLnBrk="0" hangingPunct="1">
              <a:lnSpc>
                <a:spcPct val="100000"/>
              </a:lnSpc>
              <a:spcBef>
                <a:spcPct val="20000"/>
              </a:spcBef>
              <a:spcAft>
                <a:spcPts val="0"/>
              </a:spcAft>
              <a:buClrTx/>
              <a:buSzTx/>
              <a:buFont typeface="Arial" pitchFamily="34" charset="0"/>
              <a:buNone/>
              <a:tabLst/>
              <a:defRPr/>
            </a:pPr>
            <a:endParaRPr kumimoji="0" lang="fr-FR"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p:cNvPicPr>
            <a:picLocks noChangeAspect="1" noChangeArrowheads="1"/>
          </p:cNvPicPr>
          <p:nvPr/>
        </p:nvPicPr>
        <p:blipFill>
          <a:blip r:embed="rId2"/>
          <a:srcRect/>
          <a:stretch>
            <a:fillRect/>
          </a:stretch>
        </p:blipFill>
        <p:spPr bwMode="auto">
          <a:xfrm>
            <a:off x="3071802" y="4786322"/>
            <a:ext cx="409575" cy="533400"/>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3000364" y="5357826"/>
            <a:ext cx="542925" cy="400050"/>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a:srcRect/>
          <a:stretch>
            <a:fillRect/>
          </a:stretch>
        </p:blipFill>
        <p:spPr bwMode="auto">
          <a:xfrm>
            <a:off x="3000364" y="5857892"/>
            <a:ext cx="571504" cy="381000"/>
          </a:xfrm>
          <a:prstGeom prst="rect">
            <a:avLst/>
          </a:prstGeom>
          <a:noFill/>
          <a:ln w="9525">
            <a:noFill/>
            <a:miter lim="800000"/>
            <a:headEnd/>
            <a:tailEnd/>
          </a:ln>
          <a:effectLst/>
        </p:spPr>
      </p:pic>
      <p:pic>
        <p:nvPicPr>
          <p:cNvPr id="1030" name="Picture 6"/>
          <p:cNvPicPr>
            <a:picLocks noChangeAspect="1" noChangeArrowheads="1"/>
          </p:cNvPicPr>
          <p:nvPr/>
        </p:nvPicPr>
        <p:blipFill>
          <a:blip r:embed="rId5"/>
          <a:srcRect/>
          <a:stretch>
            <a:fillRect/>
          </a:stretch>
        </p:blipFill>
        <p:spPr bwMode="auto">
          <a:xfrm>
            <a:off x="3000364" y="6286520"/>
            <a:ext cx="542925" cy="342900"/>
          </a:xfrm>
          <a:prstGeom prst="rect">
            <a:avLst/>
          </a:prstGeom>
          <a:noFill/>
          <a:ln w="9525">
            <a:noFill/>
            <a:miter lim="800000"/>
            <a:headEnd/>
            <a:tailEnd/>
          </a:ln>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checkerboard(across)">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6">
                                            <p:txEl>
                                              <p:pRg st="0" end="0"/>
                                            </p:txEl>
                                          </p:spTgt>
                                        </p:tgtEl>
                                        <p:attrNameLst>
                                          <p:attrName>style.visibility</p:attrName>
                                        </p:attrNameLst>
                                      </p:cBhvr>
                                      <p:to>
                                        <p:strVal val="visible"/>
                                      </p:to>
                                    </p:set>
                                    <p:anim calcmode="lin" valueType="num">
                                      <p:cBhvr additive="base">
                                        <p:cTn id="2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1026"/>
                                        </p:tgtEl>
                                        <p:attrNameLst>
                                          <p:attrName>style.visibility</p:attrName>
                                        </p:attrNameLst>
                                      </p:cBhvr>
                                      <p:to>
                                        <p:strVal val="visible"/>
                                      </p:to>
                                    </p:set>
                                    <p:animEffect transition="in" filter="slide(fromBottom)">
                                      <p:cBhvr>
                                        <p:cTn id="33" dur="500"/>
                                        <p:tgtEl>
                                          <p:spTgt spid="1026"/>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
                                            <p:txEl>
                                              <p:pRg st="0" end="0"/>
                                            </p:txEl>
                                          </p:spTgt>
                                        </p:tgtEl>
                                        <p:attrNameLst>
                                          <p:attrName>style.visibility</p:attrName>
                                        </p:attrNameLst>
                                      </p:cBhvr>
                                      <p:to>
                                        <p:strVal val="visible"/>
                                      </p:to>
                                    </p:set>
                                    <p:anim calcmode="lin" valueType="num">
                                      <p:cBhvr additive="base">
                                        <p:cTn id="38"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nodeType="clickEffect">
                                  <p:stCondLst>
                                    <p:cond delay="0"/>
                                  </p:stCondLst>
                                  <p:childTnLst>
                                    <p:set>
                                      <p:cBhvr>
                                        <p:cTn id="43" dur="1" fill="hold">
                                          <p:stCondLst>
                                            <p:cond delay="0"/>
                                          </p:stCondLst>
                                        </p:cTn>
                                        <p:tgtEl>
                                          <p:spTgt spid="1027"/>
                                        </p:tgtEl>
                                        <p:attrNameLst>
                                          <p:attrName>style.visibility</p:attrName>
                                        </p:attrNameLst>
                                      </p:cBhvr>
                                      <p:to>
                                        <p:strVal val="visible"/>
                                      </p:to>
                                    </p:set>
                                    <p:animEffect transition="in" filter="slide(fromBottom)">
                                      <p:cBhvr>
                                        <p:cTn id="44" dur="500"/>
                                        <p:tgtEl>
                                          <p:spTgt spid="1027"/>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xEl>
                                              <p:pRg st="0" end="0"/>
                                            </p:txEl>
                                          </p:spTgt>
                                        </p:tgtEl>
                                        <p:attrNameLst>
                                          <p:attrName>style.visibility</p:attrName>
                                        </p:attrNameLst>
                                      </p:cBhvr>
                                      <p:to>
                                        <p:strVal val="visible"/>
                                      </p:to>
                                    </p:set>
                                    <p:anim calcmode="lin" valueType="num">
                                      <p:cBhvr additive="base">
                                        <p:cTn id="49"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nodeType="clickEffect">
                                  <p:stCondLst>
                                    <p:cond delay="0"/>
                                  </p:stCondLst>
                                  <p:childTnLst>
                                    <p:set>
                                      <p:cBhvr>
                                        <p:cTn id="54" dur="1" fill="hold">
                                          <p:stCondLst>
                                            <p:cond delay="0"/>
                                          </p:stCondLst>
                                        </p:cTn>
                                        <p:tgtEl>
                                          <p:spTgt spid="1029"/>
                                        </p:tgtEl>
                                        <p:attrNameLst>
                                          <p:attrName>style.visibility</p:attrName>
                                        </p:attrNameLst>
                                      </p:cBhvr>
                                      <p:to>
                                        <p:strVal val="visible"/>
                                      </p:to>
                                    </p:set>
                                    <p:animEffect transition="in" filter="slide(fromBottom)">
                                      <p:cBhvr>
                                        <p:cTn id="55" dur="500"/>
                                        <p:tgtEl>
                                          <p:spTgt spid="1029"/>
                                        </p:tgtEl>
                                      </p:cBhvr>
                                    </p:animEffect>
                                  </p:childTnLst>
                                </p:cTn>
                              </p:par>
                              <p:par>
                                <p:cTn id="56" presetID="12" presetClass="entr" presetSubtype="4" fill="hold" nodeType="withEffect">
                                  <p:stCondLst>
                                    <p:cond delay="0"/>
                                  </p:stCondLst>
                                  <p:childTnLst>
                                    <p:set>
                                      <p:cBhvr>
                                        <p:cTn id="57" dur="1" fill="hold">
                                          <p:stCondLst>
                                            <p:cond delay="0"/>
                                          </p:stCondLst>
                                        </p:cTn>
                                        <p:tgtEl>
                                          <p:spTgt spid="1030"/>
                                        </p:tgtEl>
                                        <p:attrNameLst>
                                          <p:attrName>style.visibility</p:attrName>
                                        </p:attrNameLst>
                                      </p:cBhvr>
                                      <p:to>
                                        <p:strVal val="visible"/>
                                      </p:to>
                                    </p:set>
                                    <p:animEffect transition="in" filter="slide(fromBottom)">
                                      <p:cBhvr>
                                        <p:cTn id="58"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P spid="6" grpId="0" uiExpand="1" build="allAtOnce"/>
      <p:bldP spid="12" grpId="0" build="allAtOnce"/>
      <p:bldP spid="13" grpId="0" build="allAtOnce"/>
      <p:bldP spid="16"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rot="10800000" flipV="1">
            <a:off x="3428992" y="1480891"/>
            <a:ext cx="2286014" cy="733663"/>
          </a:xfrm>
          <a:prstGeom prst="rightArrow">
            <a:avLst>
              <a:gd name="adj1" fmla="val 50000"/>
              <a:gd name="adj2" fmla="val 92515"/>
            </a:avLst>
          </a:prstGeom>
          <a:gradFill rotWithShape="0">
            <a:gsLst>
              <a:gs pos="0">
                <a:schemeClr val="hlink"/>
              </a:gs>
              <a:gs pos="100000">
                <a:srgbClr val="FF0000"/>
              </a:gs>
            </a:gsLst>
            <a:lin ang="2700000" scaled="1"/>
          </a:gradFill>
          <a:ln w="12700">
            <a:solidFill>
              <a:schemeClr val="tx1"/>
            </a:solidFill>
            <a:miter lim="800000"/>
            <a:headEnd/>
            <a:tailEnd/>
          </a:ln>
          <a:effectLst/>
        </p:spPr>
        <p:txBody>
          <a:bodyPr wrap="square" anchor="ctr">
            <a:spAutoFit/>
          </a:bodyPr>
          <a:lstStyle/>
          <a:p>
            <a:pPr algn="ctr" rtl="1" eaLnBrk="0" hangingPunct="0">
              <a:spcBef>
                <a:spcPct val="50000"/>
              </a:spcBef>
            </a:pPr>
            <a:r>
              <a:rPr lang="ar-TN" b="1" dirty="0" smtClean="0"/>
              <a:t>المصدر الحراري</a:t>
            </a:r>
            <a:endParaRPr lang="fr-FR" b="1" dirty="0"/>
          </a:p>
        </p:txBody>
      </p:sp>
      <p:sp>
        <p:nvSpPr>
          <p:cNvPr id="5" name="Text Box 4"/>
          <p:cNvSpPr txBox="1">
            <a:spLocks noChangeArrowheads="1"/>
          </p:cNvSpPr>
          <p:nvPr/>
        </p:nvSpPr>
        <p:spPr bwMode="auto">
          <a:xfrm>
            <a:off x="5643570" y="1614495"/>
            <a:ext cx="3286148" cy="400110"/>
          </a:xfrm>
          <a:prstGeom prst="rect">
            <a:avLst/>
          </a:prstGeom>
          <a:noFill/>
          <a:ln w="12700">
            <a:noFill/>
            <a:miter lim="800000"/>
            <a:headEnd/>
            <a:tailEnd/>
          </a:ln>
          <a:effectLst/>
        </p:spPr>
        <p:txBody>
          <a:bodyPr wrap="square" anchor="ctr" anchorCtr="1">
            <a:spAutoFit/>
          </a:bodyPr>
          <a:lstStyle/>
          <a:p>
            <a:pPr algn="ctr" eaLnBrk="0" hangingPunct="0">
              <a:spcBef>
                <a:spcPct val="50000"/>
              </a:spcBef>
            </a:pPr>
            <a:r>
              <a:rPr lang="ar-TN" sz="2000" b="1" dirty="0" smtClean="0"/>
              <a:t>الاكسيجان</a:t>
            </a:r>
            <a:r>
              <a:rPr lang="fr-FR" sz="2000" b="1" dirty="0" smtClean="0"/>
              <a:t>+ </a:t>
            </a:r>
            <a:r>
              <a:rPr lang="ar-TN" sz="2000" b="1" dirty="0" smtClean="0"/>
              <a:t>المادة القابلة للاشتعال</a:t>
            </a:r>
            <a:endParaRPr lang="fr-FR" sz="2000" b="1" dirty="0"/>
          </a:p>
        </p:txBody>
      </p:sp>
      <p:sp>
        <p:nvSpPr>
          <p:cNvPr id="6" name="Text Box 5"/>
          <p:cNvSpPr txBox="1">
            <a:spLocks noChangeArrowheads="1"/>
          </p:cNvSpPr>
          <p:nvPr/>
        </p:nvSpPr>
        <p:spPr bwMode="auto">
          <a:xfrm rot="10800000" flipV="1">
            <a:off x="357159" y="1644628"/>
            <a:ext cx="3214712" cy="400110"/>
          </a:xfrm>
          <a:prstGeom prst="rect">
            <a:avLst/>
          </a:prstGeom>
          <a:noFill/>
          <a:ln w="12700">
            <a:noFill/>
            <a:miter lim="800000"/>
            <a:headEnd/>
            <a:tailEnd/>
          </a:ln>
          <a:effectLst/>
        </p:spPr>
        <p:txBody>
          <a:bodyPr wrap="square" anchor="ctr" anchorCtr="1">
            <a:spAutoFit/>
          </a:bodyPr>
          <a:lstStyle/>
          <a:p>
            <a:pPr algn="ctr" eaLnBrk="0" hangingPunct="0">
              <a:spcBef>
                <a:spcPct val="50000"/>
              </a:spcBef>
            </a:pPr>
            <a:r>
              <a:rPr lang="ar-TN" sz="2000" b="1" dirty="0" smtClean="0"/>
              <a:t>إضاءة</a:t>
            </a:r>
            <a:r>
              <a:rPr lang="fr-FR" sz="2000" b="1" dirty="0" smtClean="0"/>
              <a:t>+ </a:t>
            </a:r>
            <a:r>
              <a:rPr lang="ar-TN" sz="2000" b="1" dirty="0" smtClean="0"/>
              <a:t>دخـان+ حرارة </a:t>
            </a:r>
            <a:r>
              <a:rPr lang="fr-FR" sz="2000" b="1" dirty="0" smtClean="0"/>
              <a:t> </a:t>
            </a:r>
            <a:r>
              <a:rPr lang="fr-FR" sz="2000" b="1" dirty="0"/>
              <a:t>+ </a:t>
            </a:r>
            <a:r>
              <a:rPr lang="ar-TN" sz="2000" b="1" dirty="0" smtClean="0"/>
              <a:t>غـــاز </a:t>
            </a:r>
            <a:endParaRPr lang="fr-FR" sz="2000" b="1" dirty="0"/>
          </a:p>
        </p:txBody>
      </p:sp>
      <p:pic>
        <p:nvPicPr>
          <p:cNvPr id="7" name="Picture 7" descr="inc2p4"/>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143240" y="2714620"/>
            <a:ext cx="3100388" cy="2743200"/>
          </a:xfrm>
          <a:prstGeom prst="rect">
            <a:avLst/>
          </a:prstGeom>
          <a:noFill/>
        </p:spPr>
      </p:pic>
      <p:sp>
        <p:nvSpPr>
          <p:cNvPr id="11" name="Organigramme : Opération manuelle 10"/>
          <p:cNvSpPr/>
          <p:nvPr/>
        </p:nvSpPr>
        <p:spPr>
          <a:xfrm rot="7203681" flipV="1">
            <a:off x="3396318" y="3671552"/>
            <a:ext cx="1825443" cy="214314"/>
          </a:xfrm>
          <a:prstGeom prst="flowChartManualOperation">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TN" sz="1400" b="1" dirty="0" smtClean="0"/>
              <a:t>المادة المشتعلة</a:t>
            </a:r>
            <a:endParaRPr lang="fr-FR" sz="1400" b="1" dirty="0"/>
          </a:p>
        </p:txBody>
      </p:sp>
      <p:sp>
        <p:nvSpPr>
          <p:cNvPr id="12" name="Organigramme : Opération manuelle 11"/>
          <p:cNvSpPr/>
          <p:nvPr/>
        </p:nvSpPr>
        <p:spPr>
          <a:xfrm rot="14415052" flipV="1">
            <a:off x="4109065" y="3720812"/>
            <a:ext cx="2046868" cy="214314"/>
          </a:xfrm>
          <a:prstGeom prst="flowChartManualOperation">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TN" sz="1400" dirty="0" smtClean="0"/>
              <a:t>ا</a:t>
            </a:r>
            <a:r>
              <a:rPr lang="ar-TN" sz="1400" b="1" dirty="0" smtClean="0"/>
              <a:t>لأكسجين</a:t>
            </a:r>
            <a:endParaRPr lang="fr-FR" sz="1400" b="1" dirty="0"/>
          </a:p>
        </p:txBody>
      </p:sp>
      <p:sp>
        <p:nvSpPr>
          <p:cNvPr id="15" name="Trapèze 14"/>
          <p:cNvSpPr/>
          <p:nvPr/>
        </p:nvSpPr>
        <p:spPr>
          <a:xfrm>
            <a:off x="3786182" y="4429132"/>
            <a:ext cx="1785950" cy="214314"/>
          </a:xfrm>
          <a:prstGeom prst="trapezoid">
            <a:avLst>
              <a:gd name="adj" fmla="val 137354"/>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TN" sz="1400" dirty="0" smtClean="0"/>
              <a:t>المصدر الحراري</a:t>
            </a:r>
            <a:endParaRPr lang="fr-FR" sz="14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4" presetClass="entr" presetSubtype="0" accel="10000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strVal val="#ppt_w*0.05"/>
                                          </p:val>
                                        </p:tav>
                                        <p:tav tm="100000">
                                          <p:val>
                                            <p:strVal val="#ppt_w"/>
                                          </p:val>
                                        </p:tav>
                                      </p:tavLst>
                                    </p:anim>
                                    <p:anim calcmode="lin" valueType="num">
                                      <p:cBhvr>
                                        <p:cTn id="13" dur="500" fill="hold"/>
                                        <p:tgtEl>
                                          <p:spTgt spid="4"/>
                                        </p:tgtEl>
                                        <p:attrNameLst>
                                          <p:attrName>ppt_h</p:attrName>
                                        </p:attrNameLst>
                                      </p:cBhvr>
                                      <p:tavLst>
                                        <p:tav tm="0">
                                          <p:val>
                                            <p:strVal val="#ppt_h"/>
                                          </p:val>
                                        </p:tav>
                                        <p:tav tm="100000">
                                          <p:val>
                                            <p:strVal val="#ppt_h"/>
                                          </p:val>
                                        </p:tav>
                                      </p:tavLst>
                                    </p:anim>
                                    <p:anim calcmode="lin" valueType="num">
                                      <p:cBhvr>
                                        <p:cTn id="14" dur="500" fill="hold"/>
                                        <p:tgtEl>
                                          <p:spTgt spid="4"/>
                                        </p:tgtEl>
                                        <p:attrNameLst>
                                          <p:attrName>ppt_x</p:attrName>
                                        </p:attrNameLst>
                                      </p:cBhvr>
                                      <p:tavLst>
                                        <p:tav tm="0">
                                          <p:val>
                                            <p:strVal val="#ppt_x-.2"/>
                                          </p:val>
                                        </p:tav>
                                        <p:tav tm="100000">
                                          <p:val>
                                            <p:strVal val="#ppt_x"/>
                                          </p:val>
                                        </p:tav>
                                      </p:tavLst>
                                    </p:anim>
                                    <p:anim calcmode="lin" valueType="num">
                                      <p:cBhvr>
                                        <p:cTn id="15" dur="500" fill="hold"/>
                                        <p:tgtEl>
                                          <p:spTgt spid="4"/>
                                        </p:tgtEl>
                                        <p:attrNameLst>
                                          <p:attrName>ppt_y</p:attrName>
                                        </p:attrNameLst>
                                      </p:cBhvr>
                                      <p:tavLst>
                                        <p:tav tm="0">
                                          <p:val>
                                            <p:strVal val="#ppt_y"/>
                                          </p:val>
                                        </p:tav>
                                        <p:tav tm="100000">
                                          <p:val>
                                            <p:strVal val="#ppt_y"/>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lide(fromBottom)">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100"/>
                                        <p:tgtEl>
                                          <p:spTgt spid="12"/>
                                        </p:tgtEl>
                                      </p:cBhvr>
                                    </p:animEffect>
                                    <p:anim calcmode="lin" valueType="num">
                                      <p:cBhvr>
                                        <p:cTn id="27" dur="400" fill="hold"/>
                                        <p:tgtEl>
                                          <p:spTgt spid="12"/>
                                        </p:tgtEl>
                                        <p:attrNameLst>
                                          <p:attrName>ppt_x</p:attrName>
                                        </p:attrNameLst>
                                      </p:cBhvr>
                                      <p:tavLst>
                                        <p:tav tm="0">
                                          <p:val>
                                            <p:strVal val="#ppt_x"/>
                                          </p:val>
                                        </p:tav>
                                        <p:tav tm="100000">
                                          <p:val>
                                            <p:strVal val="#ppt_x"/>
                                          </p:val>
                                        </p:tav>
                                      </p:tavLst>
                                    </p:anim>
                                    <p:anim calcmode="lin" valueType="num">
                                      <p:cBhvr>
                                        <p:cTn id="28" dur="400" fill="hold"/>
                                        <p:tgtEl>
                                          <p:spTgt spid="12"/>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1" presetID="43"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
                                        <p:tgtEl>
                                          <p:spTgt spid="15"/>
                                        </p:tgtEl>
                                      </p:cBhvr>
                                    </p:animEffect>
                                    <p:anim calcmode="lin" valueType="num">
                                      <p:cBhvr>
                                        <p:cTn id="34" dur="400" fill="hold"/>
                                        <p:tgtEl>
                                          <p:spTgt spid="15"/>
                                        </p:tgtEl>
                                        <p:attrNameLst>
                                          <p:attrName>ppt_x</p:attrName>
                                        </p:attrNameLst>
                                      </p:cBhvr>
                                      <p:tavLst>
                                        <p:tav tm="0">
                                          <p:val>
                                            <p:strVal val="#ppt_x"/>
                                          </p:val>
                                        </p:tav>
                                        <p:tav tm="100000">
                                          <p:val>
                                            <p:strVal val="#ppt_x"/>
                                          </p:val>
                                        </p:tav>
                                      </p:tavLst>
                                    </p:anim>
                                    <p:anim calcmode="lin" valueType="num">
                                      <p:cBhvr>
                                        <p:cTn id="35" dur="400" fill="hold"/>
                                        <p:tgtEl>
                                          <p:spTgt spid="15"/>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1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1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8" presetID="43" presetClass="entr" presetSubtype="0"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100"/>
                                        <p:tgtEl>
                                          <p:spTgt spid="7"/>
                                        </p:tgtEl>
                                      </p:cBhvr>
                                    </p:animEffect>
                                    <p:anim calcmode="lin" valueType="num">
                                      <p:cBhvr>
                                        <p:cTn id="41" dur="400" fill="hold"/>
                                        <p:tgtEl>
                                          <p:spTgt spid="7"/>
                                        </p:tgtEl>
                                        <p:attrNameLst>
                                          <p:attrName>ppt_x</p:attrName>
                                        </p:attrNameLst>
                                      </p:cBhvr>
                                      <p:tavLst>
                                        <p:tav tm="0">
                                          <p:val>
                                            <p:strVal val="#ppt_x"/>
                                          </p:val>
                                        </p:tav>
                                        <p:tav tm="100000">
                                          <p:val>
                                            <p:strVal val="#ppt_x"/>
                                          </p:val>
                                        </p:tav>
                                      </p:tavLst>
                                    </p:anim>
                                    <p:anim calcmode="lin" valueType="num">
                                      <p:cBhvr>
                                        <p:cTn id="42" dur="400" fill="hold"/>
                                        <p:tgtEl>
                                          <p:spTgt spid="7"/>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5" presetID="43"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
                                        <p:tgtEl>
                                          <p:spTgt spid="11"/>
                                        </p:tgtEl>
                                      </p:cBhvr>
                                    </p:animEffect>
                                    <p:anim calcmode="lin" valueType="num">
                                      <p:cBhvr>
                                        <p:cTn id="48" dur="400" fill="hold"/>
                                        <p:tgtEl>
                                          <p:spTgt spid="11"/>
                                        </p:tgtEl>
                                        <p:attrNameLst>
                                          <p:attrName>ppt_x</p:attrName>
                                        </p:attrNameLst>
                                      </p:cBhvr>
                                      <p:tavLst>
                                        <p:tav tm="0">
                                          <p:val>
                                            <p:strVal val="#ppt_x"/>
                                          </p:val>
                                        </p:tav>
                                        <p:tav tm="100000">
                                          <p:val>
                                            <p:strVal val="#ppt_x"/>
                                          </p:val>
                                        </p:tav>
                                      </p:tavLst>
                                    </p:anim>
                                    <p:anim calcmode="lin" valueType="num">
                                      <p:cBhvr>
                                        <p:cTn id="49" dur="400" fill="hold"/>
                                        <p:tgtEl>
                                          <p:spTgt spid="11"/>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1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1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11" grpId="0" animBg="1"/>
      <p:bldP spid="12"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txBox="1">
            <a:spLocks noChangeArrowheads="1"/>
          </p:cNvSpPr>
          <p:nvPr/>
        </p:nvSpPr>
        <p:spPr>
          <a:xfrm>
            <a:off x="685800" y="357166"/>
            <a:ext cx="7743852" cy="785818"/>
          </a:xfrm>
          <a:prstGeom prst="rect">
            <a:avLst/>
          </a:prstGeom>
        </p:spPr>
        <p:txBody>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ar-TN" sz="4400" b="1" i="0" u="none" strike="noStrike" kern="1200" cap="none" spc="0" normalizeH="0" baseline="0" noProof="0" dirty="0" err="1" smtClean="0">
                <a:ln>
                  <a:noFill/>
                </a:ln>
                <a:solidFill>
                  <a:srgbClr val="FF0000"/>
                </a:solidFill>
                <a:effectLst/>
                <a:uLnTx/>
                <a:uFillTx/>
                <a:latin typeface="+mj-lt"/>
                <a:ea typeface="+mj-ea"/>
                <a:cs typeface="+mj-cs"/>
              </a:rPr>
              <a:t>ال</a:t>
            </a:r>
            <a:r>
              <a:rPr lang="ar-TN" sz="4400" b="1" dirty="0" smtClean="0">
                <a:solidFill>
                  <a:srgbClr val="FF0000"/>
                </a:solidFill>
                <a:latin typeface="+mj-lt"/>
                <a:ea typeface="+mj-ea"/>
                <a:cs typeface="+mj-cs"/>
              </a:rPr>
              <a:t>طاقة</a:t>
            </a:r>
            <a:r>
              <a:rPr kumimoji="0" lang="ar-TN" sz="4400" b="1" i="0" u="none" strike="noStrike" kern="1200" cap="none" spc="0" normalizeH="0" baseline="0" noProof="0" dirty="0" smtClean="0">
                <a:ln>
                  <a:noFill/>
                </a:ln>
                <a:solidFill>
                  <a:srgbClr val="FF0000"/>
                </a:solidFill>
                <a:effectLst/>
                <a:uLnTx/>
                <a:uFillTx/>
                <a:latin typeface="+mj-lt"/>
                <a:ea typeface="+mj-ea"/>
                <a:cs typeface="+mj-cs"/>
              </a:rPr>
              <a:t> الحرارية</a:t>
            </a:r>
            <a:endParaRPr kumimoji="0" lang="fr-FR" sz="7200" b="1" i="0" u="none" strike="noStrike" kern="1200" cap="none" spc="0" normalizeH="0" baseline="0" noProof="0" dirty="0" smtClean="0">
              <a:ln>
                <a:noFill/>
              </a:ln>
              <a:solidFill>
                <a:srgbClr val="FF0000"/>
              </a:solidFill>
              <a:effectLst/>
              <a:uLnTx/>
              <a:uFillTx/>
              <a:latin typeface="+mj-lt"/>
              <a:ea typeface="+mj-ea"/>
              <a:cs typeface="+mj-cs"/>
            </a:endParaRPr>
          </a:p>
        </p:txBody>
      </p:sp>
      <p:sp>
        <p:nvSpPr>
          <p:cNvPr id="3" name="Rectangle 2"/>
          <p:cNvSpPr/>
          <p:nvPr/>
        </p:nvSpPr>
        <p:spPr>
          <a:xfrm>
            <a:off x="857224" y="1214423"/>
            <a:ext cx="7286676" cy="523220"/>
          </a:xfrm>
          <a:prstGeom prst="rect">
            <a:avLst/>
          </a:prstGeom>
          <a:solidFill>
            <a:srgbClr val="FFC000"/>
          </a:solidFill>
        </p:spPr>
        <p:style>
          <a:lnRef idx="3">
            <a:schemeClr val="lt1"/>
          </a:lnRef>
          <a:fillRef idx="1">
            <a:schemeClr val="accent1"/>
          </a:fillRef>
          <a:effectRef idx="1">
            <a:schemeClr val="accent1"/>
          </a:effectRef>
          <a:fontRef idx="minor">
            <a:schemeClr val="lt1"/>
          </a:fontRef>
        </p:style>
        <p:txBody>
          <a:bodyPr wrap="square">
            <a:spAutoFit/>
          </a:bodyPr>
          <a:lstStyle/>
          <a:p>
            <a:pPr lvl="4" algn="ctr" eaLnBrk="0" hangingPunct="0">
              <a:spcBef>
                <a:spcPct val="50000"/>
              </a:spcBef>
            </a:pPr>
            <a:r>
              <a:rPr lang="ar-TN" sz="2800" b="1" dirty="0" smtClean="0"/>
              <a:t>الطاقة الحرارية متعددة ومن مصادر مختلفة</a:t>
            </a:r>
          </a:p>
        </p:txBody>
      </p:sp>
      <p:sp>
        <p:nvSpPr>
          <p:cNvPr id="4" name="ZoneTexte 3"/>
          <p:cNvSpPr txBox="1"/>
          <p:nvPr/>
        </p:nvSpPr>
        <p:spPr>
          <a:xfrm>
            <a:off x="6072198" y="2285992"/>
            <a:ext cx="2276865"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r" rtl="1">
              <a:buFont typeface="Wingdings" pitchFamily="2" charset="2"/>
              <a:buChar char="v"/>
            </a:pPr>
            <a:r>
              <a:rPr lang="ar-TN" sz="3200" b="1" dirty="0" smtClean="0"/>
              <a:t>حراريــــة </a:t>
            </a:r>
            <a:endParaRPr lang="fr-FR" sz="3200" b="1" dirty="0"/>
          </a:p>
        </p:txBody>
      </p:sp>
      <p:sp>
        <p:nvSpPr>
          <p:cNvPr id="5" name="ZoneTexte 4"/>
          <p:cNvSpPr txBox="1"/>
          <p:nvPr/>
        </p:nvSpPr>
        <p:spPr>
          <a:xfrm>
            <a:off x="6072198" y="3129977"/>
            <a:ext cx="2215041"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r" rtl="1">
              <a:buFont typeface="Wingdings" pitchFamily="2" charset="2"/>
              <a:buChar char="v"/>
            </a:pPr>
            <a:r>
              <a:rPr lang="ar-TN" sz="3200" b="1" dirty="0" smtClean="0"/>
              <a:t>كيميائيــة</a:t>
            </a:r>
            <a:r>
              <a:rPr lang="ar-TN" sz="2400" b="1" dirty="0" smtClean="0"/>
              <a:t> </a:t>
            </a:r>
            <a:endParaRPr lang="fr-FR" sz="2400" b="1" dirty="0"/>
          </a:p>
        </p:txBody>
      </p:sp>
      <p:sp>
        <p:nvSpPr>
          <p:cNvPr id="6" name="ZoneTexte 5"/>
          <p:cNvSpPr txBox="1"/>
          <p:nvPr/>
        </p:nvSpPr>
        <p:spPr>
          <a:xfrm>
            <a:off x="6072198" y="3987233"/>
            <a:ext cx="2215041"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r" rtl="1">
              <a:buFont typeface="Wingdings" pitchFamily="2" charset="2"/>
              <a:buChar char="v"/>
            </a:pPr>
            <a:r>
              <a:rPr lang="ar-TN" sz="3200" b="1" dirty="0" smtClean="0"/>
              <a:t>طبيعيــــة</a:t>
            </a:r>
            <a:endParaRPr lang="fr-FR" b="1" dirty="0"/>
          </a:p>
        </p:txBody>
      </p:sp>
      <p:sp>
        <p:nvSpPr>
          <p:cNvPr id="7" name="ZoneTexte 6"/>
          <p:cNvSpPr txBox="1"/>
          <p:nvPr/>
        </p:nvSpPr>
        <p:spPr>
          <a:xfrm>
            <a:off x="6072198" y="4844489"/>
            <a:ext cx="2215041"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r" rtl="1">
              <a:buFont typeface="Wingdings" pitchFamily="2" charset="2"/>
              <a:buChar char="v"/>
            </a:pPr>
            <a:r>
              <a:rPr lang="ar-TN" sz="3200" b="1" dirty="0" smtClean="0"/>
              <a:t>كهربائيـة</a:t>
            </a:r>
            <a:endParaRPr lang="fr-FR" sz="3200" b="1" dirty="0"/>
          </a:p>
        </p:txBody>
      </p:sp>
      <p:sp>
        <p:nvSpPr>
          <p:cNvPr id="8" name="ZoneTexte 7"/>
          <p:cNvSpPr txBox="1"/>
          <p:nvPr/>
        </p:nvSpPr>
        <p:spPr>
          <a:xfrm>
            <a:off x="6072198" y="5701745"/>
            <a:ext cx="2256767" cy="58477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r" rtl="1">
              <a:buFont typeface="Wingdings" pitchFamily="2" charset="2"/>
              <a:buChar char="v"/>
            </a:pPr>
            <a:r>
              <a:rPr lang="ar-TN" sz="3200" b="1" dirty="0" smtClean="0"/>
              <a:t>ميكانيكية</a:t>
            </a:r>
            <a:endParaRPr lang="fr-FR" b="1" dirty="0"/>
          </a:p>
        </p:txBody>
      </p:sp>
      <p:pic>
        <p:nvPicPr>
          <p:cNvPr id="9" name="Picture 4" descr="C:\Documents and Settings\All Users\Documents\Mes images\Échantillons d'images\206.gif"/>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643042" y="2357430"/>
            <a:ext cx="1785950" cy="3536958"/>
          </a:xfrm>
          <a:prstGeom prst="rect">
            <a:avLst/>
          </a:prstGeom>
          <a:noFill/>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ppt_w*0.05"/>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anim calcmode="lin" valueType="num">
                                      <p:cBhvr>
                                        <p:cTn id="9" dur="500" fill="hold"/>
                                        <p:tgtEl>
                                          <p:spTgt spid="2"/>
                                        </p:tgtEl>
                                        <p:attrNameLst>
                                          <p:attrName>ppt_x</p:attrName>
                                        </p:attrNameLst>
                                      </p:cBhvr>
                                      <p:tavLst>
                                        <p:tav tm="0">
                                          <p:val>
                                            <p:strVal val="#ppt_x-.2"/>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8" presetClass="entr" presetSubtype="0" accel="5000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1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1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animEffect transition="in" filter="fade">
                                      <p:cBhvr>
                                        <p:cTn id="19" dur="10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58" presetClass="entr" presetSubtype="0" accel="100000"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strVal val="#ppt_w*2.5"/>
                                          </p:val>
                                        </p:tav>
                                        <p:tav tm="100000">
                                          <p:val>
                                            <p:strVal val="#ppt_w"/>
                                          </p:val>
                                        </p:tav>
                                      </p:tavLst>
                                    </p:anim>
                                    <p:anim calcmode="lin" valueType="num">
                                      <p:cBhvr>
                                        <p:cTn id="25" dur="500" fill="hold"/>
                                        <p:tgtEl>
                                          <p:spTgt spid="4"/>
                                        </p:tgtEl>
                                        <p:attrNameLst>
                                          <p:attrName>ppt_h</p:attrName>
                                        </p:attrNameLst>
                                      </p:cBhvr>
                                      <p:tavLst>
                                        <p:tav tm="0">
                                          <p:val>
                                            <p:strVal val="#ppt_h*0.01"/>
                                          </p:val>
                                        </p:tav>
                                        <p:tav tm="100000">
                                          <p:val>
                                            <p:strVal val="#ppt_h"/>
                                          </p:val>
                                        </p:tav>
                                      </p:tavLst>
                                    </p:anim>
                                    <p:anim calcmode="lin" valueType="num">
                                      <p:cBhvr>
                                        <p:cTn id="26" dur="500" fill="hold"/>
                                        <p:tgtEl>
                                          <p:spTgt spid="4"/>
                                        </p:tgtEl>
                                        <p:attrNameLst>
                                          <p:attrName>ppt_x</p:attrName>
                                        </p:attrNameLst>
                                      </p:cBhvr>
                                      <p:tavLst>
                                        <p:tav tm="0">
                                          <p:val>
                                            <p:strVal val="#ppt_x"/>
                                          </p:val>
                                        </p:tav>
                                        <p:tav tm="100000">
                                          <p:val>
                                            <p:strVal val="#ppt_x"/>
                                          </p:val>
                                        </p:tav>
                                      </p:tavLst>
                                    </p:anim>
                                    <p:anim calcmode="lin" valueType="num">
                                      <p:cBhvr>
                                        <p:cTn id="27" dur="500" fill="hold"/>
                                        <p:tgtEl>
                                          <p:spTgt spid="4"/>
                                        </p:tgtEl>
                                        <p:attrNameLst>
                                          <p:attrName>ppt_y</p:attrName>
                                        </p:attrNameLst>
                                      </p:cBhvr>
                                      <p:tavLst>
                                        <p:tav tm="0">
                                          <p:val>
                                            <p:strVal val="#ppt_h+1"/>
                                          </p:val>
                                        </p:tav>
                                        <p:tav tm="100000">
                                          <p:val>
                                            <p:strVal val="#ppt_y"/>
                                          </p:val>
                                        </p:tav>
                                      </p:tavLst>
                                    </p:anim>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58" presetClass="entr" presetSubtype="0" accel="10000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strVal val="#ppt_w*2.5"/>
                                          </p:val>
                                        </p:tav>
                                        <p:tav tm="100000">
                                          <p:val>
                                            <p:strVal val="#ppt_w"/>
                                          </p:val>
                                        </p:tav>
                                      </p:tavLst>
                                    </p:anim>
                                    <p:anim calcmode="lin" valueType="num">
                                      <p:cBhvr>
                                        <p:cTn id="34" dur="500" fill="hold"/>
                                        <p:tgtEl>
                                          <p:spTgt spid="5"/>
                                        </p:tgtEl>
                                        <p:attrNameLst>
                                          <p:attrName>ppt_h</p:attrName>
                                        </p:attrNameLst>
                                      </p:cBhvr>
                                      <p:tavLst>
                                        <p:tav tm="0">
                                          <p:val>
                                            <p:strVal val="#ppt_h*0.01"/>
                                          </p:val>
                                        </p:tav>
                                        <p:tav tm="100000">
                                          <p:val>
                                            <p:strVal val="#ppt_h"/>
                                          </p:val>
                                        </p:tav>
                                      </p:tavLst>
                                    </p:anim>
                                    <p:anim calcmode="lin" valueType="num">
                                      <p:cBhvr>
                                        <p:cTn id="35" dur="500" fill="hold"/>
                                        <p:tgtEl>
                                          <p:spTgt spid="5"/>
                                        </p:tgtEl>
                                        <p:attrNameLst>
                                          <p:attrName>ppt_x</p:attrName>
                                        </p:attrNameLst>
                                      </p:cBhvr>
                                      <p:tavLst>
                                        <p:tav tm="0">
                                          <p:val>
                                            <p:strVal val="#ppt_x"/>
                                          </p:val>
                                        </p:tav>
                                        <p:tav tm="100000">
                                          <p:val>
                                            <p:strVal val="#ppt_x"/>
                                          </p:val>
                                        </p:tav>
                                      </p:tavLst>
                                    </p:anim>
                                    <p:anim calcmode="lin" valueType="num">
                                      <p:cBhvr>
                                        <p:cTn id="36" dur="500" fill="hold"/>
                                        <p:tgtEl>
                                          <p:spTgt spid="5"/>
                                        </p:tgtEl>
                                        <p:attrNameLst>
                                          <p:attrName>ppt_y</p:attrName>
                                        </p:attrNameLst>
                                      </p:cBhvr>
                                      <p:tavLst>
                                        <p:tav tm="0">
                                          <p:val>
                                            <p:strVal val="#ppt_h+1"/>
                                          </p:val>
                                        </p:tav>
                                        <p:tav tm="100000">
                                          <p:val>
                                            <p:strVal val="#ppt_y"/>
                                          </p:val>
                                        </p:tav>
                                      </p:tavLst>
                                    </p:anim>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58" presetClass="entr" presetSubtype="0" accel="10000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strVal val="#ppt_w*2.5"/>
                                          </p:val>
                                        </p:tav>
                                        <p:tav tm="100000">
                                          <p:val>
                                            <p:strVal val="#ppt_w"/>
                                          </p:val>
                                        </p:tav>
                                      </p:tavLst>
                                    </p:anim>
                                    <p:anim calcmode="lin" valueType="num">
                                      <p:cBhvr>
                                        <p:cTn id="43" dur="500" fill="hold"/>
                                        <p:tgtEl>
                                          <p:spTgt spid="6"/>
                                        </p:tgtEl>
                                        <p:attrNameLst>
                                          <p:attrName>ppt_h</p:attrName>
                                        </p:attrNameLst>
                                      </p:cBhvr>
                                      <p:tavLst>
                                        <p:tav tm="0">
                                          <p:val>
                                            <p:strVal val="#ppt_h*0.01"/>
                                          </p:val>
                                        </p:tav>
                                        <p:tav tm="100000">
                                          <p:val>
                                            <p:strVal val="#ppt_h"/>
                                          </p:val>
                                        </p:tav>
                                      </p:tavLst>
                                    </p:anim>
                                    <p:anim calcmode="lin" valueType="num">
                                      <p:cBhvr>
                                        <p:cTn id="44" dur="500" fill="hold"/>
                                        <p:tgtEl>
                                          <p:spTgt spid="6"/>
                                        </p:tgtEl>
                                        <p:attrNameLst>
                                          <p:attrName>ppt_x</p:attrName>
                                        </p:attrNameLst>
                                      </p:cBhvr>
                                      <p:tavLst>
                                        <p:tav tm="0">
                                          <p:val>
                                            <p:strVal val="#ppt_x"/>
                                          </p:val>
                                        </p:tav>
                                        <p:tav tm="100000">
                                          <p:val>
                                            <p:strVal val="#ppt_x"/>
                                          </p:val>
                                        </p:tav>
                                      </p:tavLst>
                                    </p:anim>
                                    <p:anim calcmode="lin" valueType="num">
                                      <p:cBhvr>
                                        <p:cTn id="45" dur="500" fill="hold"/>
                                        <p:tgtEl>
                                          <p:spTgt spid="6"/>
                                        </p:tgtEl>
                                        <p:attrNameLst>
                                          <p:attrName>ppt_y</p:attrName>
                                        </p:attrNameLst>
                                      </p:cBhvr>
                                      <p:tavLst>
                                        <p:tav tm="0">
                                          <p:val>
                                            <p:strVal val="#ppt_h+1"/>
                                          </p:val>
                                        </p:tav>
                                        <p:tav tm="100000">
                                          <p:val>
                                            <p:strVal val="#ppt_y"/>
                                          </p:val>
                                        </p:tav>
                                      </p:tavLst>
                                    </p:anim>
                                    <p:animEffect transition="in" filter="fade">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58" presetClass="entr" presetSubtype="0" accel="100000"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ppt_w</p:attrName>
                                        </p:attrNameLst>
                                      </p:cBhvr>
                                      <p:tavLst>
                                        <p:tav tm="0">
                                          <p:val>
                                            <p:strVal val="#ppt_w*2.5"/>
                                          </p:val>
                                        </p:tav>
                                        <p:tav tm="100000">
                                          <p:val>
                                            <p:strVal val="#ppt_w"/>
                                          </p:val>
                                        </p:tav>
                                      </p:tavLst>
                                    </p:anim>
                                    <p:anim calcmode="lin" valueType="num">
                                      <p:cBhvr>
                                        <p:cTn id="52" dur="500" fill="hold"/>
                                        <p:tgtEl>
                                          <p:spTgt spid="7"/>
                                        </p:tgtEl>
                                        <p:attrNameLst>
                                          <p:attrName>ppt_h</p:attrName>
                                        </p:attrNameLst>
                                      </p:cBhvr>
                                      <p:tavLst>
                                        <p:tav tm="0">
                                          <p:val>
                                            <p:strVal val="#ppt_h*0.01"/>
                                          </p:val>
                                        </p:tav>
                                        <p:tav tm="100000">
                                          <p:val>
                                            <p:strVal val="#ppt_h"/>
                                          </p:val>
                                        </p:tav>
                                      </p:tavLst>
                                    </p:anim>
                                    <p:anim calcmode="lin" valueType="num">
                                      <p:cBhvr>
                                        <p:cTn id="53" dur="500" fill="hold"/>
                                        <p:tgtEl>
                                          <p:spTgt spid="7"/>
                                        </p:tgtEl>
                                        <p:attrNameLst>
                                          <p:attrName>ppt_x</p:attrName>
                                        </p:attrNameLst>
                                      </p:cBhvr>
                                      <p:tavLst>
                                        <p:tav tm="0">
                                          <p:val>
                                            <p:strVal val="#ppt_x"/>
                                          </p:val>
                                        </p:tav>
                                        <p:tav tm="100000">
                                          <p:val>
                                            <p:strVal val="#ppt_x"/>
                                          </p:val>
                                        </p:tav>
                                      </p:tavLst>
                                    </p:anim>
                                    <p:anim calcmode="lin" valueType="num">
                                      <p:cBhvr>
                                        <p:cTn id="54" dur="500" fill="hold"/>
                                        <p:tgtEl>
                                          <p:spTgt spid="7"/>
                                        </p:tgtEl>
                                        <p:attrNameLst>
                                          <p:attrName>ppt_y</p:attrName>
                                        </p:attrNameLst>
                                      </p:cBhvr>
                                      <p:tavLst>
                                        <p:tav tm="0">
                                          <p:val>
                                            <p:strVal val="#ppt_h+1"/>
                                          </p:val>
                                        </p:tav>
                                        <p:tav tm="100000">
                                          <p:val>
                                            <p:strVal val="#ppt_y"/>
                                          </p:val>
                                        </p:tav>
                                      </p:tavLst>
                                    </p:anim>
                                    <p:animEffect transition="in" filter="fade">
                                      <p:cBhvr>
                                        <p:cTn id="55" dur="500"/>
                                        <p:tgtEl>
                                          <p:spTgt spid="7"/>
                                        </p:tgtEl>
                                      </p:cBhvr>
                                    </p:animEffect>
                                  </p:childTnLst>
                                </p:cTn>
                              </p:par>
                            </p:childTnLst>
                          </p:cTn>
                        </p:par>
                      </p:childTnLst>
                    </p:cTn>
                  </p:par>
                  <p:par>
                    <p:cTn id="56" fill="hold">
                      <p:stCondLst>
                        <p:cond delay="indefinite"/>
                      </p:stCondLst>
                      <p:childTnLst>
                        <p:par>
                          <p:cTn id="57" fill="hold">
                            <p:stCondLst>
                              <p:cond delay="0"/>
                            </p:stCondLst>
                            <p:childTnLst>
                              <p:par>
                                <p:cTn id="58" presetID="58" presetClass="entr" presetSubtype="0" accel="100000" fill="hold" grpId="0" nodeType="click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p:cTn id="60" dur="500" fill="hold"/>
                                        <p:tgtEl>
                                          <p:spTgt spid="8"/>
                                        </p:tgtEl>
                                        <p:attrNameLst>
                                          <p:attrName>ppt_w</p:attrName>
                                        </p:attrNameLst>
                                      </p:cBhvr>
                                      <p:tavLst>
                                        <p:tav tm="0">
                                          <p:val>
                                            <p:strVal val="#ppt_w*2.5"/>
                                          </p:val>
                                        </p:tav>
                                        <p:tav tm="100000">
                                          <p:val>
                                            <p:strVal val="#ppt_w"/>
                                          </p:val>
                                        </p:tav>
                                      </p:tavLst>
                                    </p:anim>
                                    <p:anim calcmode="lin" valueType="num">
                                      <p:cBhvr>
                                        <p:cTn id="61" dur="500" fill="hold"/>
                                        <p:tgtEl>
                                          <p:spTgt spid="8"/>
                                        </p:tgtEl>
                                        <p:attrNameLst>
                                          <p:attrName>ppt_h</p:attrName>
                                        </p:attrNameLst>
                                      </p:cBhvr>
                                      <p:tavLst>
                                        <p:tav tm="0">
                                          <p:val>
                                            <p:strVal val="#ppt_h*0.01"/>
                                          </p:val>
                                        </p:tav>
                                        <p:tav tm="100000">
                                          <p:val>
                                            <p:strVal val="#ppt_h"/>
                                          </p:val>
                                        </p:tav>
                                      </p:tavLst>
                                    </p:anim>
                                    <p:anim calcmode="lin" valueType="num">
                                      <p:cBhvr>
                                        <p:cTn id="62" dur="500" fill="hold"/>
                                        <p:tgtEl>
                                          <p:spTgt spid="8"/>
                                        </p:tgtEl>
                                        <p:attrNameLst>
                                          <p:attrName>ppt_x</p:attrName>
                                        </p:attrNameLst>
                                      </p:cBhvr>
                                      <p:tavLst>
                                        <p:tav tm="0">
                                          <p:val>
                                            <p:strVal val="#ppt_x"/>
                                          </p:val>
                                        </p:tav>
                                        <p:tav tm="100000">
                                          <p:val>
                                            <p:strVal val="#ppt_x"/>
                                          </p:val>
                                        </p:tav>
                                      </p:tavLst>
                                    </p:anim>
                                    <p:anim calcmode="lin" valueType="num">
                                      <p:cBhvr>
                                        <p:cTn id="63" dur="500" fill="hold"/>
                                        <p:tgtEl>
                                          <p:spTgt spid="8"/>
                                        </p:tgtEl>
                                        <p:attrNameLst>
                                          <p:attrName>ppt_y</p:attrName>
                                        </p:attrNameLst>
                                      </p:cBhvr>
                                      <p:tavLst>
                                        <p:tav tm="0">
                                          <p:val>
                                            <p:strVal val="#ppt_h+1"/>
                                          </p:val>
                                        </p:tav>
                                        <p:tav tm="100000">
                                          <p:val>
                                            <p:strVal val="#ppt_y"/>
                                          </p:val>
                                        </p:tav>
                                      </p:tavLst>
                                    </p:anim>
                                    <p:animEffect transition="in" filter="fade">
                                      <p:cBhvr>
                                        <p:cTn id="64" dur="500"/>
                                        <p:tgtEl>
                                          <p:spTgt spid="8"/>
                                        </p:tgtEl>
                                      </p:cBhvr>
                                    </p:animEffect>
                                  </p:childTnLst>
                                </p:cTn>
                              </p:par>
                            </p:childTnLst>
                          </p:cTn>
                        </p:par>
                        <p:par>
                          <p:cTn id="65" fill="hold">
                            <p:stCondLst>
                              <p:cond delay="500"/>
                            </p:stCondLst>
                            <p:childTnLst>
                              <p:par>
                                <p:cTn id="66" presetID="23" presetClass="entr" presetSubtype="528" fill="hold" nodeType="after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p:cTn id="68" dur="500" fill="hold"/>
                                        <p:tgtEl>
                                          <p:spTgt spid="9"/>
                                        </p:tgtEl>
                                        <p:attrNameLst>
                                          <p:attrName>ppt_w</p:attrName>
                                        </p:attrNameLst>
                                      </p:cBhvr>
                                      <p:tavLst>
                                        <p:tav tm="0">
                                          <p:val>
                                            <p:fltVal val="0"/>
                                          </p:val>
                                        </p:tav>
                                        <p:tav tm="100000">
                                          <p:val>
                                            <p:strVal val="#ppt_w"/>
                                          </p:val>
                                        </p:tav>
                                      </p:tavLst>
                                    </p:anim>
                                    <p:anim calcmode="lin" valueType="num">
                                      <p:cBhvr>
                                        <p:cTn id="69" dur="500" fill="hold"/>
                                        <p:tgtEl>
                                          <p:spTgt spid="9"/>
                                        </p:tgtEl>
                                        <p:attrNameLst>
                                          <p:attrName>ppt_h</p:attrName>
                                        </p:attrNameLst>
                                      </p:cBhvr>
                                      <p:tavLst>
                                        <p:tav tm="0">
                                          <p:val>
                                            <p:fltVal val="0"/>
                                          </p:val>
                                        </p:tav>
                                        <p:tav tm="100000">
                                          <p:val>
                                            <p:strVal val="#ppt_h"/>
                                          </p:val>
                                        </p:tav>
                                      </p:tavLst>
                                    </p:anim>
                                    <p:anim calcmode="lin" valueType="num">
                                      <p:cBhvr>
                                        <p:cTn id="70" dur="500" fill="hold"/>
                                        <p:tgtEl>
                                          <p:spTgt spid="9"/>
                                        </p:tgtEl>
                                        <p:attrNameLst>
                                          <p:attrName>ppt_x</p:attrName>
                                        </p:attrNameLst>
                                      </p:cBhvr>
                                      <p:tavLst>
                                        <p:tav tm="0">
                                          <p:val>
                                            <p:fltVal val="0.5"/>
                                          </p:val>
                                        </p:tav>
                                        <p:tav tm="100000">
                                          <p:val>
                                            <p:strVal val="#ppt_x"/>
                                          </p:val>
                                        </p:tav>
                                      </p:tavLst>
                                    </p:anim>
                                    <p:anim calcmode="lin" valueType="num">
                                      <p:cBhvr>
                                        <p:cTn id="71" dur="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p:cNvSpPr>
            <a:spLocks noChangeArrowheads="1"/>
          </p:cNvSpPr>
          <p:nvPr/>
        </p:nvSpPr>
        <p:spPr bwMode="auto">
          <a:xfrm rot="19794090">
            <a:off x="6781800" y="2743200"/>
            <a:ext cx="1295400" cy="228600"/>
          </a:xfrm>
          <a:prstGeom prst="notchedRightArrow">
            <a:avLst>
              <a:gd name="adj1" fmla="val 50000"/>
              <a:gd name="adj2" fmla="val 141667"/>
            </a:avLst>
          </a:prstGeom>
          <a:gradFill rotWithShape="0">
            <a:gsLst>
              <a:gs pos="0">
                <a:srgbClr val="E6DCAC"/>
              </a:gs>
              <a:gs pos="12000">
                <a:srgbClr val="E6D78A"/>
              </a:gs>
              <a:gs pos="30000">
                <a:srgbClr val="C7AC4C"/>
              </a:gs>
              <a:gs pos="45000">
                <a:srgbClr val="E6D78A"/>
              </a:gs>
              <a:gs pos="77000">
                <a:srgbClr val="C7AC4C"/>
              </a:gs>
              <a:gs pos="100000">
                <a:srgbClr val="E6DCAC"/>
              </a:gs>
            </a:gsLst>
            <a:lin ang="2700000" scaled="1"/>
          </a:gradFill>
          <a:ln w="12700">
            <a:solidFill>
              <a:schemeClr val="tx1"/>
            </a:solidFill>
            <a:miter lim="800000"/>
            <a:headEnd/>
            <a:tailEnd/>
          </a:ln>
          <a:effectLst/>
        </p:spPr>
        <p:txBody>
          <a:bodyPr wrap="none" anchor="ctr">
            <a:spAutoFit/>
          </a:bodyPr>
          <a:lstStyle/>
          <a:p>
            <a:endParaRPr lang="fr-FR"/>
          </a:p>
        </p:txBody>
      </p:sp>
      <p:sp>
        <p:nvSpPr>
          <p:cNvPr id="3" name="AutoShape 5"/>
          <p:cNvSpPr>
            <a:spLocks noChangeArrowheads="1"/>
          </p:cNvSpPr>
          <p:nvPr/>
        </p:nvSpPr>
        <p:spPr bwMode="auto">
          <a:xfrm>
            <a:off x="6781800" y="3657600"/>
            <a:ext cx="1295400" cy="228600"/>
          </a:xfrm>
          <a:prstGeom prst="notchedRightArrow">
            <a:avLst>
              <a:gd name="adj1" fmla="val 50000"/>
              <a:gd name="adj2" fmla="val 141667"/>
            </a:avLst>
          </a:prstGeom>
          <a:gradFill rotWithShape="0">
            <a:gsLst>
              <a:gs pos="0">
                <a:srgbClr val="E6DCAC"/>
              </a:gs>
              <a:gs pos="12000">
                <a:srgbClr val="E6D78A"/>
              </a:gs>
              <a:gs pos="30000">
                <a:srgbClr val="C7AC4C"/>
              </a:gs>
              <a:gs pos="45000">
                <a:srgbClr val="E6D78A"/>
              </a:gs>
              <a:gs pos="77000">
                <a:srgbClr val="C7AC4C"/>
              </a:gs>
              <a:gs pos="100000">
                <a:srgbClr val="E6DCAC"/>
              </a:gs>
            </a:gsLst>
            <a:lin ang="2700000" scaled="1"/>
          </a:gradFill>
          <a:ln w="12700">
            <a:solidFill>
              <a:schemeClr val="tx1"/>
            </a:solidFill>
            <a:miter lim="800000"/>
            <a:headEnd/>
            <a:tailEnd/>
          </a:ln>
          <a:effectLst/>
        </p:spPr>
        <p:txBody>
          <a:bodyPr wrap="none" anchor="ctr">
            <a:spAutoFit/>
          </a:bodyPr>
          <a:lstStyle/>
          <a:p>
            <a:endParaRPr lang="fr-FR"/>
          </a:p>
        </p:txBody>
      </p:sp>
      <p:sp>
        <p:nvSpPr>
          <p:cNvPr id="4" name="AutoShape 6"/>
          <p:cNvSpPr>
            <a:spLocks noChangeArrowheads="1"/>
          </p:cNvSpPr>
          <p:nvPr/>
        </p:nvSpPr>
        <p:spPr bwMode="auto">
          <a:xfrm rot="1593474">
            <a:off x="6781800" y="4572000"/>
            <a:ext cx="1295400" cy="228600"/>
          </a:xfrm>
          <a:prstGeom prst="notchedRightArrow">
            <a:avLst>
              <a:gd name="adj1" fmla="val 50000"/>
              <a:gd name="adj2" fmla="val 141667"/>
            </a:avLst>
          </a:prstGeom>
          <a:gradFill rotWithShape="0">
            <a:gsLst>
              <a:gs pos="0">
                <a:srgbClr val="E6DCAC"/>
              </a:gs>
              <a:gs pos="12000">
                <a:srgbClr val="E6D78A"/>
              </a:gs>
              <a:gs pos="30000">
                <a:srgbClr val="C7AC4C"/>
              </a:gs>
              <a:gs pos="45000">
                <a:srgbClr val="E6D78A"/>
              </a:gs>
              <a:gs pos="77000">
                <a:srgbClr val="C7AC4C"/>
              </a:gs>
              <a:gs pos="100000">
                <a:srgbClr val="E6DCAC"/>
              </a:gs>
            </a:gsLst>
            <a:lin ang="2700000" scaled="1"/>
          </a:gradFill>
          <a:ln w="12700">
            <a:solidFill>
              <a:schemeClr val="tx1"/>
            </a:solidFill>
            <a:miter lim="800000"/>
            <a:headEnd/>
            <a:tailEnd/>
          </a:ln>
          <a:effectLst/>
        </p:spPr>
        <p:txBody>
          <a:bodyPr wrap="none" anchor="ctr">
            <a:spAutoFit/>
          </a:bodyPr>
          <a:lstStyle/>
          <a:p>
            <a:endParaRPr lang="fr-FR"/>
          </a:p>
        </p:txBody>
      </p:sp>
      <p:sp>
        <p:nvSpPr>
          <p:cNvPr id="5" name="AutoShape 7"/>
          <p:cNvSpPr>
            <a:spLocks noChangeArrowheads="1"/>
          </p:cNvSpPr>
          <p:nvPr/>
        </p:nvSpPr>
        <p:spPr bwMode="auto">
          <a:xfrm rot="1805910" flipH="1">
            <a:off x="1143000" y="2743200"/>
            <a:ext cx="1295400" cy="228600"/>
          </a:xfrm>
          <a:prstGeom prst="notchedRightArrow">
            <a:avLst>
              <a:gd name="adj1" fmla="val 50000"/>
              <a:gd name="adj2" fmla="val 141667"/>
            </a:avLst>
          </a:prstGeom>
          <a:gradFill rotWithShape="0">
            <a:gsLst>
              <a:gs pos="0">
                <a:srgbClr val="E6DCAC"/>
              </a:gs>
              <a:gs pos="12000">
                <a:srgbClr val="E6D78A"/>
              </a:gs>
              <a:gs pos="30000">
                <a:srgbClr val="C7AC4C"/>
              </a:gs>
              <a:gs pos="45000">
                <a:srgbClr val="E6D78A"/>
              </a:gs>
              <a:gs pos="77000">
                <a:srgbClr val="C7AC4C"/>
              </a:gs>
              <a:gs pos="100000">
                <a:srgbClr val="E6DCAC"/>
              </a:gs>
            </a:gsLst>
            <a:lin ang="2700000" scaled="1"/>
          </a:gradFill>
          <a:ln w="12700">
            <a:solidFill>
              <a:schemeClr val="tx1"/>
            </a:solidFill>
            <a:miter lim="800000"/>
            <a:headEnd/>
            <a:tailEnd/>
          </a:ln>
          <a:effectLst/>
        </p:spPr>
        <p:txBody>
          <a:bodyPr wrap="none" anchor="ctr">
            <a:spAutoFit/>
          </a:bodyPr>
          <a:lstStyle/>
          <a:p>
            <a:endParaRPr lang="fr-FR"/>
          </a:p>
        </p:txBody>
      </p:sp>
      <p:sp>
        <p:nvSpPr>
          <p:cNvPr id="6" name="AutoShape 8"/>
          <p:cNvSpPr>
            <a:spLocks noChangeArrowheads="1"/>
          </p:cNvSpPr>
          <p:nvPr/>
        </p:nvSpPr>
        <p:spPr bwMode="auto">
          <a:xfrm flipH="1">
            <a:off x="1143000" y="3657600"/>
            <a:ext cx="1295400" cy="228600"/>
          </a:xfrm>
          <a:prstGeom prst="notchedRightArrow">
            <a:avLst>
              <a:gd name="adj1" fmla="val 50000"/>
              <a:gd name="adj2" fmla="val 141667"/>
            </a:avLst>
          </a:prstGeom>
          <a:gradFill rotWithShape="0">
            <a:gsLst>
              <a:gs pos="0">
                <a:srgbClr val="E6DCAC"/>
              </a:gs>
              <a:gs pos="12000">
                <a:srgbClr val="E6D78A"/>
              </a:gs>
              <a:gs pos="30000">
                <a:srgbClr val="C7AC4C"/>
              </a:gs>
              <a:gs pos="45000">
                <a:srgbClr val="E6D78A"/>
              </a:gs>
              <a:gs pos="77000">
                <a:srgbClr val="C7AC4C"/>
              </a:gs>
              <a:gs pos="100000">
                <a:srgbClr val="E6DCAC"/>
              </a:gs>
            </a:gsLst>
            <a:lin ang="2700000" scaled="1"/>
          </a:gradFill>
          <a:ln w="12700">
            <a:solidFill>
              <a:schemeClr val="tx1"/>
            </a:solidFill>
            <a:miter lim="800000"/>
            <a:headEnd/>
            <a:tailEnd/>
          </a:ln>
          <a:effectLst/>
        </p:spPr>
        <p:txBody>
          <a:bodyPr wrap="none" anchor="ctr">
            <a:spAutoFit/>
          </a:bodyPr>
          <a:lstStyle/>
          <a:p>
            <a:endParaRPr lang="fr-FR"/>
          </a:p>
        </p:txBody>
      </p:sp>
      <p:sp>
        <p:nvSpPr>
          <p:cNvPr id="7" name="AutoShape 9"/>
          <p:cNvSpPr>
            <a:spLocks noChangeArrowheads="1"/>
          </p:cNvSpPr>
          <p:nvPr/>
        </p:nvSpPr>
        <p:spPr bwMode="auto">
          <a:xfrm rot="20006526" flipH="1">
            <a:off x="1143000" y="4572000"/>
            <a:ext cx="1295400" cy="228600"/>
          </a:xfrm>
          <a:prstGeom prst="notchedRightArrow">
            <a:avLst>
              <a:gd name="adj1" fmla="val 50000"/>
              <a:gd name="adj2" fmla="val 141667"/>
            </a:avLst>
          </a:prstGeom>
          <a:gradFill rotWithShape="0">
            <a:gsLst>
              <a:gs pos="0">
                <a:srgbClr val="E6DCAC"/>
              </a:gs>
              <a:gs pos="12000">
                <a:srgbClr val="E6D78A"/>
              </a:gs>
              <a:gs pos="30000">
                <a:srgbClr val="C7AC4C"/>
              </a:gs>
              <a:gs pos="45000">
                <a:srgbClr val="E6D78A"/>
              </a:gs>
              <a:gs pos="77000">
                <a:srgbClr val="C7AC4C"/>
              </a:gs>
              <a:gs pos="100000">
                <a:srgbClr val="E6DCAC"/>
              </a:gs>
            </a:gsLst>
            <a:lin ang="2700000" scaled="1"/>
          </a:gradFill>
          <a:ln w="12700">
            <a:solidFill>
              <a:schemeClr val="tx1"/>
            </a:solidFill>
            <a:miter lim="800000"/>
            <a:headEnd/>
            <a:tailEnd/>
          </a:ln>
          <a:effectLst/>
        </p:spPr>
        <p:txBody>
          <a:bodyPr wrap="none" anchor="ctr">
            <a:spAutoFit/>
          </a:bodyPr>
          <a:lstStyle/>
          <a:p>
            <a:endParaRPr lang="fr-FR"/>
          </a:p>
        </p:txBody>
      </p:sp>
      <p:sp>
        <p:nvSpPr>
          <p:cNvPr id="8" name="AutoShape 11"/>
          <p:cNvSpPr>
            <a:spLocks noChangeArrowheads="1"/>
          </p:cNvSpPr>
          <p:nvPr/>
        </p:nvSpPr>
        <p:spPr bwMode="auto">
          <a:xfrm flipV="1">
            <a:off x="3429000" y="6324600"/>
            <a:ext cx="2286000" cy="381000"/>
          </a:xfrm>
          <a:custGeom>
            <a:avLst/>
            <a:gdLst>
              <a:gd name="G0" fmla="+- 6480 0 0"/>
              <a:gd name="G1" fmla="+- 10117 0 0"/>
              <a:gd name="G2" fmla="+- 6210 0 0"/>
              <a:gd name="G3" fmla="+- 21600 0 6480"/>
              <a:gd name="G4" fmla="+- 21600 0 10117"/>
              <a:gd name="G5" fmla="*/ G0 21600 G3"/>
              <a:gd name="G6" fmla="*/ G1 21600 G3"/>
              <a:gd name="G7" fmla="*/ G2 G3 21600"/>
              <a:gd name="G8" fmla="*/ 10800 21600 G3"/>
              <a:gd name="G9" fmla="*/ G4 21600 G3"/>
              <a:gd name="G10" fmla="+- 21600 0 G7"/>
              <a:gd name="G11" fmla="+- G5 0 G8"/>
              <a:gd name="G12" fmla="+- G6 0 G8"/>
              <a:gd name="G13" fmla="*/ G12 G7 G11"/>
              <a:gd name="G14" fmla="+- 21600 0 G13"/>
              <a:gd name="G15" fmla="+- G0 0 10800"/>
              <a:gd name="G16" fmla="+- G1 0 10800"/>
              <a:gd name="G17" fmla="*/ G2 G16 G15"/>
              <a:gd name="T0" fmla="*/ 10800 w 21600"/>
              <a:gd name="T1" fmla="*/ 0 h 21600"/>
              <a:gd name="T2" fmla="*/ 0 w 21600"/>
              <a:gd name="T3" fmla="*/ 15429 h 21600"/>
              <a:gd name="T4" fmla="*/ 10800 w 21600"/>
              <a:gd name="T5" fmla="*/ 16404 h 21600"/>
              <a:gd name="T6" fmla="*/ 21600 w 21600"/>
              <a:gd name="T7" fmla="*/ 15429 h 21600"/>
              <a:gd name="T8" fmla="*/ 17694720 60000 65536"/>
              <a:gd name="T9" fmla="*/ 11796480 60000 65536"/>
              <a:gd name="T10" fmla="*/ 5898240 60000 65536"/>
              <a:gd name="T11" fmla="*/ 0 60000 65536"/>
              <a:gd name="T12" fmla="*/ G13 w 21600"/>
              <a:gd name="T13" fmla="*/ G6 h 21600"/>
              <a:gd name="T14" fmla="*/ G14 w 21600"/>
              <a:gd name="T15" fmla="*/ G9 h 21600"/>
            </a:gdLst>
            <a:ahLst/>
            <a:cxnLst>
              <a:cxn ang="T8">
                <a:pos x="T0" y="T1"/>
              </a:cxn>
              <a:cxn ang="T9">
                <a:pos x="T2" y="T3"/>
              </a:cxn>
              <a:cxn ang="T10">
                <a:pos x="T4" y="T5"/>
              </a:cxn>
              <a:cxn ang="T11">
                <a:pos x="T6" y="T7"/>
              </a:cxn>
            </a:cxnLst>
            <a:rect l="T12" t="T13" r="T14" b="T15"/>
            <a:pathLst>
              <a:path w="21600" h="21600">
                <a:moveTo>
                  <a:pt x="10800" y="0"/>
                </a:moveTo>
                <a:lnTo>
                  <a:pt x="6480" y="6210"/>
                </a:lnTo>
                <a:lnTo>
                  <a:pt x="10117" y="6210"/>
                </a:lnTo>
                <a:lnTo>
                  <a:pt x="10117" y="14453"/>
                </a:lnTo>
                <a:lnTo>
                  <a:pt x="4347" y="14453"/>
                </a:lnTo>
                <a:lnTo>
                  <a:pt x="4347" y="9257"/>
                </a:lnTo>
                <a:lnTo>
                  <a:pt x="0" y="15429"/>
                </a:lnTo>
                <a:lnTo>
                  <a:pt x="4347" y="21600"/>
                </a:lnTo>
                <a:lnTo>
                  <a:pt x="4347" y="16404"/>
                </a:lnTo>
                <a:lnTo>
                  <a:pt x="17253" y="16404"/>
                </a:lnTo>
                <a:lnTo>
                  <a:pt x="17253" y="21600"/>
                </a:lnTo>
                <a:lnTo>
                  <a:pt x="21600" y="15429"/>
                </a:lnTo>
                <a:lnTo>
                  <a:pt x="17253" y="9257"/>
                </a:lnTo>
                <a:lnTo>
                  <a:pt x="17253" y="14453"/>
                </a:lnTo>
                <a:lnTo>
                  <a:pt x="11483" y="14453"/>
                </a:lnTo>
                <a:lnTo>
                  <a:pt x="11483" y="6210"/>
                </a:lnTo>
                <a:lnTo>
                  <a:pt x="15120" y="6210"/>
                </a:lnTo>
                <a:close/>
              </a:path>
            </a:pathLst>
          </a:custGeom>
          <a:gradFill rotWithShape="0">
            <a:gsLst>
              <a:gs pos="0">
                <a:srgbClr val="FF0000"/>
              </a:gs>
              <a:gs pos="100000">
                <a:srgbClr val="7F7F7F"/>
              </a:gs>
            </a:gsLst>
            <a:lin ang="2700000" scaled="1"/>
          </a:gradFill>
          <a:ln w="12700">
            <a:solidFill>
              <a:schemeClr val="tx1"/>
            </a:solidFill>
            <a:miter lim="800000"/>
            <a:headEnd/>
            <a:tailEnd/>
          </a:ln>
          <a:effectLst/>
        </p:spPr>
        <p:txBody>
          <a:bodyPr anchor="ctr">
            <a:spAutoFit/>
          </a:bodyPr>
          <a:lstStyle/>
          <a:p>
            <a:endParaRPr lang="fr-FR"/>
          </a:p>
        </p:txBody>
      </p:sp>
      <p:sp>
        <p:nvSpPr>
          <p:cNvPr id="9" name="AutoShape 12"/>
          <p:cNvSpPr>
            <a:spLocks noChangeArrowheads="1"/>
          </p:cNvSpPr>
          <p:nvPr/>
        </p:nvSpPr>
        <p:spPr bwMode="auto">
          <a:xfrm>
            <a:off x="4800600" y="914400"/>
            <a:ext cx="990600" cy="914400"/>
          </a:xfrm>
          <a:custGeom>
            <a:avLst/>
            <a:gdLst>
              <a:gd name="G0" fmla="+- 16477 0 0"/>
              <a:gd name="G1" fmla="+- 4988 0 0"/>
              <a:gd name="G2" fmla="+- 12158 0 4988"/>
              <a:gd name="G3" fmla="+- G2 0 4988"/>
              <a:gd name="G4" fmla="*/ G3 32768 32059"/>
              <a:gd name="G5" fmla="*/ G4 1 2"/>
              <a:gd name="G6" fmla="+- 21600 0 16477"/>
              <a:gd name="G7" fmla="*/ G6 4988 6079"/>
              <a:gd name="G8" fmla="+- G7 16477 0"/>
              <a:gd name="T0" fmla="*/ 16477 w 21600"/>
              <a:gd name="T1" fmla="*/ 0 h 21600"/>
              <a:gd name="T2" fmla="*/ 16477 w 21600"/>
              <a:gd name="T3" fmla="*/ 12158 h 21600"/>
              <a:gd name="T4" fmla="*/ 1115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6477" y="0"/>
                </a:lnTo>
                <a:lnTo>
                  <a:pt x="16477" y="4988"/>
                </a:lnTo>
                <a:lnTo>
                  <a:pt x="12427" y="4988"/>
                </a:lnTo>
                <a:cubicBezTo>
                  <a:pt x="5564" y="4988"/>
                  <a:pt x="0" y="8198"/>
                  <a:pt x="0" y="12158"/>
                </a:cubicBezTo>
                <a:lnTo>
                  <a:pt x="0" y="21600"/>
                </a:lnTo>
                <a:lnTo>
                  <a:pt x="2230" y="21600"/>
                </a:lnTo>
                <a:lnTo>
                  <a:pt x="2230" y="12158"/>
                </a:lnTo>
                <a:cubicBezTo>
                  <a:pt x="2230" y="9403"/>
                  <a:pt x="6795" y="7170"/>
                  <a:pt x="12427" y="7170"/>
                </a:cubicBezTo>
                <a:lnTo>
                  <a:pt x="16477" y="7170"/>
                </a:lnTo>
                <a:lnTo>
                  <a:pt x="16477" y="12158"/>
                </a:lnTo>
                <a:close/>
              </a:path>
            </a:pathLst>
          </a:custGeom>
          <a:gradFill rotWithShape="0">
            <a:gsLst>
              <a:gs pos="0">
                <a:schemeClr val="folHlink"/>
              </a:gs>
              <a:gs pos="100000">
                <a:srgbClr val="FFFF99"/>
              </a:gs>
            </a:gsLst>
            <a:lin ang="2700000" scaled="1"/>
          </a:gradFill>
          <a:ln w="12700">
            <a:solidFill>
              <a:schemeClr val="tx1"/>
            </a:solidFill>
            <a:miter lim="800000"/>
            <a:headEnd/>
            <a:tailEnd/>
          </a:ln>
          <a:effectLst/>
        </p:spPr>
        <p:txBody>
          <a:bodyPr wrap="none" anchor="ctr">
            <a:spAutoFit/>
          </a:bodyPr>
          <a:lstStyle/>
          <a:p>
            <a:endParaRPr lang="fr-FR"/>
          </a:p>
        </p:txBody>
      </p:sp>
      <p:sp>
        <p:nvSpPr>
          <p:cNvPr id="10" name="AutoShape 13"/>
          <p:cNvSpPr>
            <a:spLocks noChangeArrowheads="1"/>
          </p:cNvSpPr>
          <p:nvPr/>
        </p:nvSpPr>
        <p:spPr bwMode="auto">
          <a:xfrm flipH="1">
            <a:off x="3581400" y="1295400"/>
            <a:ext cx="990600" cy="914400"/>
          </a:xfrm>
          <a:custGeom>
            <a:avLst/>
            <a:gdLst>
              <a:gd name="G0" fmla="+- 16477 0 0"/>
              <a:gd name="G1" fmla="+- 4988 0 0"/>
              <a:gd name="G2" fmla="+- 12158 0 4988"/>
              <a:gd name="G3" fmla="+- G2 0 4988"/>
              <a:gd name="G4" fmla="*/ G3 32768 32059"/>
              <a:gd name="G5" fmla="*/ G4 1 2"/>
              <a:gd name="G6" fmla="+- 21600 0 16477"/>
              <a:gd name="G7" fmla="*/ G6 4988 6079"/>
              <a:gd name="G8" fmla="+- G7 16477 0"/>
              <a:gd name="T0" fmla="*/ 16477 w 21600"/>
              <a:gd name="T1" fmla="*/ 0 h 21600"/>
              <a:gd name="T2" fmla="*/ 16477 w 21600"/>
              <a:gd name="T3" fmla="*/ 12158 h 21600"/>
              <a:gd name="T4" fmla="*/ 1115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6477" y="0"/>
                </a:lnTo>
                <a:lnTo>
                  <a:pt x="16477" y="4988"/>
                </a:lnTo>
                <a:lnTo>
                  <a:pt x="12427" y="4988"/>
                </a:lnTo>
                <a:cubicBezTo>
                  <a:pt x="5564" y="4988"/>
                  <a:pt x="0" y="8198"/>
                  <a:pt x="0" y="12158"/>
                </a:cubicBezTo>
                <a:lnTo>
                  <a:pt x="0" y="21600"/>
                </a:lnTo>
                <a:lnTo>
                  <a:pt x="2230" y="21600"/>
                </a:lnTo>
                <a:lnTo>
                  <a:pt x="2230" y="12158"/>
                </a:lnTo>
                <a:cubicBezTo>
                  <a:pt x="2230" y="9403"/>
                  <a:pt x="6795" y="7170"/>
                  <a:pt x="12427" y="7170"/>
                </a:cubicBezTo>
                <a:lnTo>
                  <a:pt x="16477" y="7170"/>
                </a:lnTo>
                <a:lnTo>
                  <a:pt x="16477" y="12158"/>
                </a:lnTo>
                <a:close/>
              </a:path>
            </a:pathLst>
          </a:custGeom>
          <a:gradFill rotWithShape="0">
            <a:gsLst>
              <a:gs pos="0">
                <a:srgbClr val="FFFF99"/>
              </a:gs>
              <a:gs pos="100000">
                <a:schemeClr val="folHlink"/>
              </a:gs>
            </a:gsLst>
            <a:lin ang="2700000" scaled="1"/>
          </a:gradFill>
          <a:ln w="12700">
            <a:solidFill>
              <a:schemeClr val="tx1"/>
            </a:solidFill>
            <a:miter lim="800000"/>
            <a:headEnd/>
            <a:tailEnd/>
          </a:ln>
          <a:effectLst/>
        </p:spPr>
        <p:txBody>
          <a:bodyPr wrap="none" anchor="ctr">
            <a:spAutoFit/>
          </a:bodyPr>
          <a:lstStyle/>
          <a:p>
            <a:endParaRPr lang="fr-FR"/>
          </a:p>
        </p:txBody>
      </p:sp>
      <p:sp>
        <p:nvSpPr>
          <p:cNvPr id="11" name="AutoShape 14">
            <a:hlinkClick r:id="" action="ppaction://noaction" highlightClick="1"/>
          </p:cNvPr>
          <p:cNvSpPr>
            <a:spLocks noChangeArrowheads="1"/>
          </p:cNvSpPr>
          <p:nvPr/>
        </p:nvSpPr>
        <p:spPr bwMode="auto">
          <a:xfrm rot="16200000">
            <a:off x="1430423" y="3713058"/>
            <a:ext cx="3214710" cy="646331"/>
          </a:xfrm>
          <a:prstGeom prst="actionButtonBlank">
            <a:avLst/>
          </a:prstGeom>
          <a:noFill/>
          <a:ln w="12700">
            <a:solidFill>
              <a:schemeClr val="tx1"/>
            </a:solidFill>
            <a:miter lim="800000"/>
            <a:headEnd/>
            <a:tailEnd/>
          </a:ln>
          <a:effectLst/>
        </p:spPr>
        <p:txBody>
          <a:bodyPr wrap="square" anchor="ctr">
            <a:spAutoFit/>
          </a:bodyPr>
          <a:lstStyle/>
          <a:p>
            <a:pPr algn="ctr" rtl="1" eaLnBrk="0" hangingPunct="0">
              <a:spcBef>
                <a:spcPct val="50000"/>
              </a:spcBef>
            </a:pPr>
            <a:r>
              <a:rPr lang="ar-TN" sz="3600" dirty="0" smtClean="0"/>
              <a:t>بالإشعــــــــــــــاع</a:t>
            </a:r>
            <a:endParaRPr lang="fr-FR" sz="3600" dirty="0"/>
          </a:p>
        </p:txBody>
      </p:sp>
      <p:sp>
        <p:nvSpPr>
          <p:cNvPr id="12" name="AutoShape 15">
            <a:hlinkClick r:id="" action="ppaction://noaction" highlightClick="1"/>
          </p:cNvPr>
          <p:cNvSpPr>
            <a:spLocks noChangeArrowheads="1"/>
          </p:cNvSpPr>
          <p:nvPr/>
        </p:nvSpPr>
        <p:spPr bwMode="auto">
          <a:xfrm>
            <a:off x="3962400" y="2362200"/>
            <a:ext cx="1349375" cy="420688"/>
          </a:xfrm>
          <a:prstGeom prst="actionButtonBlank">
            <a:avLst/>
          </a:prstGeom>
          <a:noFill/>
          <a:ln w="12700">
            <a:solidFill>
              <a:schemeClr val="tx1"/>
            </a:solidFill>
            <a:miter lim="800000"/>
            <a:headEnd/>
            <a:tailEnd/>
          </a:ln>
          <a:effectLst/>
        </p:spPr>
        <p:txBody>
          <a:bodyPr wrap="none" anchor="ctr">
            <a:spAutoFit/>
          </a:bodyPr>
          <a:lstStyle/>
          <a:p>
            <a:pPr algn="ctr" eaLnBrk="0" hangingPunct="0">
              <a:spcBef>
                <a:spcPct val="50000"/>
              </a:spcBef>
            </a:pPr>
            <a:r>
              <a:rPr lang="fr-FR" sz="1800" b="1" dirty="0"/>
              <a:t>Convection</a:t>
            </a:r>
            <a:endParaRPr lang="fr-FR" sz="3600" dirty="0"/>
          </a:p>
        </p:txBody>
      </p:sp>
      <p:sp>
        <p:nvSpPr>
          <p:cNvPr id="13" name="AutoShape 16">
            <a:hlinkClick r:id="" action="ppaction://noaction" highlightClick="1"/>
          </p:cNvPr>
          <p:cNvSpPr>
            <a:spLocks noChangeArrowheads="1"/>
          </p:cNvSpPr>
          <p:nvPr/>
        </p:nvSpPr>
        <p:spPr bwMode="auto">
          <a:xfrm>
            <a:off x="3810000" y="5867400"/>
            <a:ext cx="1527175" cy="369332"/>
          </a:xfrm>
          <a:prstGeom prst="actionButtonBlank">
            <a:avLst/>
          </a:prstGeom>
          <a:noFill/>
          <a:ln w="12700">
            <a:solidFill>
              <a:schemeClr val="tx1"/>
            </a:solidFill>
            <a:miter lim="800000"/>
            <a:headEnd/>
            <a:tailEnd/>
          </a:ln>
          <a:effectLst/>
        </p:spPr>
        <p:txBody>
          <a:bodyPr anchor="ctr">
            <a:spAutoFit/>
          </a:bodyPr>
          <a:lstStyle/>
          <a:p>
            <a:pPr algn="ctr" eaLnBrk="0" hangingPunct="0">
              <a:spcBef>
                <a:spcPct val="50000"/>
              </a:spcBef>
            </a:pPr>
            <a:r>
              <a:rPr lang="ar-TN" sz="1800" b="1" dirty="0" smtClean="0">
                <a:effectLst>
                  <a:outerShdw blurRad="38100" dist="38100" dir="2700000" algn="tl">
                    <a:srgbClr val="C0C0C0"/>
                  </a:outerShdw>
                </a:effectLst>
              </a:rPr>
              <a:t>بالالتحـــام</a:t>
            </a:r>
            <a:endParaRPr lang="fr-FR" sz="3600" dirty="0"/>
          </a:p>
        </p:txBody>
      </p:sp>
      <p:sp>
        <p:nvSpPr>
          <p:cNvPr id="14" name="AutoShape 19">
            <a:hlinkClick r:id="" action="ppaction://noaction" highlightClick="1"/>
          </p:cNvPr>
          <p:cNvSpPr>
            <a:spLocks noChangeArrowheads="1"/>
          </p:cNvSpPr>
          <p:nvPr/>
        </p:nvSpPr>
        <p:spPr bwMode="auto">
          <a:xfrm>
            <a:off x="5643570" y="1752601"/>
            <a:ext cx="1444381" cy="461665"/>
          </a:xfrm>
          <a:prstGeom prst="actionButtonBlank">
            <a:avLst/>
          </a:prstGeom>
          <a:noFill/>
          <a:ln w="12700">
            <a:solidFill>
              <a:schemeClr val="tx1"/>
            </a:solidFill>
            <a:miter lim="800000"/>
            <a:headEnd/>
            <a:tailEnd/>
          </a:ln>
          <a:effectLst/>
        </p:spPr>
        <p:txBody>
          <a:bodyPr wrap="square" anchor="ctr">
            <a:spAutoFit/>
          </a:bodyPr>
          <a:lstStyle/>
          <a:p>
            <a:pPr algn="r" rtl="1" eaLnBrk="0" hangingPunct="0">
              <a:spcBef>
                <a:spcPct val="50000"/>
              </a:spcBef>
            </a:pPr>
            <a:r>
              <a:rPr lang="ar-TN" sz="2400" b="1" dirty="0" smtClean="0">
                <a:effectLst>
                  <a:outerShdw blurRad="38100" dist="38100" dir="2700000" algn="tl">
                    <a:srgbClr val="C0C0C0"/>
                  </a:outerShdw>
                </a:effectLst>
              </a:rPr>
              <a:t>القـــذف</a:t>
            </a:r>
            <a:endParaRPr lang="fr-FR" sz="3600" dirty="0"/>
          </a:p>
        </p:txBody>
      </p:sp>
      <p:sp>
        <p:nvSpPr>
          <p:cNvPr id="16" name="Rectangle 21"/>
          <p:cNvSpPr txBox="1">
            <a:spLocks noChangeArrowheads="1"/>
          </p:cNvSpPr>
          <p:nvPr/>
        </p:nvSpPr>
        <p:spPr>
          <a:xfrm>
            <a:off x="381000" y="71414"/>
            <a:ext cx="7772400" cy="461946"/>
          </a:xfrm>
          <a:prstGeom prst="rect">
            <a:avLst/>
          </a:prstGeom>
        </p:spPr>
        <p:txBody>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TN" sz="3600" b="1" i="0" u="none" strike="noStrike" kern="1200" cap="none" spc="0" normalizeH="0" baseline="0" noProof="0" dirty="0" smtClean="0">
                <a:ln>
                  <a:noFill/>
                </a:ln>
                <a:solidFill>
                  <a:srgbClr val="FF0000"/>
                </a:solidFill>
                <a:effectLst/>
                <a:uLnTx/>
                <a:uFillTx/>
                <a:latin typeface="+mj-lt"/>
                <a:ea typeface="+mj-ea"/>
                <a:cs typeface="+mj-cs"/>
              </a:rPr>
              <a:t>كيفية انتشار النار</a:t>
            </a:r>
            <a:endParaRPr kumimoji="0" lang="fr-FR" sz="6000" b="1" i="0" u="none" strike="noStrike" kern="1200" cap="none" spc="0" normalizeH="0" baseline="0" noProof="0" dirty="0">
              <a:ln>
                <a:noFill/>
              </a:ln>
              <a:solidFill>
                <a:srgbClr val="FF0000"/>
              </a:solidFill>
              <a:effectLst/>
              <a:uLnTx/>
              <a:uFillTx/>
              <a:latin typeface="+mj-lt"/>
              <a:ea typeface="+mj-ea"/>
              <a:cs typeface="+mj-cs"/>
            </a:endParaRPr>
          </a:p>
        </p:txBody>
      </p:sp>
      <p:pic>
        <p:nvPicPr>
          <p:cNvPr id="17" name="Picture 22" descr="Feu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043238" y="2819400"/>
            <a:ext cx="3057525" cy="2740025"/>
          </a:xfrm>
          <a:prstGeom prst="rect">
            <a:avLst/>
          </a:prstGeom>
          <a:noFill/>
        </p:spPr>
      </p:pic>
      <p:sp>
        <p:nvSpPr>
          <p:cNvPr id="18" name="AutoShape 10"/>
          <p:cNvSpPr>
            <a:spLocks noChangeArrowheads="1"/>
          </p:cNvSpPr>
          <p:nvPr/>
        </p:nvSpPr>
        <p:spPr bwMode="auto">
          <a:xfrm rot="16200000">
            <a:off x="4038600" y="1447800"/>
            <a:ext cx="1295400" cy="228600"/>
          </a:xfrm>
          <a:prstGeom prst="notchedRightArrow">
            <a:avLst>
              <a:gd name="adj1" fmla="val 50000"/>
              <a:gd name="adj2" fmla="val 141667"/>
            </a:avLst>
          </a:prstGeom>
          <a:gradFill rotWithShape="0">
            <a:gsLst>
              <a:gs pos="0">
                <a:srgbClr val="FFFF99"/>
              </a:gs>
              <a:gs pos="100000">
                <a:schemeClr val="folHlink"/>
              </a:gs>
            </a:gsLst>
            <a:lin ang="2700000" scaled="1"/>
          </a:gradFill>
          <a:ln w="12700">
            <a:solidFill>
              <a:schemeClr val="tx1"/>
            </a:solidFill>
            <a:miter lim="800000"/>
            <a:headEnd/>
            <a:tailEnd/>
          </a:ln>
          <a:effectLst/>
        </p:spPr>
        <p:txBody>
          <a:bodyPr wrap="none" anchor="ctr">
            <a:spAutoFit/>
          </a:bodyPr>
          <a:lstStyle/>
          <a:p>
            <a:endParaRPr lang="fr-FR"/>
          </a:p>
        </p:txBody>
      </p:sp>
      <p:sp>
        <p:nvSpPr>
          <p:cNvPr id="19" name="AutoShape 12"/>
          <p:cNvSpPr>
            <a:spLocks noChangeArrowheads="1"/>
          </p:cNvSpPr>
          <p:nvPr/>
        </p:nvSpPr>
        <p:spPr bwMode="auto">
          <a:xfrm>
            <a:off x="7143768" y="428604"/>
            <a:ext cx="1285884" cy="1071570"/>
          </a:xfrm>
          <a:custGeom>
            <a:avLst/>
            <a:gdLst>
              <a:gd name="G0" fmla="+- 16477 0 0"/>
              <a:gd name="G1" fmla="+- 4988 0 0"/>
              <a:gd name="G2" fmla="+- 12158 0 4988"/>
              <a:gd name="G3" fmla="+- G2 0 4988"/>
              <a:gd name="G4" fmla="*/ G3 32768 32059"/>
              <a:gd name="G5" fmla="*/ G4 1 2"/>
              <a:gd name="G6" fmla="+- 21600 0 16477"/>
              <a:gd name="G7" fmla="*/ G6 4988 6079"/>
              <a:gd name="G8" fmla="+- G7 16477 0"/>
              <a:gd name="T0" fmla="*/ 16477 w 21600"/>
              <a:gd name="T1" fmla="*/ 0 h 21600"/>
              <a:gd name="T2" fmla="*/ 16477 w 21600"/>
              <a:gd name="T3" fmla="*/ 12158 h 21600"/>
              <a:gd name="T4" fmla="*/ 1115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6477" y="0"/>
                </a:lnTo>
                <a:lnTo>
                  <a:pt x="16477" y="4988"/>
                </a:lnTo>
                <a:lnTo>
                  <a:pt x="12427" y="4988"/>
                </a:lnTo>
                <a:cubicBezTo>
                  <a:pt x="5564" y="4988"/>
                  <a:pt x="0" y="8198"/>
                  <a:pt x="0" y="12158"/>
                </a:cubicBezTo>
                <a:lnTo>
                  <a:pt x="0" y="21600"/>
                </a:lnTo>
                <a:lnTo>
                  <a:pt x="2230" y="21600"/>
                </a:lnTo>
                <a:lnTo>
                  <a:pt x="2230" y="12158"/>
                </a:lnTo>
                <a:cubicBezTo>
                  <a:pt x="2230" y="9403"/>
                  <a:pt x="6795" y="7170"/>
                  <a:pt x="12427" y="7170"/>
                </a:cubicBezTo>
                <a:lnTo>
                  <a:pt x="16477" y="7170"/>
                </a:lnTo>
                <a:lnTo>
                  <a:pt x="16477" y="12158"/>
                </a:lnTo>
                <a:close/>
              </a:path>
            </a:pathLst>
          </a:custGeom>
          <a:gradFill rotWithShape="0">
            <a:gsLst>
              <a:gs pos="0">
                <a:schemeClr val="folHlink"/>
              </a:gs>
              <a:gs pos="100000">
                <a:srgbClr val="FFFF99"/>
              </a:gs>
            </a:gsLst>
            <a:lin ang="2700000" scaled="1"/>
          </a:gradFill>
          <a:ln w="12700">
            <a:solidFill>
              <a:schemeClr val="tx1"/>
            </a:solidFill>
            <a:miter lim="800000"/>
            <a:headEnd/>
            <a:tailEnd/>
          </a:ln>
          <a:effectLst/>
        </p:spPr>
        <p:txBody>
          <a:bodyPr wrap="square" anchor="ctr">
            <a:spAutoFit/>
          </a:bodyPr>
          <a:lstStyle/>
          <a:p>
            <a:endParaRPr lang="fr-FR"/>
          </a:p>
        </p:txBody>
      </p:sp>
      <p:sp>
        <p:nvSpPr>
          <p:cNvPr id="20" name="AutoShape 14">
            <a:hlinkClick r:id="" action="ppaction://noaction" highlightClick="1"/>
          </p:cNvPr>
          <p:cNvSpPr>
            <a:spLocks noChangeArrowheads="1"/>
          </p:cNvSpPr>
          <p:nvPr/>
        </p:nvSpPr>
        <p:spPr bwMode="auto">
          <a:xfrm rot="5400000" flipV="1">
            <a:off x="4375548" y="3641620"/>
            <a:ext cx="3214710" cy="646331"/>
          </a:xfrm>
          <a:prstGeom prst="actionButtonBlank">
            <a:avLst/>
          </a:prstGeom>
          <a:noFill/>
          <a:ln w="12700">
            <a:solidFill>
              <a:schemeClr val="tx1"/>
            </a:solidFill>
            <a:miter lim="800000"/>
            <a:headEnd/>
            <a:tailEnd/>
          </a:ln>
          <a:effectLst/>
        </p:spPr>
        <p:txBody>
          <a:bodyPr wrap="square" anchor="ctr">
            <a:spAutoFit/>
          </a:bodyPr>
          <a:lstStyle/>
          <a:p>
            <a:pPr algn="ctr" rtl="1" eaLnBrk="0" hangingPunct="0">
              <a:spcBef>
                <a:spcPct val="50000"/>
              </a:spcBef>
            </a:pPr>
            <a:r>
              <a:rPr lang="ar-TN" sz="3600" dirty="0" smtClean="0"/>
              <a:t>بالإشعــــــــــــــاع</a:t>
            </a:r>
            <a:endParaRPr lang="fr-FR" sz="36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Horizontal)">
                                      <p:cBhvr>
                                        <p:cTn id="17" dur="500"/>
                                        <p:tgtEl>
                                          <p:spTgt spid="20"/>
                                        </p:tgtEl>
                                      </p:cBhvr>
                                    </p:animEffect>
                                  </p:childTnLst>
                                </p:cTn>
                              </p:par>
                              <p:par>
                                <p:cTn id="18" presetID="16" presetClass="entr" presetSubtype="26"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Horizontal)">
                                      <p:cBhvr>
                                        <p:cTn id="20" dur="500"/>
                                        <p:tgtEl>
                                          <p:spTgt spid="4"/>
                                        </p:tgtEl>
                                      </p:cBhvr>
                                    </p:animEffect>
                                  </p:childTnLst>
                                </p:cTn>
                              </p:par>
                              <p:par>
                                <p:cTn id="21" presetID="16" presetClass="entr" presetSubtype="26"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Horizontal)">
                                      <p:cBhvr>
                                        <p:cTn id="23" dur="500"/>
                                        <p:tgtEl>
                                          <p:spTgt spid="3"/>
                                        </p:tgtEl>
                                      </p:cBhvr>
                                    </p:animEffect>
                                  </p:childTnLst>
                                </p:cTn>
                              </p:par>
                              <p:par>
                                <p:cTn id="24" presetID="16" presetClass="entr" presetSubtype="26" fill="hold" grpId="0"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arn(inHorizontal)">
                                      <p:cBhvr>
                                        <p:cTn id="26" dur="5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6"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inHorizontal)">
                                      <p:cBhvr>
                                        <p:cTn id="31" dur="500"/>
                                        <p:tgtEl>
                                          <p:spTgt spid="11"/>
                                        </p:tgtEl>
                                      </p:cBhvr>
                                    </p:animEffect>
                                  </p:childTnLst>
                                </p:cTn>
                              </p:par>
                              <p:par>
                                <p:cTn id="32" presetID="16" presetClass="entr" presetSubtype="26"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Horizontal)">
                                      <p:cBhvr>
                                        <p:cTn id="34" dur="500"/>
                                        <p:tgtEl>
                                          <p:spTgt spid="5"/>
                                        </p:tgtEl>
                                      </p:cBhvr>
                                    </p:animEffect>
                                  </p:childTnLst>
                                </p:cTn>
                              </p:par>
                              <p:par>
                                <p:cTn id="35" presetID="16" presetClass="entr" presetSubtype="26"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arn(inHorizontal)">
                                      <p:cBhvr>
                                        <p:cTn id="37" dur="500"/>
                                        <p:tgtEl>
                                          <p:spTgt spid="6"/>
                                        </p:tgtEl>
                                      </p:cBhvr>
                                    </p:animEffect>
                                  </p:childTnLst>
                                </p:cTn>
                              </p:par>
                              <p:par>
                                <p:cTn id="38" presetID="16" presetClass="entr" presetSubtype="2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barn(inHorizontal)">
                                      <p:cBhvr>
                                        <p:cTn id="40" dur="5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4" fill="hold"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slide(fromBottom)">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37"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1000"/>
                                        <p:tgtEl>
                                          <p:spTgt spid="12"/>
                                        </p:tgtEl>
                                      </p:cBhvr>
                                    </p:animEffect>
                                    <p:anim calcmode="lin" valueType="num">
                                      <p:cBhvr>
                                        <p:cTn id="51" dur="1000" fill="hold"/>
                                        <p:tgtEl>
                                          <p:spTgt spid="12"/>
                                        </p:tgtEl>
                                        <p:attrNameLst>
                                          <p:attrName>ppt_x</p:attrName>
                                        </p:attrNameLst>
                                      </p:cBhvr>
                                      <p:tavLst>
                                        <p:tav tm="0">
                                          <p:val>
                                            <p:strVal val="#ppt_x"/>
                                          </p:val>
                                        </p:tav>
                                        <p:tav tm="100000">
                                          <p:val>
                                            <p:strVal val="#ppt_x"/>
                                          </p:val>
                                        </p:tav>
                                      </p:tavLst>
                                    </p:anim>
                                    <p:anim calcmode="lin" valueType="num">
                                      <p:cBhvr>
                                        <p:cTn id="52" dur="900" decel="100000" fill="hold"/>
                                        <p:tgtEl>
                                          <p:spTgt spid="12"/>
                                        </p:tgtEl>
                                        <p:attrNameLst>
                                          <p:attrName>ppt_y</p:attrName>
                                        </p:attrNameLst>
                                      </p:cBhvr>
                                      <p:tavLst>
                                        <p:tav tm="0">
                                          <p:val>
                                            <p:strVal val="#ppt_y+1"/>
                                          </p:val>
                                        </p:tav>
                                        <p:tav tm="100000">
                                          <p:val>
                                            <p:strVal val="#ppt_y-.03"/>
                                          </p:val>
                                        </p:tav>
                                      </p:tavLst>
                                    </p:anim>
                                    <p:anim calcmode="lin" valueType="num">
                                      <p:cBhvr>
                                        <p:cTn id="53"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54" presetID="37"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900" decel="100000" fill="hold"/>
                                        <p:tgtEl>
                                          <p:spTgt spid="18"/>
                                        </p:tgtEl>
                                        <p:attrNameLst>
                                          <p:attrName>ppt_y</p:attrName>
                                        </p:attrNameLst>
                                      </p:cBhvr>
                                      <p:tavLst>
                                        <p:tav tm="0">
                                          <p:val>
                                            <p:strVal val="#ppt_y+1"/>
                                          </p:val>
                                        </p:tav>
                                        <p:tav tm="100000">
                                          <p:val>
                                            <p:strVal val="#ppt_y-.03"/>
                                          </p:val>
                                        </p:tav>
                                      </p:tavLst>
                                    </p:anim>
                                    <p:anim calcmode="lin" valueType="num">
                                      <p:cBhvr>
                                        <p:cTn id="59"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par>
                                <p:cTn id="60" presetID="37" presetClass="entr" presetSubtype="0"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fade">
                                      <p:cBhvr>
                                        <p:cTn id="62" dur="1000"/>
                                        <p:tgtEl>
                                          <p:spTgt spid="9"/>
                                        </p:tgtEl>
                                      </p:cBhvr>
                                    </p:animEffect>
                                    <p:anim calcmode="lin" valueType="num">
                                      <p:cBhvr>
                                        <p:cTn id="63" dur="1000" fill="hold"/>
                                        <p:tgtEl>
                                          <p:spTgt spid="9"/>
                                        </p:tgtEl>
                                        <p:attrNameLst>
                                          <p:attrName>ppt_x</p:attrName>
                                        </p:attrNameLst>
                                      </p:cBhvr>
                                      <p:tavLst>
                                        <p:tav tm="0">
                                          <p:val>
                                            <p:strVal val="#ppt_x"/>
                                          </p:val>
                                        </p:tav>
                                        <p:tav tm="100000">
                                          <p:val>
                                            <p:strVal val="#ppt_x"/>
                                          </p:val>
                                        </p:tav>
                                      </p:tavLst>
                                    </p:anim>
                                    <p:anim calcmode="lin" valueType="num">
                                      <p:cBhvr>
                                        <p:cTn id="64" dur="900" decel="100000" fill="hold"/>
                                        <p:tgtEl>
                                          <p:spTgt spid="9"/>
                                        </p:tgtEl>
                                        <p:attrNameLst>
                                          <p:attrName>ppt_y</p:attrName>
                                        </p:attrNameLst>
                                      </p:cBhvr>
                                      <p:tavLst>
                                        <p:tav tm="0">
                                          <p:val>
                                            <p:strVal val="#ppt_y+1"/>
                                          </p:val>
                                        </p:tav>
                                        <p:tav tm="100000">
                                          <p:val>
                                            <p:strVal val="#ppt_y-.03"/>
                                          </p:val>
                                        </p:tav>
                                      </p:tavLst>
                                    </p:anim>
                                    <p:anim calcmode="lin" valueType="num">
                                      <p:cBhvr>
                                        <p:cTn id="65"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66" presetID="37" presetClass="entr" presetSubtype="0" fill="hold" grpId="0"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
                                          </p:val>
                                        </p:tav>
                                        <p:tav tm="100000">
                                          <p:val>
                                            <p:strVal val="#ppt_x"/>
                                          </p:val>
                                        </p:tav>
                                      </p:tavLst>
                                    </p:anim>
                                    <p:anim calcmode="lin" valueType="num">
                                      <p:cBhvr>
                                        <p:cTn id="70" dur="900" decel="100000" fill="hold"/>
                                        <p:tgtEl>
                                          <p:spTgt spid="10"/>
                                        </p:tgtEl>
                                        <p:attrNameLst>
                                          <p:attrName>ppt_y</p:attrName>
                                        </p:attrNameLst>
                                      </p:cBhvr>
                                      <p:tavLst>
                                        <p:tav tm="0">
                                          <p:val>
                                            <p:strVal val="#ppt_y+1"/>
                                          </p:val>
                                        </p:tav>
                                        <p:tav tm="100000">
                                          <p:val>
                                            <p:strVal val="#ppt_y-.03"/>
                                          </p:val>
                                        </p:tav>
                                      </p:tavLst>
                                    </p:anim>
                                    <p:anim calcmode="lin" valueType="num">
                                      <p:cBhvr>
                                        <p:cTn id="71"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54" presetClass="entr" presetSubtype="0" accel="100000" fill="hold" grpId="0" nodeType="click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strVal val="#ppt_w*0.05"/>
                                          </p:val>
                                        </p:tav>
                                        <p:tav tm="100000">
                                          <p:val>
                                            <p:strVal val="#ppt_w"/>
                                          </p:val>
                                        </p:tav>
                                      </p:tavLst>
                                    </p:anim>
                                    <p:anim calcmode="lin" valueType="num">
                                      <p:cBhvr>
                                        <p:cTn id="77" dur="500" fill="hold"/>
                                        <p:tgtEl>
                                          <p:spTgt spid="14"/>
                                        </p:tgtEl>
                                        <p:attrNameLst>
                                          <p:attrName>ppt_h</p:attrName>
                                        </p:attrNameLst>
                                      </p:cBhvr>
                                      <p:tavLst>
                                        <p:tav tm="0">
                                          <p:val>
                                            <p:strVal val="#ppt_h"/>
                                          </p:val>
                                        </p:tav>
                                        <p:tav tm="100000">
                                          <p:val>
                                            <p:strVal val="#ppt_h"/>
                                          </p:val>
                                        </p:tav>
                                      </p:tavLst>
                                    </p:anim>
                                    <p:anim calcmode="lin" valueType="num">
                                      <p:cBhvr>
                                        <p:cTn id="78" dur="500" fill="hold"/>
                                        <p:tgtEl>
                                          <p:spTgt spid="14"/>
                                        </p:tgtEl>
                                        <p:attrNameLst>
                                          <p:attrName>ppt_x</p:attrName>
                                        </p:attrNameLst>
                                      </p:cBhvr>
                                      <p:tavLst>
                                        <p:tav tm="0">
                                          <p:val>
                                            <p:strVal val="#ppt_x-.2"/>
                                          </p:val>
                                        </p:tav>
                                        <p:tav tm="100000">
                                          <p:val>
                                            <p:strVal val="#ppt_x"/>
                                          </p:val>
                                        </p:tav>
                                      </p:tavLst>
                                    </p:anim>
                                    <p:anim calcmode="lin" valueType="num">
                                      <p:cBhvr>
                                        <p:cTn id="79" dur="500" fill="hold"/>
                                        <p:tgtEl>
                                          <p:spTgt spid="14"/>
                                        </p:tgtEl>
                                        <p:attrNameLst>
                                          <p:attrName>ppt_y</p:attrName>
                                        </p:attrNameLst>
                                      </p:cBhvr>
                                      <p:tavLst>
                                        <p:tav tm="0">
                                          <p:val>
                                            <p:strVal val="#ppt_y"/>
                                          </p:val>
                                        </p:tav>
                                        <p:tav tm="100000">
                                          <p:val>
                                            <p:strVal val="#ppt_y"/>
                                          </p:val>
                                        </p:tav>
                                      </p:tavLst>
                                    </p:anim>
                                    <p:animEffect transition="in" filter="fade">
                                      <p:cBhvr>
                                        <p:cTn id="80" dur="500"/>
                                        <p:tgtEl>
                                          <p:spTgt spid="14"/>
                                        </p:tgtEl>
                                      </p:cBhvr>
                                    </p:animEffect>
                                  </p:childTnLst>
                                </p:cTn>
                              </p:par>
                              <p:par>
                                <p:cTn id="81" presetID="54" presetClass="entr" presetSubtype="0" accel="100000" fill="hold" grpId="0"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strVal val="#ppt_w*0.05"/>
                                          </p:val>
                                        </p:tav>
                                        <p:tav tm="100000">
                                          <p:val>
                                            <p:strVal val="#ppt_w"/>
                                          </p:val>
                                        </p:tav>
                                      </p:tavLst>
                                    </p:anim>
                                    <p:anim calcmode="lin" valueType="num">
                                      <p:cBhvr>
                                        <p:cTn id="84" dur="500" fill="hold"/>
                                        <p:tgtEl>
                                          <p:spTgt spid="19"/>
                                        </p:tgtEl>
                                        <p:attrNameLst>
                                          <p:attrName>ppt_h</p:attrName>
                                        </p:attrNameLst>
                                      </p:cBhvr>
                                      <p:tavLst>
                                        <p:tav tm="0">
                                          <p:val>
                                            <p:strVal val="#ppt_h"/>
                                          </p:val>
                                        </p:tav>
                                        <p:tav tm="100000">
                                          <p:val>
                                            <p:strVal val="#ppt_h"/>
                                          </p:val>
                                        </p:tav>
                                      </p:tavLst>
                                    </p:anim>
                                    <p:anim calcmode="lin" valueType="num">
                                      <p:cBhvr>
                                        <p:cTn id="85" dur="500" fill="hold"/>
                                        <p:tgtEl>
                                          <p:spTgt spid="19"/>
                                        </p:tgtEl>
                                        <p:attrNameLst>
                                          <p:attrName>ppt_x</p:attrName>
                                        </p:attrNameLst>
                                      </p:cBhvr>
                                      <p:tavLst>
                                        <p:tav tm="0">
                                          <p:val>
                                            <p:strVal val="#ppt_x-.2"/>
                                          </p:val>
                                        </p:tav>
                                        <p:tav tm="100000">
                                          <p:val>
                                            <p:strVal val="#ppt_x"/>
                                          </p:val>
                                        </p:tav>
                                      </p:tavLst>
                                    </p:anim>
                                    <p:anim calcmode="lin" valueType="num">
                                      <p:cBhvr>
                                        <p:cTn id="86" dur="500" fill="hold"/>
                                        <p:tgtEl>
                                          <p:spTgt spid="19"/>
                                        </p:tgtEl>
                                        <p:attrNameLst>
                                          <p:attrName>ppt_y</p:attrName>
                                        </p:attrNameLst>
                                      </p:cBhvr>
                                      <p:tavLst>
                                        <p:tav tm="0">
                                          <p:val>
                                            <p:strVal val="#ppt_y"/>
                                          </p:val>
                                        </p:tav>
                                        <p:tav tm="100000">
                                          <p:val>
                                            <p:strVal val="#ppt_y"/>
                                          </p:val>
                                        </p:tav>
                                      </p:tavLst>
                                    </p:anim>
                                    <p:animEffect transition="in" filter="fade">
                                      <p:cBhvr>
                                        <p:cTn id="8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8" grpId="0" animBg="1"/>
      <p:bldP spid="19" grpId="0" animBg="1"/>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ous-titre 2"/>
          <p:cNvSpPr txBox="1">
            <a:spLocks/>
          </p:cNvSpPr>
          <p:nvPr/>
        </p:nvSpPr>
        <p:spPr>
          <a:xfrm>
            <a:off x="571472" y="1928802"/>
            <a:ext cx="7715304" cy="1071570"/>
          </a:xfrm>
          <a:prstGeom prst="rect">
            <a:avLst/>
          </a:prstGeom>
        </p:spPr>
        <p:txBody>
          <a:bodyPr vert="horz" lIns="91440" tIns="45720" rIns="91440" bIns="45720" rtlCol="0">
            <a:noAutofit/>
          </a:bodyPr>
          <a:lstStyle/>
          <a:p>
            <a:pPr marL="342900" marR="0" lvl="0" indent="-342900" algn="just" defTabSz="914400" rtl="1" eaLnBrk="1" fontAlgn="auto" latinLnBrk="0" hangingPunct="1">
              <a:lnSpc>
                <a:spcPct val="100000"/>
              </a:lnSpc>
              <a:spcBef>
                <a:spcPct val="20000"/>
              </a:spcBef>
              <a:spcAft>
                <a:spcPts val="0"/>
              </a:spcAft>
              <a:buClrTx/>
              <a:buSzTx/>
              <a:tabLst/>
              <a:defRPr/>
            </a:pPr>
            <a:r>
              <a:rPr kumimoji="0" lang="ar-TN" sz="2800" b="0" i="0" u="none" strike="noStrike" kern="1200" cap="none" spc="0" normalizeH="0" baseline="0" noProof="0" dirty="0" smtClean="0">
                <a:ln>
                  <a:noFill/>
                </a:ln>
                <a:solidFill>
                  <a:schemeClr val="tx1"/>
                </a:solidFill>
                <a:effectLst/>
                <a:uLnTx/>
                <a:uFillTx/>
                <a:latin typeface="+mn-lt"/>
                <a:ea typeface="+mn-ea"/>
                <a:cs typeface="+mn-cs"/>
              </a:rPr>
              <a:t>وللقضاء</a:t>
            </a:r>
            <a:r>
              <a:rPr kumimoji="0" lang="ar-TN" sz="2800" b="0" i="0" u="none" strike="noStrike" kern="1200" cap="none" spc="0" normalizeH="0" noProof="0" dirty="0" smtClean="0">
                <a:ln>
                  <a:noFill/>
                </a:ln>
                <a:solidFill>
                  <a:schemeClr val="tx1"/>
                </a:solidFill>
                <a:effectLst/>
                <a:uLnTx/>
                <a:uFillTx/>
                <a:latin typeface="+mn-lt"/>
                <a:ea typeface="+mn-ea"/>
                <a:cs typeface="+mn-cs"/>
              </a:rPr>
              <a:t> على النار يجب حذف عنصر من العناصر المكونة لإشعال النار</a:t>
            </a:r>
            <a:r>
              <a:rPr lang="fr-FR" sz="2800" dirty="0" smtClean="0"/>
              <a:t> </a:t>
            </a:r>
            <a:r>
              <a:rPr lang="ar-TN" sz="2800" dirty="0" smtClean="0"/>
              <a:t>وذلك </a:t>
            </a:r>
            <a:r>
              <a:rPr lang="ar-TN" sz="2800" dirty="0" err="1" smtClean="0"/>
              <a:t>بـ</a:t>
            </a:r>
            <a:r>
              <a:rPr lang="ar-TN" sz="2800" dirty="0" smtClean="0"/>
              <a:t>:</a:t>
            </a:r>
            <a:endParaRPr kumimoji="0" lang="ar-TN" sz="2800" b="0" i="0" u="none" strike="noStrike" kern="1200" cap="none" spc="0" normalizeH="0" noProof="0" dirty="0" smtClean="0">
              <a:ln>
                <a:noFill/>
              </a:ln>
              <a:solidFill>
                <a:schemeClr val="tx1"/>
              </a:solidFill>
              <a:effectLst/>
              <a:uLnTx/>
              <a:uFillTx/>
              <a:latin typeface="+mn-lt"/>
              <a:ea typeface="+mn-ea"/>
              <a:cs typeface="+mn-cs"/>
            </a:endParaRPr>
          </a:p>
          <a:p>
            <a:pPr marL="342900" marR="0" lvl="0" indent="-342900" algn="just" defTabSz="914400" rtl="1" eaLnBrk="1" fontAlgn="auto" latinLnBrk="0" hangingPunct="1">
              <a:lnSpc>
                <a:spcPct val="100000"/>
              </a:lnSpc>
              <a:spcBef>
                <a:spcPct val="20000"/>
              </a:spcBef>
              <a:spcAft>
                <a:spcPts val="0"/>
              </a:spcAft>
              <a:buClrTx/>
              <a:buSzTx/>
              <a:tabLst/>
              <a:defRPr/>
            </a:pPr>
            <a:endParaRPr kumimoji="0" lang="fr-FR"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Sous-titre 2"/>
          <p:cNvSpPr txBox="1">
            <a:spLocks/>
          </p:cNvSpPr>
          <p:nvPr/>
        </p:nvSpPr>
        <p:spPr>
          <a:xfrm>
            <a:off x="571472" y="3500438"/>
            <a:ext cx="7715304" cy="642942"/>
          </a:xfrm>
          <a:prstGeom prst="rect">
            <a:avLst/>
          </a:prstGeom>
        </p:spPr>
        <p:txBody>
          <a:bodyPr vert="horz" lIns="91440" tIns="45720" rIns="91440" bIns="45720" rtlCol="0">
            <a:noAutofit/>
          </a:bodyPr>
          <a:lstStyle/>
          <a:p>
            <a:pPr marL="342900" marR="0" lvl="0" indent="-342900" algn="just" defTabSz="914400" rtl="1" eaLnBrk="1" fontAlgn="auto" latinLnBrk="0" hangingPunct="1">
              <a:lnSpc>
                <a:spcPct val="100000"/>
              </a:lnSpc>
              <a:spcBef>
                <a:spcPct val="20000"/>
              </a:spcBef>
              <a:spcAft>
                <a:spcPts val="0"/>
              </a:spcAft>
              <a:buClrTx/>
              <a:buSzTx/>
              <a:buFont typeface="Wingdings" pitchFamily="2" charset="2"/>
              <a:buChar char="q"/>
              <a:tabLst/>
              <a:defRPr/>
            </a:pPr>
            <a:r>
              <a:rPr lang="ar-TN" sz="2800" b="1" baseline="0" dirty="0" smtClean="0">
                <a:solidFill>
                  <a:srgbClr val="FF0000"/>
                </a:solidFill>
              </a:rPr>
              <a:t>العزل:</a:t>
            </a:r>
            <a:r>
              <a:rPr lang="ar-TN" sz="2800" b="1" dirty="0" smtClean="0">
                <a:solidFill>
                  <a:srgbClr val="FF0000"/>
                </a:solidFill>
              </a:rPr>
              <a:t> </a:t>
            </a:r>
            <a:r>
              <a:rPr lang="ar-TN" sz="2800" dirty="0" smtClean="0"/>
              <a:t>حرمان النار من </a:t>
            </a:r>
            <a:r>
              <a:rPr lang="ar-TN" sz="2800" dirty="0" err="1" smtClean="0"/>
              <a:t>إلتهام</a:t>
            </a:r>
            <a:r>
              <a:rPr lang="ar-TN" sz="2800" dirty="0" smtClean="0"/>
              <a:t> المزيد من المادة</a:t>
            </a:r>
          </a:p>
          <a:p>
            <a:pPr marL="342900" marR="0" lvl="0" indent="-342900" algn="just" defTabSz="914400" rtl="1" eaLnBrk="1" fontAlgn="auto" latinLnBrk="0" hangingPunct="1">
              <a:lnSpc>
                <a:spcPct val="100000"/>
              </a:lnSpc>
              <a:spcBef>
                <a:spcPct val="20000"/>
              </a:spcBef>
              <a:spcAft>
                <a:spcPts val="0"/>
              </a:spcAft>
              <a:buClrTx/>
              <a:buSzTx/>
              <a:tabLst/>
              <a:defRPr/>
            </a:pP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just" defTabSz="914400" rtl="1" eaLnBrk="1" fontAlgn="auto" latinLnBrk="0" hangingPunct="1">
              <a:lnSpc>
                <a:spcPct val="100000"/>
              </a:lnSpc>
              <a:spcBef>
                <a:spcPct val="20000"/>
              </a:spcBef>
              <a:spcAft>
                <a:spcPts val="0"/>
              </a:spcAft>
              <a:buClrTx/>
              <a:buSzTx/>
              <a:buFont typeface="Arial" pitchFamily="34" charset="0"/>
              <a:buChar char="•"/>
              <a:tabLst/>
              <a:defRPr/>
            </a:pPr>
            <a:endParaRPr kumimoji="0" lang="fr-FR"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Sous-titre 2"/>
          <p:cNvSpPr txBox="1">
            <a:spLocks/>
          </p:cNvSpPr>
          <p:nvPr/>
        </p:nvSpPr>
        <p:spPr>
          <a:xfrm>
            <a:off x="571472" y="4071942"/>
            <a:ext cx="7715304" cy="571504"/>
          </a:xfrm>
          <a:prstGeom prst="rect">
            <a:avLst/>
          </a:prstGeom>
        </p:spPr>
        <p:txBody>
          <a:bodyPr vert="horz" lIns="91440" tIns="45720" rIns="91440" bIns="45720" rtlCol="0">
            <a:noAutofit/>
          </a:bodyPr>
          <a:lstStyle/>
          <a:p>
            <a:pPr marL="342900" marR="0" lvl="0" indent="-342900" algn="just" defTabSz="914400" rtl="1" eaLnBrk="1" fontAlgn="auto" latinLnBrk="0" hangingPunct="1">
              <a:lnSpc>
                <a:spcPct val="100000"/>
              </a:lnSpc>
              <a:spcBef>
                <a:spcPct val="20000"/>
              </a:spcBef>
              <a:spcAft>
                <a:spcPts val="0"/>
              </a:spcAft>
              <a:buClrTx/>
              <a:buSzTx/>
              <a:buFont typeface="Wingdings" pitchFamily="2" charset="2"/>
              <a:buChar char="q"/>
              <a:tabLst/>
              <a:defRPr/>
            </a:pPr>
            <a:r>
              <a:rPr kumimoji="0" lang="ar-TN" sz="2800" b="1" i="0" u="none" strike="noStrike" kern="1200" cap="none" spc="0" normalizeH="0" baseline="0" noProof="0" dirty="0" smtClean="0">
                <a:ln>
                  <a:noFill/>
                </a:ln>
                <a:solidFill>
                  <a:srgbClr val="FF0000"/>
                </a:solidFill>
                <a:effectLst/>
                <a:uLnTx/>
                <a:uFillTx/>
                <a:latin typeface="+mn-lt"/>
                <a:ea typeface="+mn-ea"/>
                <a:cs typeface="+mn-cs"/>
              </a:rPr>
              <a:t>الخنق:</a:t>
            </a:r>
            <a:r>
              <a:rPr kumimoji="0" lang="ar-TN" sz="2800" b="1" i="0" u="none" strike="noStrike" kern="1200" cap="none" spc="0" normalizeH="0" noProof="0" dirty="0" smtClean="0">
                <a:ln>
                  <a:noFill/>
                </a:ln>
                <a:solidFill>
                  <a:srgbClr val="FF0000"/>
                </a:solidFill>
                <a:effectLst/>
                <a:uLnTx/>
                <a:uFillTx/>
                <a:latin typeface="+mn-lt"/>
                <a:ea typeface="+mn-ea"/>
                <a:cs typeface="+mn-cs"/>
              </a:rPr>
              <a:t> </a:t>
            </a:r>
            <a:r>
              <a:rPr kumimoji="0" lang="ar-TN" sz="2800" b="0" i="0" u="none" strike="noStrike" kern="1200" cap="none" spc="0" normalizeH="0" noProof="0" dirty="0" smtClean="0">
                <a:ln>
                  <a:noFill/>
                </a:ln>
                <a:solidFill>
                  <a:schemeClr val="tx1"/>
                </a:solidFill>
                <a:effectLst/>
                <a:uLnTx/>
                <a:uFillTx/>
                <a:latin typeface="+mn-lt"/>
                <a:ea typeface="+mn-ea"/>
                <a:cs typeface="+mn-cs"/>
              </a:rPr>
              <a:t>حرمان النار من الأكسجين</a:t>
            </a:r>
          </a:p>
          <a:p>
            <a:pPr marL="342900" marR="0" lvl="0" indent="-342900" algn="just" defTabSz="914400" rtl="1" eaLnBrk="1" fontAlgn="auto" latinLnBrk="0" hangingPunct="1">
              <a:lnSpc>
                <a:spcPct val="100000"/>
              </a:lnSpc>
              <a:spcBef>
                <a:spcPct val="20000"/>
              </a:spcBef>
              <a:spcAft>
                <a:spcPts val="0"/>
              </a:spcAft>
              <a:buClrTx/>
              <a:buSzTx/>
              <a:tabLst/>
              <a:defRPr/>
            </a:pP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7" name="Sous-titre 2"/>
          <p:cNvSpPr txBox="1">
            <a:spLocks/>
          </p:cNvSpPr>
          <p:nvPr/>
        </p:nvSpPr>
        <p:spPr>
          <a:xfrm>
            <a:off x="571472" y="4643446"/>
            <a:ext cx="7715304" cy="642942"/>
          </a:xfrm>
          <a:prstGeom prst="rect">
            <a:avLst/>
          </a:prstGeom>
        </p:spPr>
        <p:txBody>
          <a:bodyPr vert="horz" lIns="91440" tIns="45720" rIns="91440" bIns="45720" rtlCol="0">
            <a:noAutofit/>
          </a:bodyPr>
          <a:lstStyle/>
          <a:p>
            <a:pPr marL="342900" marR="0" lvl="0" indent="-342900" algn="just" defTabSz="914400" rtl="1" eaLnBrk="1" fontAlgn="auto" latinLnBrk="0" hangingPunct="1">
              <a:lnSpc>
                <a:spcPct val="100000"/>
              </a:lnSpc>
              <a:spcBef>
                <a:spcPct val="20000"/>
              </a:spcBef>
              <a:spcAft>
                <a:spcPts val="0"/>
              </a:spcAft>
              <a:buClrTx/>
              <a:buSzTx/>
              <a:buFont typeface="Wingdings" pitchFamily="2" charset="2"/>
              <a:buChar char="q"/>
              <a:tabLst/>
              <a:defRPr/>
            </a:pPr>
            <a:r>
              <a:rPr lang="ar-TN" sz="2800" b="1" baseline="0" dirty="0" smtClean="0">
                <a:solidFill>
                  <a:srgbClr val="FF0000"/>
                </a:solidFill>
              </a:rPr>
              <a:t>التبريد:</a:t>
            </a:r>
            <a:r>
              <a:rPr lang="ar-TN" sz="2800" b="1" dirty="0" smtClean="0">
                <a:solidFill>
                  <a:srgbClr val="FF0000"/>
                </a:solidFill>
              </a:rPr>
              <a:t> </a:t>
            </a:r>
            <a:r>
              <a:rPr lang="ar-TN" sz="2800" dirty="0" smtClean="0"/>
              <a:t>التخفيض من درجة حرارة النار</a:t>
            </a: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just" defTabSz="914400" rtl="1" eaLnBrk="1" fontAlgn="auto" latinLnBrk="0" hangingPunct="1">
              <a:lnSpc>
                <a:spcPct val="100000"/>
              </a:lnSpc>
              <a:spcBef>
                <a:spcPct val="20000"/>
              </a:spcBef>
              <a:spcAft>
                <a:spcPts val="0"/>
              </a:spcAft>
              <a:buClrTx/>
              <a:buSzTx/>
              <a:tabLst/>
              <a:defRPr/>
            </a:pP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just" defTabSz="914400" rtl="1" eaLnBrk="1" fontAlgn="auto" latinLnBrk="0" hangingPunct="1">
              <a:lnSpc>
                <a:spcPct val="100000"/>
              </a:lnSpc>
              <a:spcBef>
                <a:spcPct val="20000"/>
              </a:spcBef>
              <a:spcAft>
                <a:spcPts val="0"/>
              </a:spcAft>
              <a:buClrTx/>
              <a:buSzTx/>
              <a:tabLst/>
              <a:defRPr/>
            </a:pPr>
            <a:endParaRPr kumimoji="0" lang="fr-FR" sz="2800" b="0" i="0" u="none" strike="noStrike" kern="1200" cap="none" spc="0" normalizeH="0" baseline="0" noProof="0" dirty="0">
              <a:ln>
                <a:noFill/>
              </a:ln>
              <a:solidFill>
                <a:schemeClr val="tx1"/>
              </a:solidFill>
              <a:effectLst/>
              <a:uLnTx/>
              <a:uFillTx/>
              <a:latin typeface="+mn-lt"/>
              <a:ea typeface="+mn-ea"/>
              <a:cs typeface="+mn-cs"/>
            </a:endParaRPr>
          </a:p>
        </p:txBody>
      </p:sp>
      <p:pic>
        <p:nvPicPr>
          <p:cNvPr id="1026" name="Picture 2"/>
          <p:cNvPicPr>
            <a:picLocks noChangeAspect="1" noChangeArrowheads="1"/>
          </p:cNvPicPr>
          <p:nvPr/>
        </p:nvPicPr>
        <p:blipFill>
          <a:blip r:embed="rId2"/>
          <a:srcRect/>
          <a:stretch>
            <a:fillRect/>
          </a:stretch>
        </p:blipFill>
        <p:spPr bwMode="auto">
          <a:xfrm>
            <a:off x="849977" y="4786322"/>
            <a:ext cx="2374213" cy="1671640"/>
          </a:xfrm>
          <a:prstGeom prst="rect">
            <a:avLst/>
          </a:prstGeom>
          <a:noFill/>
          <a:ln w="9525">
            <a:noFill/>
            <a:miter lim="800000"/>
            <a:headEnd/>
            <a:tailEnd/>
          </a:ln>
          <a:effectLst/>
        </p:spPr>
      </p:pic>
      <p:sp>
        <p:nvSpPr>
          <p:cNvPr id="9" name="Sous-titre 2"/>
          <p:cNvSpPr txBox="1">
            <a:spLocks/>
          </p:cNvSpPr>
          <p:nvPr/>
        </p:nvSpPr>
        <p:spPr>
          <a:xfrm>
            <a:off x="723872" y="5214950"/>
            <a:ext cx="7715304" cy="571504"/>
          </a:xfrm>
          <a:prstGeom prst="rect">
            <a:avLst/>
          </a:prstGeom>
        </p:spPr>
        <p:txBody>
          <a:bodyPr vert="horz" lIns="91440" tIns="45720" rIns="91440" bIns="45720" rtlCol="0">
            <a:noAutofit/>
          </a:bodyPr>
          <a:lstStyle/>
          <a:p>
            <a:pPr marL="342900" lvl="0" indent="-342900" algn="just" rtl="1">
              <a:spcBef>
                <a:spcPct val="20000"/>
              </a:spcBef>
              <a:buFont typeface="Wingdings" pitchFamily="2" charset="2"/>
              <a:buChar char="q"/>
              <a:defRPr/>
            </a:pPr>
            <a:r>
              <a:rPr lang="ar-TN" sz="2800" dirty="0" smtClean="0">
                <a:solidFill>
                  <a:srgbClr val="00B050"/>
                </a:solidFill>
              </a:rPr>
              <a:t>ملاحظة: </a:t>
            </a:r>
            <a:r>
              <a:rPr lang="ar-TN" sz="2800" dirty="0" smtClean="0"/>
              <a:t>التوقيت له أهمية عند التدخل</a:t>
            </a:r>
            <a:endParaRPr kumimoji="0" lang="ar-TN" sz="2800" b="0" i="0" u="none" strike="noStrike" kern="1200" cap="none" spc="0" normalizeH="0" noProof="0" dirty="0" smtClean="0">
              <a:ln>
                <a:noFill/>
              </a:ln>
              <a:solidFill>
                <a:srgbClr val="00B050"/>
              </a:solidFill>
              <a:effectLst/>
              <a:uLnTx/>
              <a:uFillTx/>
              <a:latin typeface="+mn-lt"/>
              <a:ea typeface="+mn-ea"/>
              <a:cs typeface="+mn-cs"/>
            </a:endParaRPr>
          </a:p>
          <a:p>
            <a:pPr marL="342900" marR="0" lvl="0" indent="-342900" algn="just" defTabSz="914400" rtl="1" eaLnBrk="1" fontAlgn="auto" latinLnBrk="0" hangingPunct="1">
              <a:lnSpc>
                <a:spcPct val="100000"/>
              </a:lnSpc>
              <a:spcBef>
                <a:spcPct val="20000"/>
              </a:spcBef>
              <a:spcAft>
                <a:spcPts val="0"/>
              </a:spcAft>
              <a:buClrTx/>
              <a:buSzTx/>
              <a:tabLst/>
              <a:defRPr/>
            </a:pPr>
            <a:endParaRPr kumimoji="0" lang="ar-TN" sz="28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just" defTabSz="914400" rtl="1" eaLnBrk="1" fontAlgn="auto" latinLnBrk="0" hangingPunct="1">
              <a:lnSpc>
                <a:spcPct val="100000"/>
              </a:lnSpc>
              <a:spcBef>
                <a:spcPct val="20000"/>
              </a:spcBef>
              <a:spcAft>
                <a:spcPts val="0"/>
              </a:spcAft>
              <a:buClrTx/>
              <a:buSzTx/>
              <a:tabLst/>
              <a:defRPr/>
            </a:pPr>
            <a:endParaRPr kumimoji="0" lang="fr-FR" sz="28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026"/>
                                        </p:tgtEl>
                                        <p:attrNameLst>
                                          <p:attrName>style.visibility</p:attrName>
                                        </p:attrNameLst>
                                      </p:cBhvr>
                                      <p:to>
                                        <p:strVal val="visible"/>
                                      </p:to>
                                    </p:set>
                                    <p:anim calcmode="lin" valueType="num">
                                      <p:cBhvr additive="base">
                                        <p:cTn id="45" dur="500" fill="hold"/>
                                        <p:tgtEl>
                                          <p:spTgt spid="1026"/>
                                        </p:tgtEl>
                                        <p:attrNameLst>
                                          <p:attrName>ppt_x</p:attrName>
                                        </p:attrNameLst>
                                      </p:cBhvr>
                                      <p:tavLst>
                                        <p:tav tm="0">
                                          <p:val>
                                            <p:strVal val="#ppt_x"/>
                                          </p:val>
                                        </p:tav>
                                        <p:tav tm="100000">
                                          <p:val>
                                            <p:strVal val="#ppt_x"/>
                                          </p:val>
                                        </p:tav>
                                      </p:tavLst>
                                    </p:anim>
                                    <p:anim calcmode="lin" valueType="num">
                                      <p:cBhvr additive="base">
                                        <p:cTn id="46"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Lst>
  </p:timing>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763</TotalTime>
  <Words>145</Words>
  <Application>Microsoft Office PowerPoint</Application>
  <PresentationFormat>Affichage à l'écran (4:3)</PresentationFormat>
  <Paragraphs>34</Paragraphs>
  <Slides>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5</vt:i4>
      </vt:variant>
    </vt:vector>
  </HeadingPairs>
  <TitlesOfParts>
    <vt:vector size="10" baseType="lpstr">
      <vt:lpstr>Arial</vt:lpstr>
      <vt:lpstr>Calibri</vt:lpstr>
      <vt:lpstr>Times New Roman</vt:lpstr>
      <vt:lpstr>Wingdings</vt:lpstr>
      <vt:lpstr>Thème Office</vt:lpstr>
      <vt:lpstr>الاحتراق</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الاحتراق</dc:title>
  <cp:lastModifiedBy>AHMED HAJ ZAKI</cp:lastModifiedBy>
  <cp:revision>83</cp:revision>
  <cp:lastPrinted>2020-08-24T15:05:02Z</cp:lastPrinted>
  <dcterms:modified xsi:type="dcterms:W3CDTF">2020-08-24T15:06:10Z</dcterms:modified>
</cp:coreProperties>
</file>