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4" r:id="rId1"/>
  </p:sldMasterIdLst>
  <p:notesMasterIdLst>
    <p:notesMasterId r:id="rId8"/>
  </p:notesMasterIdLst>
  <p:sldIdLst>
    <p:sldId id="288" r:id="rId2"/>
    <p:sldId id="289" r:id="rId3"/>
    <p:sldId id="291" r:id="rId4"/>
    <p:sldId id="290" r:id="rId5"/>
    <p:sldId id="292" r:id="rId6"/>
    <p:sldId id="293" r:id="rId7"/>
  </p:sldIdLst>
  <p:sldSz cx="12192000" cy="6858000"/>
  <p:notesSz cx="6799263" cy="99298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9900"/>
    <a:srgbClr val="FFFFCC"/>
    <a:srgbClr val="0033CC"/>
    <a:srgbClr val="CC9900"/>
    <a:srgbClr val="FFFF99"/>
    <a:srgbClr val="3D40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Style clair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27102A9-8310-4765-A935-A1911B00CA55}" styleName="Style léger 1 - Accentuation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D7AC3CCA-C797-4891-BE02-D94E43425B78}" styleName="Style moyen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793D81CF-94F2-401A-BA57-92F5A7B2D0C5}" styleName="Style moye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B1032C-EA38-4F05-BA0D-38AFFFC7BED3}" styleName="Style léger 3 - Accentuation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752" y="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DDB11A-B59C-4A70-8986-060F2BFB2D9E}" type="doc">
      <dgm:prSet loTypeId="urn:microsoft.com/office/officeart/2005/8/layout/orgChart1" loCatId="hierarchy" qsTypeId="urn:microsoft.com/office/officeart/2005/8/quickstyle/simple3" qsCatId="simple" csTypeId="urn:microsoft.com/office/officeart/2005/8/colors/accent1_3" csCatId="accent1" phldr="1"/>
      <dgm:spPr/>
      <dgm:t>
        <a:bodyPr/>
        <a:lstStyle/>
        <a:p>
          <a:endParaRPr lang="fr-FR"/>
        </a:p>
      </dgm:t>
    </dgm:pt>
    <dgm:pt modelId="{E7604920-E0E9-49E7-931B-88503BE5A0CF}">
      <dgm:prSet phldrT="[Text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b="0" dirty="0"/>
            <a:t>Direction Générale</a:t>
          </a:r>
        </a:p>
        <a:p>
          <a:r>
            <a:rPr lang="fr-FR" sz="1100" b="0" i="1" u="sng" dirty="0"/>
            <a:t>Fethi Ghali</a:t>
          </a:r>
        </a:p>
      </dgm:t>
    </dgm:pt>
    <dgm:pt modelId="{310C1C5D-BEAB-45E0-8467-46A4FE0A9C47}" type="parTrans" cxnId="{A3461688-0C9C-422F-8125-84BDBBB5C879}">
      <dgm:prSet/>
      <dgm:spPr/>
      <dgm:t>
        <a:bodyPr/>
        <a:lstStyle/>
        <a:p>
          <a:endParaRPr lang="fr-FR" b="1"/>
        </a:p>
      </dgm:t>
    </dgm:pt>
    <dgm:pt modelId="{1A82467B-2D1A-4870-AD38-2F6088553FED}" type="sibTrans" cxnId="{A3461688-0C9C-422F-8125-84BDBBB5C879}">
      <dgm:prSet/>
      <dgm:spPr/>
      <dgm:t>
        <a:bodyPr/>
        <a:lstStyle/>
        <a:p>
          <a:endParaRPr lang="fr-FR" b="1"/>
        </a:p>
      </dgm:t>
    </dgm:pt>
    <dgm:pt modelId="{169DA1FC-F37C-45D4-8736-8D372C8E65FF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Directeur Exécutif</a:t>
          </a:r>
          <a:br>
            <a:rPr lang="fr-FR" sz="1100" dirty="0"/>
          </a:br>
          <a:r>
            <a:rPr lang="fr-FR" sz="1100" i="1" u="sng" dirty="0"/>
            <a:t>Ramzi Aouni</a:t>
          </a:r>
        </a:p>
      </dgm:t>
    </dgm:pt>
    <dgm:pt modelId="{11026F47-04DE-456C-B61B-886A0D26B276}" type="parTrans" cxnId="{16A258B5-265B-49E5-A616-BA45162C7796}">
      <dgm:prSet/>
      <dgm:spPr/>
      <dgm:t>
        <a:bodyPr/>
        <a:lstStyle/>
        <a:p>
          <a:endParaRPr lang="fr-FR"/>
        </a:p>
      </dgm:t>
    </dgm:pt>
    <dgm:pt modelId="{4BFB1807-222C-4FCA-9F50-8238F84E0D51}" type="sibTrans" cxnId="{16A258B5-265B-49E5-A616-BA45162C7796}">
      <dgm:prSet/>
      <dgm:spPr/>
      <dgm:t>
        <a:bodyPr/>
        <a:lstStyle/>
        <a:p>
          <a:endParaRPr lang="fr-FR"/>
        </a:p>
      </dgm:t>
    </dgm:pt>
    <dgm:pt modelId="{EDF108FB-0B5B-4F35-80FF-80977D1EFCC2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>
            <a:lnSpc>
              <a:spcPct val="100000"/>
            </a:lnSpc>
          </a:pPr>
          <a:r>
            <a:rPr lang="fr-FR" sz="1050" dirty="0"/>
            <a:t>Plant Manager SNA 1</a:t>
          </a:r>
          <a:br>
            <a:rPr lang="fr-FR" sz="1050" dirty="0"/>
          </a:br>
          <a:r>
            <a:rPr lang="fr-FR" sz="1050" i="1" u="sng" dirty="0"/>
            <a:t>P/I Ramzi Aouni</a:t>
          </a:r>
        </a:p>
      </dgm:t>
    </dgm:pt>
    <dgm:pt modelId="{C6DCDBEC-1A7D-4810-ACA3-BF10D2C7FAC0}" type="parTrans" cxnId="{AC374548-6C5B-4697-86DC-71B55A54F8B1}">
      <dgm:prSet/>
      <dgm:spPr/>
      <dgm:t>
        <a:bodyPr/>
        <a:lstStyle/>
        <a:p>
          <a:endParaRPr lang="fr-FR"/>
        </a:p>
      </dgm:t>
    </dgm:pt>
    <dgm:pt modelId="{2B5BA024-DAE3-4312-A607-A461EDC185B8}" type="sibTrans" cxnId="{AC374548-6C5B-4697-86DC-71B55A54F8B1}">
      <dgm:prSet/>
      <dgm:spPr/>
      <dgm:t>
        <a:bodyPr/>
        <a:lstStyle/>
        <a:p>
          <a:endParaRPr lang="fr-FR"/>
        </a:p>
      </dgm:t>
    </dgm:pt>
    <dgm:pt modelId="{97CB599B-1ED8-48EF-90AF-980D054DB3E8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Resp. Finance </a:t>
          </a:r>
          <a:br>
            <a:rPr lang="fr-FR" sz="1100" dirty="0"/>
          </a:br>
          <a:r>
            <a:rPr lang="fr-FR" sz="1100" i="1" u="sng" dirty="0"/>
            <a:t>Mohamed </a:t>
          </a:r>
          <a:r>
            <a:rPr lang="fr-FR" sz="1100" i="1" u="sng" dirty="0" err="1"/>
            <a:t>Limaiem</a:t>
          </a:r>
          <a:endParaRPr lang="fr-FR" sz="1300" i="1" u="sng" dirty="0"/>
        </a:p>
      </dgm:t>
    </dgm:pt>
    <dgm:pt modelId="{B4ED5A4D-F191-4C21-A775-3817CEF43302}" type="parTrans" cxnId="{5B387FD4-ECEF-4E38-BC2B-2B9E413BC381}">
      <dgm:prSet/>
      <dgm:spPr/>
      <dgm:t>
        <a:bodyPr/>
        <a:lstStyle/>
        <a:p>
          <a:endParaRPr lang="fr-FR"/>
        </a:p>
      </dgm:t>
    </dgm:pt>
    <dgm:pt modelId="{783C6DFF-F59F-4166-BA2C-7440B44C2DCE}" type="sibTrans" cxnId="{5B387FD4-ECEF-4E38-BC2B-2B9E413BC381}">
      <dgm:prSet/>
      <dgm:spPr/>
      <dgm:t>
        <a:bodyPr/>
        <a:lstStyle/>
        <a:p>
          <a:endParaRPr lang="fr-FR"/>
        </a:p>
      </dgm:t>
    </dgm:pt>
    <dgm:pt modelId="{6A371302-B29B-420C-BE2F-A0F3C09EEEA1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Resp. Comptabilité</a:t>
          </a:r>
        </a:p>
        <a:p>
          <a:r>
            <a:rPr lang="fr-FR" sz="1100" i="1" u="sng" dirty="0"/>
            <a:t>Naim ben </a:t>
          </a:r>
          <a:r>
            <a:rPr lang="fr-FR" sz="1100" i="1" u="sng" dirty="0" err="1"/>
            <a:t>Mbarek</a:t>
          </a:r>
          <a:endParaRPr lang="fr-FR" sz="1100" i="1" u="sng" dirty="0"/>
        </a:p>
      </dgm:t>
    </dgm:pt>
    <dgm:pt modelId="{726D52FA-7901-4EB5-BA2D-0B39497DACD7}" type="parTrans" cxnId="{C0506254-B19D-47AB-8CFC-7F0B5BC42F54}">
      <dgm:prSet/>
      <dgm:spPr/>
      <dgm:t>
        <a:bodyPr/>
        <a:lstStyle/>
        <a:p>
          <a:endParaRPr lang="fr-FR"/>
        </a:p>
      </dgm:t>
    </dgm:pt>
    <dgm:pt modelId="{3402E16F-522E-42AA-9409-F2ACE67E6887}" type="sibTrans" cxnId="{C0506254-B19D-47AB-8CFC-7F0B5BC42F54}">
      <dgm:prSet/>
      <dgm:spPr/>
      <dgm:t>
        <a:bodyPr/>
        <a:lstStyle/>
        <a:p>
          <a:endParaRPr lang="fr-FR"/>
        </a:p>
      </dgm:t>
    </dgm:pt>
    <dgm:pt modelId="{8BF9DB87-1C59-4EBC-9C96-6B38F647F5C9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Directeur Commerciale </a:t>
          </a:r>
          <a:r>
            <a:rPr lang="fr-FR" sz="1100" i="1" u="sng" dirty="0"/>
            <a:t>Kamel </a:t>
          </a:r>
          <a:r>
            <a:rPr lang="fr-FR" sz="1100" i="1" u="sng" dirty="0" err="1"/>
            <a:t>Jhinaoui</a:t>
          </a:r>
          <a:endParaRPr lang="fr-FR" sz="1300" i="1" u="sng" dirty="0"/>
        </a:p>
      </dgm:t>
    </dgm:pt>
    <dgm:pt modelId="{AF930F91-B956-4B3D-B601-CCCD891E3628}" type="parTrans" cxnId="{3794D924-5AD9-4D40-91DD-B8723DD2A302}">
      <dgm:prSet/>
      <dgm:spPr/>
      <dgm:t>
        <a:bodyPr/>
        <a:lstStyle/>
        <a:p>
          <a:endParaRPr lang="fr-FR"/>
        </a:p>
      </dgm:t>
    </dgm:pt>
    <dgm:pt modelId="{23ADCFB5-3487-49D3-A125-543F479F91B9}" type="sibTrans" cxnId="{3794D924-5AD9-4D40-91DD-B8723DD2A302}">
      <dgm:prSet/>
      <dgm:spPr/>
      <dgm:t>
        <a:bodyPr/>
        <a:lstStyle/>
        <a:p>
          <a:endParaRPr lang="fr-FR"/>
        </a:p>
      </dgm:t>
    </dgm:pt>
    <dgm:pt modelId="{48584D23-87D1-423C-A1D5-85D44C112C9F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>
            <a:lnSpc>
              <a:spcPct val="100000"/>
            </a:lnSpc>
          </a:pPr>
          <a:r>
            <a:rPr lang="fr-FR" sz="1050" dirty="0"/>
            <a:t>Plant Manager SNA 2</a:t>
          </a:r>
        </a:p>
        <a:p>
          <a:pPr>
            <a:lnSpc>
              <a:spcPct val="100000"/>
            </a:lnSpc>
          </a:pPr>
          <a:r>
            <a:rPr lang="fr-FR" sz="1050" i="1" u="sng" dirty="0"/>
            <a:t>Walid </a:t>
          </a:r>
          <a:r>
            <a:rPr lang="fr-FR" sz="1050" i="1" u="sng" dirty="0" err="1"/>
            <a:t>Rhimi</a:t>
          </a:r>
          <a:endParaRPr lang="fr-FR" sz="1050" i="1" u="sng" dirty="0"/>
        </a:p>
      </dgm:t>
    </dgm:pt>
    <dgm:pt modelId="{30CD8822-473F-450B-B51E-15B30F942178}" type="parTrans" cxnId="{F68B7C68-733F-47F5-9C61-BD4C8FA54AD5}">
      <dgm:prSet/>
      <dgm:spPr/>
      <dgm:t>
        <a:bodyPr/>
        <a:lstStyle/>
        <a:p>
          <a:endParaRPr lang="fr-FR"/>
        </a:p>
      </dgm:t>
    </dgm:pt>
    <dgm:pt modelId="{807814ED-D8CB-4D72-8900-45EBF808400F}" type="sibTrans" cxnId="{F68B7C68-733F-47F5-9C61-BD4C8FA54AD5}">
      <dgm:prSet/>
      <dgm:spPr/>
      <dgm:t>
        <a:bodyPr/>
        <a:lstStyle/>
        <a:p>
          <a:endParaRPr lang="fr-FR"/>
        </a:p>
      </dgm:t>
    </dgm:pt>
    <dgm:pt modelId="{906DC2FB-FE75-45CF-A515-3824CB0AAB8B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Service Juridique</a:t>
          </a:r>
          <a:endParaRPr lang="fr-FR" sz="1100" i="1" u="sng" dirty="0"/>
        </a:p>
      </dgm:t>
    </dgm:pt>
    <dgm:pt modelId="{B5482013-E987-4FD3-BA6B-ACFAB75C8872}" type="sibTrans" cxnId="{BE5A31B8-4729-4933-82F6-10D0B9556DA2}">
      <dgm:prSet/>
      <dgm:spPr/>
      <dgm:t>
        <a:bodyPr/>
        <a:lstStyle/>
        <a:p>
          <a:endParaRPr lang="fr-FR"/>
        </a:p>
      </dgm:t>
    </dgm:pt>
    <dgm:pt modelId="{2964C6BD-5734-46A9-9326-DA1B756AD9F8}" type="parTrans" cxnId="{BE5A31B8-4729-4933-82F6-10D0B9556DA2}">
      <dgm:prSet/>
      <dgm:spPr/>
      <dgm:t>
        <a:bodyPr/>
        <a:lstStyle/>
        <a:p>
          <a:endParaRPr lang="fr-FR"/>
        </a:p>
      </dgm:t>
    </dgm:pt>
    <dgm:pt modelId="{C86CF84A-7C79-4B3D-BDD7-6445AABCEFF5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Service Qualité</a:t>
          </a:r>
          <a:br>
            <a:rPr lang="fr-FR" sz="105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ar-SA" sz="105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..</a:t>
          </a:r>
          <a:r>
            <a:rPr lang="fr-FR" sz="1050" i="1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Achref</a:t>
          </a:r>
          <a:r>
            <a:rPr lang="fr-FR" sz="105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</a:t>
          </a:r>
          <a:r>
            <a:rPr lang="fr-FR" sz="1050" i="1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Riahi</a:t>
          </a:r>
          <a:endParaRPr lang="fr-FR" sz="1050" i="1" u="sng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gm:t>
    </dgm:pt>
    <dgm:pt modelId="{BF8B9CB9-4B25-4280-B05F-B6E9DF39EC9C}" type="parTrans" cxnId="{BD3CE42B-EE54-4A20-AE5C-5CDC07D93288}">
      <dgm:prSet/>
      <dgm:spPr/>
      <dgm:t>
        <a:bodyPr/>
        <a:lstStyle/>
        <a:p>
          <a:endParaRPr lang="fr-FR"/>
        </a:p>
      </dgm:t>
    </dgm:pt>
    <dgm:pt modelId="{B70441CA-C86E-4307-BC39-8679374A53BC}" type="sibTrans" cxnId="{BD3CE42B-EE54-4A20-AE5C-5CDC07D93288}">
      <dgm:prSet/>
      <dgm:spPr/>
      <dgm:t>
        <a:bodyPr/>
        <a:lstStyle/>
        <a:p>
          <a:endParaRPr lang="fr-FR"/>
        </a:p>
      </dgm:t>
    </dgm:pt>
    <dgm:pt modelId="{CCDFBED9-F5E7-4DA8-ACD0-21A04AD62D84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Service Logistique</a:t>
          </a:r>
          <a:br>
            <a:rPr lang="fr-FR" sz="105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05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Wassim </a:t>
          </a:r>
          <a:r>
            <a:rPr lang="fr-FR" sz="1050" i="1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Takrouni</a:t>
          </a:r>
          <a:endParaRPr lang="fr-FR" sz="1050" i="1" u="sng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gm:t>
    </dgm:pt>
    <dgm:pt modelId="{A46719D4-179C-45F4-9B10-842D9FAF84DF}" type="parTrans" cxnId="{5876F04C-3281-4BF6-AF4C-8AAC5930D814}">
      <dgm:prSet/>
      <dgm:spPr/>
      <dgm:t>
        <a:bodyPr/>
        <a:lstStyle/>
        <a:p>
          <a:endParaRPr lang="fr-FR"/>
        </a:p>
      </dgm:t>
    </dgm:pt>
    <dgm:pt modelId="{8465C2AA-006D-4A9D-82CE-2065C8C3895F}" type="sibTrans" cxnId="{5876F04C-3281-4BF6-AF4C-8AAC5930D814}">
      <dgm:prSet/>
      <dgm:spPr/>
      <dgm:t>
        <a:bodyPr/>
        <a:lstStyle/>
        <a:p>
          <a:endParaRPr lang="fr-FR"/>
        </a:p>
      </dgm:t>
    </dgm:pt>
    <dgm:pt modelId="{0C7D6E74-412B-42E7-8B2E-45C6032FC785}" type="asst">
      <dgm:prSet custT="1"/>
      <dgm:spPr/>
      <dgm:t>
        <a:bodyPr/>
        <a:lstStyle/>
        <a:p>
          <a:r>
            <a:rPr lang="fr-FR" sz="1100" dirty="0"/>
            <a:t>Assistante </a:t>
          </a:r>
        </a:p>
      </dgm:t>
    </dgm:pt>
    <dgm:pt modelId="{DF099AA9-C0E5-43E8-8781-A038E27550C5}" type="parTrans" cxnId="{4C1AF160-1F53-46F2-A27D-EB9C89B32BB6}">
      <dgm:prSet/>
      <dgm:spPr/>
      <dgm:t>
        <a:bodyPr/>
        <a:lstStyle/>
        <a:p>
          <a:endParaRPr lang="fr-FR"/>
        </a:p>
      </dgm:t>
    </dgm:pt>
    <dgm:pt modelId="{FAA14615-A025-49D6-B269-288B9EEDE887}" type="sibTrans" cxnId="{4C1AF160-1F53-46F2-A27D-EB9C89B32BB6}">
      <dgm:prSet/>
      <dgm:spPr/>
      <dgm:t>
        <a:bodyPr/>
        <a:lstStyle/>
        <a:p>
          <a:endParaRPr lang="fr-FR"/>
        </a:p>
      </dgm:t>
    </dgm:pt>
    <dgm:pt modelId="{5FDB4C4E-024E-431E-BEC0-CC9D1AE8633D}" type="asst">
      <dgm:prSet custT="1"/>
      <dgm:spPr/>
      <dgm:t>
        <a:bodyPr/>
        <a:lstStyle/>
        <a:p>
          <a:r>
            <a:rPr lang="fr-FR" sz="1100" dirty="0"/>
            <a:t>2 Conseillers </a:t>
          </a:r>
        </a:p>
      </dgm:t>
    </dgm:pt>
    <dgm:pt modelId="{BDEB6B76-83DE-4AC3-ACA0-477D116DAF61}" type="parTrans" cxnId="{616509F3-0E33-4932-B0AD-1030FCA4C03C}">
      <dgm:prSet/>
      <dgm:spPr/>
      <dgm:t>
        <a:bodyPr/>
        <a:lstStyle/>
        <a:p>
          <a:endParaRPr lang="fr-FR"/>
        </a:p>
      </dgm:t>
    </dgm:pt>
    <dgm:pt modelId="{8F1A652D-B133-4417-8C11-9560504ED310}" type="sibTrans" cxnId="{616509F3-0E33-4932-B0AD-1030FCA4C03C}">
      <dgm:prSet/>
      <dgm:spPr/>
      <dgm:t>
        <a:bodyPr/>
        <a:lstStyle/>
        <a:p>
          <a:endParaRPr lang="fr-FR"/>
        </a:p>
      </dgm:t>
    </dgm:pt>
    <dgm:pt modelId="{EE177F44-F3A6-4AB2-9866-E895C13B2B09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2 Agents Finance </a:t>
          </a:r>
          <a:b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endParaRPr lang="fr-FR" sz="1100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gm:t>
    </dgm:pt>
    <dgm:pt modelId="{3C756CA9-EB98-465B-866A-398F3985143E}" type="parTrans" cxnId="{83C68620-F796-48F8-82E8-020DF6AA90A9}">
      <dgm:prSet/>
      <dgm:spPr/>
      <dgm:t>
        <a:bodyPr/>
        <a:lstStyle/>
        <a:p>
          <a:endParaRPr lang="fr-FR"/>
        </a:p>
      </dgm:t>
    </dgm:pt>
    <dgm:pt modelId="{155CFA64-0230-4620-A29F-11AE4AA0F082}" type="sibTrans" cxnId="{83C68620-F796-48F8-82E8-020DF6AA90A9}">
      <dgm:prSet/>
      <dgm:spPr/>
      <dgm:t>
        <a:bodyPr/>
        <a:lstStyle/>
        <a:p>
          <a:endParaRPr lang="fr-FR"/>
        </a:p>
      </dgm:t>
    </dgm:pt>
    <dgm:pt modelId="{552D4E56-E599-4831-8BB7-5FCD27229060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b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3 Agents </a:t>
          </a:r>
          <a:r>
            <a:rPr lang="fr-FR" sz="1100" i="0" u="none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Comptabilité</a:t>
          </a:r>
        </a:p>
        <a:p>
          <a:r>
            <a:rPr lang="fr-FR" sz="1300" i="1" u="sng" kern="1200" dirty="0"/>
            <a:t> </a:t>
          </a:r>
          <a:endParaRPr lang="fr-FR" sz="1300" kern="1200" dirty="0"/>
        </a:p>
      </dgm:t>
    </dgm:pt>
    <dgm:pt modelId="{C784D80E-EF0F-4DB4-BB2D-11B56EEFD1F2}" type="parTrans" cxnId="{B2159188-BD84-4796-9B3A-F9F8D9EDE8AB}">
      <dgm:prSet/>
      <dgm:spPr/>
      <dgm:t>
        <a:bodyPr/>
        <a:lstStyle/>
        <a:p>
          <a:endParaRPr lang="fr-FR"/>
        </a:p>
      </dgm:t>
    </dgm:pt>
    <dgm:pt modelId="{E79793C9-687B-401C-86BB-398C9E0DBA5A}" type="sibTrans" cxnId="{B2159188-BD84-4796-9B3A-F9F8D9EDE8AB}">
      <dgm:prSet/>
      <dgm:spPr/>
      <dgm:t>
        <a:bodyPr/>
        <a:lstStyle/>
        <a:p>
          <a:endParaRPr lang="fr-FR"/>
        </a:p>
      </dgm:t>
    </dgm:pt>
    <dgm:pt modelId="{F6426FF7-DA8F-44DD-995D-D2CA4A7C59FB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br>
            <a:rPr lang="fr-FR" sz="1100" kern="1200" dirty="0"/>
          </a:br>
          <a:r>
            <a:rPr lang="fr-FR" sz="1100" kern="1200" dirty="0"/>
            <a:t>Vente Local</a:t>
          </a:r>
          <a:br>
            <a:rPr lang="fr-FR" sz="1100" kern="1200" dirty="0"/>
          </a:br>
          <a:endParaRPr lang="fr-FR" sz="1100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gm:t>
    </dgm:pt>
    <dgm:pt modelId="{BEE4F487-7693-4DFE-BB50-DA535763D1B6}" type="parTrans" cxnId="{36C2C8A6-BA5B-4ACF-8750-CC608F8F3623}">
      <dgm:prSet/>
      <dgm:spPr/>
      <dgm:t>
        <a:bodyPr/>
        <a:lstStyle/>
        <a:p>
          <a:endParaRPr lang="fr-FR"/>
        </a:p>
      </dgm:t>
    </dgm:pt>
    <dgm:pt modelId="{361DEB5F-DD09-4ED1-B813-347FDB76BCD3}" type="sibTrans" cxnId="{36C2C8A6-BA5B-4ACF-8750-CC608F8F3623}">
      <dgm:prSet/>
      <dgm:spPr/>
      <dgm:t>
        <a:bodyPr/>
        <a:lstStyle/>
        <a:p>
          <a:endParaRPr lang="fr-FR"/>
        </a:p>
      </dgm:t>
    </dgm:pt>
    <dgm:pt modelId="{96AABB77-AE15-4042-A077-89658121CBC4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br>
            <a:rPr lang="fr-FR" sz="1100" kern="1200" dirty="0"/>
          </a:br>
          <a:r>
            <a:rPr lang="fr-FR" sz="1100" kern="1200" dirty="0"/>
            <a:t>Export Maghreb</a:t>
          </a:r>
          <a:br>
            <a:rPr lang="fr-FR" sz="1100" kern="1200" dirty="0"/>
          </a:br>
          <a:endParaRPr lang="fr-FR" sz="1100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gm:t>
    </dgm:pt>
    <dgm:pt modelId="{E1AD2A18-241C-4F7E-ACCD-975A90E4FDF0}" type="parTrans" cxnId="{50B15DEE-CAEA-45ED-BCF8-8BA33AEFE771}">
      <dgm:prSet/>
      <dgm:spPr/>
      <dgm:t>
        <a:bodyPr/>
        <a:lstStyle/>
        <a:p>
          <a:endParaRPr lang="fr-FR"/>
        </a:p>
      </dgm:t>
    </dgm:pt>
    <dgm:pt modelId="{51DE9A21-FDE5-45B2-8B8E-173919F63F43}" type="sibTrans" cxnId="{50B15DEE-CAEA-45ED-BCF8-8BA33AEFE771}">
      <dgm:prSet/>
      <dgm:spPr/>
      <dgm:t>
        <a:bodyPr/>
        <a:lstStyle/>
        <a:p>
          <a:endParaRPr lang="fr-FR"/>
        </a:p>
      </dgm:t>
    </dgm:pt>
    <dgm:pt modelId="{21369F75-9826-4B74-9BB8-A4AD1600158D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Resp. Informatique</a:t>
          </a:r>
          <a:b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100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Omrane</a:t>
          </a:r>
          <a:r>
            <a:rPr lang="fr-FR" sz="1100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</a:t>
          </a:r>
          <a:r>
            <a:rPr lang="fr-FR" sz="1100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Hajlaoui</a:t>
          </a:r>
          <a:endParaRPr lang="fr-FR" sz="1100" u="sng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gm:t>
    </dgm:pt>
    <dgm:pt modelId="{73C13A84-FEF2-4E29-8705-95E659B2AE85}" type="parTrans" cxnId="{2904A8EC-A1A3-4D03-9EEA-FA9FE713FCD5}">
      <dgm:prSet/>
      <dgm:spPr/>
      <dgm:t>
        <a:bodyPr/>
        <a:lstStyle/>
        <a:p>
          <a:endParaRPr lang="fr-FR"/>
        </a:p>
      </dgm:t>
    </dgm:pt>
    <dgm:pt modelId="{7342B643-6132-4A58-B1FB-CE3017216DB3}" type="sibTrans" cxnId="{2904A8EC-A1A3-4D03-9EEA-FA9FE713FCD5}">
      <dgm:prSet/>
      <dgm:spPr/>
      <dgm:t>
        <a:bodyPr/>
        <a:lstStyle/>
        <a:p>
          <a:endParaRPr lang="fr-FR"/>
        </a:p>
      </dgm:t>
    </dgm:pt>
    <dgm:pt modelId="{D6B0A956-3381-4DDD-9FBE-C8C93EA47414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Service </a:t>
          </a:r>
          <a:r>
            <a:rPr lang="fr-FR" sz="1050" kern="1200" dirty="0">
              <a:solidFill>
                <a:prstClr val="black"/>
              </a:solidFill>
              <a:latin typeface="+mn-lt"/>
              <a:ea typeface="+mn-ea"/>
              <a:cs typeface="+mn-cs"/>
            </a:rPr>
            <a:t>RH</a:t>
          </a:r>
          <a:endParaRPr lang="fr-FR" sz="1050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Cherifa </a:t>
          </a:r>
          <a:r>
            <a:rPr lang="fr-FR" sz="1050" i="1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Chehidi</a:t>
          </a:r>
          <a:r>
            <a:rPr lang="fr-FR" sz="105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</a:t>
          </a:r>
          <a:br>
            <a:rPr lang="fr-FR" sz="105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05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Imen Cherif </a:t>
          </a:r>
        </a:p>
      </dgm:t>
    </dgm:pt>
    <dgm:pt modelId="{28C78F2C-FC08-403E-B3A5-1DF1EA378B61}" type="sibTrans" cxnId="{6E10DF4F-EB41-41F7-BFC6-D4EE2EC35839}">
      <dgm:prSet/>
      <dgm:spPr/>
      <dgm:t>
        <a:bodyPr/>
        <a:lstStyle/>
        <a:p>
          <a:endParaRPr lang="fr-FR"/>
        </a:p>
      </dgm:t>
    </dgm:pt>
    <dgm:pt modelId="{6E40F761-8951-4B4C-93AE-D8413931385D}" type="parTrans" cxnId="{6E10DF4F-EB41-41F7-BFC6-D4EE2EC35839}">
      <dgm:prSet/>
      <dgm:spPr/>
      <dgm:t>
        <a:bodyPr/>
        <a:lstStyle/>
        <a:p>
          <a:endParaRPr lang="fr-FR"/>
        </a:p>
      </dgm:t>
    </dgm:pt>
    <dgm:pt modelId="{1342071A-A285-42C7-AE9D-26EC2F7C4C85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Contrôle de Gestion &amp; Gestion de Stock</a:t>
          </a:r>
          <a:br>
            <a:rPr lang="fr-FR" sz="105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05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Wafa Ben Ameur</a:t>
          </a:r>
        </a:p>
      </dgm:t>
    </dgm:pt>
    <dgm:pt modelId="{6750C2D3-2A95-4C97-93C0-5C3A57895B6B}" type="parTrans" cxnId="{1EA2E965-5529-4B5C-9AA3-2C897E51E256}">
      <dgm:prSet/>
      <dgm:spPr/>
      <dgm:t>
        <a:bodyPr/>
        <a:lstStyle/>
        <a:p>
          <a:endParaRPr lang="fr-FR"/>
        </a:p>
      </dgm:t>
    </dgm:pt>
    <dgm:pt modelId="{6D3ECED3-6CE5-47B9-95AB-F8F645491550}" type="sibTrans" cxnId="{1EA2E965-5529-4B5C-9AA3-2C897E51E256}">
      <dgm:prSet/>
      <dgm:spPr/>
      <dgm:t>
        <a:bodyPr/>
        <a:lstStyle/>
        <a:p>
          <a:endParaRPr lang="fr-FR"/>
        </a:p>
      </dgm:t>
    </dgm:pt>
    <dgm:pt modelId="{AAE3E38D-F96C-4AA3-A80C-F092B9551192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Ing</a:t>
          </a:r>
          <a:r>
            <a:rPr lang="fr-FR" sz="105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. Développement</a:t>
          </a:r>
          <a:br>
            <a:rPr lang="fr-FR" sz="105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05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Imen </a:t>
          </a:r>
          <a:r>
            <a:rPr lang="fr-FR" sz="1050" i="1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Gatri</a:t>
          </a:r>
          <a:endParaRPr lang="fr-FR" sz="1050" i="1" u="sng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gm:t>
    </dgm:pt>
    <dgm:pt modelId="{7C7C9082-5B42-48FF-8E54-7CB44BE806C0}" type="parTrans" cxnId="{BD05A17E-5DC8-4D21-9D5A-3AD16913CB04}">
      <dgm:prSet/>
      <dgm:spPr/>
      <dgm:t>
        <a:bodyPr/>
        <a:lstStyle/>
        <a:p>
          <a:endParaRPr lang="fr-FR"/>
        </a:p>
      </dgm:t>
    </dgm:pt>
    <dgm:pt modelId="{04553E43-2446-4219-A151-7B52BB7E3C20}" type="sibTrans" cxnId="{BD05A17E-5DC8-4D21-9D5A-3AD16913CB04}">
      <dgm:prSet/>
      <dgm:spPr/>
      <dgm:t>
        <a:bodyPr/>
        <a:lstStyle/>
        <a:p>
          <a:endParaRPr lang="fr-FR"/>
        </a:p>
      </dgm:t>
    </dgm:pt>
    <dgm:pt modelId="{8B3D3A9C-D50D-489E-B908-815F3A5A3B15}" type="pres">
      <dgm:prSet presAssocID="{0EDDB11A-B59C-4A70-8986-060F2BFB2D9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7584EA0-4A6C-49F2-9EBE-1A3F2DAA6B86}" type="pres">
      <dgm:prSet presAssocID="{E7604920-E0E9-49E7-931B-88503BE5A0CF}" presName="hierRoot1" presStyleCnt="0">
        <dgm:presLayoutVars>
          <dgm:hierBranch val="init"/>
        </dgm:presLayoutVars>
      </dgm:prSet>
      <dgm:spPr/>
    </dgm:pt>
    <dgm:pt modelId="{97882FDA-3230-487D-9F15-C26D2140815F}" type="pres">
      <dgm:prSet presAssocID="{E7604920-E0E9-49E7-931B-88503BE5A0CF}" presName="rootComposite1" presStyleCnt="0"/>
      <dgm:spPr/>
    </dgm:pt>
    <dgm:pt modelId="{4F014B99-85A5-409D-88B5-B27C0C0DC76D}" type="pres">
      <dgm:prSet presAssocID="{E7604920-E0E9-49E7-931B-88503BE5A0CF}" presName="rootText1" presStyleLbl="node0" presStyleIdx="0" presStyleCnt="1" custScaleX="163080" custScaleY="144926" custLinFactNeighborX="4758" custLinFactNeighborY="48772">
        <dgm:presLayoutVars>
          <dgm:chPref val="3"/>
        </dgm:presLayoutVars>
      </dgm:prSet>
      <dgm:spPr/>
    </dgm:pt>
    <dgm:pt modelId="{2FBB7A82-8959-4CD4-867F-76687BADEFE6}" type="pres">
      <dgm:prSet presAssocID="{E7604920-E0E9-49E7-931B-88503BE5A0CF}" presName="rootConnector1" presStyleLbl="node1" presStyleIdx="0" presStyleCnt="0"/>
      <dgm:spPr/>
    </dgm:pt>
    <dgm:pt modelId="{02BA5561-1623-4F53-9316-853C88874517}" type="pres">
      <dgm:prSet presAssocID="{E7604920-E0E9-49E7-931B-88503BE5A0CF}" presName="hierChild2" presStyleCnt="0"/>
      <dgm:spPr/>
    </dgm:pt>
    <dgm:pt modelId="{90715326-BEA2-45E3-B406-1BEC5E9901E9}" type="pres">
      <dgm:prSet presAssocID="{11026F47-04DE-456C-B61B-886A0D26B276}" presName="Name37" presStyleLbl="parChTrans1D2" presStyleIdx="0" presStyleCnt="8"/>
      <dgm:spPr/>
    </dgm:pt>
    <dgm:pt modelId="{D3E34C7A-11B0-4C14-B490-CA5C08CCF84C}" type="pres">
      <dgm:prSet presAssocID="{169DA1FC-F37C-45D4-8736-8D372C8E65FF}" presName="hierRoot2" presStyleCnt="0">
        <dgm:presLayoutVars>
          <dgm:hierBranch val="init"/>
        </dgm:presLayoutVars>
      </dgm:prSet>
      <dgm:spPr/>
    </dgm:pt>
    <dgm:pt modelId="{4ED774C0-1159-4D0F-A09B-70A29571D35D}" type="pres">
      <dgm:prSet presAssocID="{169DA1FC-F37C-45D4-8736-8D372C8E65FF}" presName="rootComposite" presStyleCnt="0"/>
      <dgm:spPr/>
    </dgm:pt>
    <dgm:pt modelId="{85EB9CFB-4798-46F1-99A3-5DBD9389E0AB}" type="pres">
      <dgm:prSet presAssocID="{169DA1FC-F37C-45D4-8736-8D372C8E65FF}" presName="rootText" presStyleLbl="node2" presStyleIdx="0" presStyleCnt="6" custScaleX="153083" custScaleY="119030">
        <dgm:presLayoutVars>
          <dgm:chPref val="3"/>
        </dgm:presLayoutVars>
      </dgm:prSet>
      <dgm:spPr/>
    </dgm:pt>
    <dgm:pt modelId="{F0D0614B-B496-4CD7-8F65-DB973331F571}" type="pres">
      <dgm:prSet presAssocID="{169DA1FC-F37C-45D4-8736-8D372C8E65FF}" presName="rootConnector" presStyleLbl="node2" presStyleIdx="0" presStyleCnt="6"/>
      <dgm:spPr/>
    </dgm:pt>
    <dgm:pt modelId="{8C69915E-5781-40F7-8AA6-E73F05CDEB90}" type="pres">
      <dgm:prSet presAssocID="{169DA1FC-F37C-45D4-8736-8D372C8E65FF}" presName="hierChild4" presStyleCnt="0"/>
      <dgm:spPr/>
    </dgm:pt>
    <dgm:pt modelId="{E5DBD3A6-511C-4954-8B45-9C3C46573239}" type="pres">
      <dgm:prSet presAssocID="{C6DCDBEC-1A7D-4810-ACA3-BF10D2C7FAC0}" presName="Name37" presStyleLbl="parChTrans1D3" presStyleIdx="0" presStyleCnt="11"/>
      <dgm:spPr/>
    </dgm:pt>
    <dgm:pt modelId="{E6DEE6CA-15A5-48FC-A8DE-4C3F8942F89B}" type="pres">
      <dgm:prSet presAssocID="{EDF108FB-0B5B-4F35-80FF-80977D1EFCC2}" presName="hierRoot2" presStyleCnt="0">
        <dgm:presLayoutVars>
          <dgm:hierBranch val="init"/>
        </dgm:presLayoutVars>
      </dgm:prSet>
      <dgm:spPr/>
    </dgm:pt>
    <dgm:pt modelId="{4B5F9CDF-D671-4205-AA79-95ECE26D343F}" type="pres">
      <dgm:prSet presAssocID="{EDF108FB-0B5B-4F35-80FF-80977D1EFCC2}" presName="rootComposite" presStyleCnt="0"/>
      <dgm:spPr/>
    </dgm:pt>
    <dgm:pt modelId="{C43DDB87-57F3-4C3C-97D7-14989F3644D0}" type="pres">
      <dgm:prSet presAssocID="{EDF108FB-0B5B-4F35-80FF-80977D1EFCC2}" presName="rootText" presStyleLbl="node3" presStyleIdx="0" presStyleCnt="11" custScaleX="146228" custScaleY="129194" custLinFactNeighborX="2141" custLinFactNeighborY="-17978">
        <dgm:presLayoutVars>
          <dgm:chPref val="3"/>
        </dgm:presLayoutVars>
      </dgm:prSet>
      <dgm:spPr/>
    </dgm:pt>
    <dgm:pt modelId="{64542D5C-4A7B-47E1-A0E6-139709EBB9F8}" type="pres">
      <dgm:prSet presAssocID="{EDF108FB-0B5B-4F35-80FF-80977D1EFCC2}" presName="rootConnector" presStyleLbl="node3" presStyleIdx="0" presStyleCnt="11"/>
      <dgm:spPr/>
    </dgm:pt>
    <dgm:pt modelId="{6E6080E3-1929-4D6E-8792-A458E71F4B52}" type="pres">
      <dgm:prSet presAssocID="{EDF108FB-0B5B-4F35-80FF-80977D1EFCC2}" presName="hierChild4" presStyleCnt="0"/>
      <dgm:spPr/>
    </dgm:pt>
    <dgm:pt modelId="{45920225-F78F-40FF-A693-E24B2E0DF942}" type="pres">
      <dgm:prSet presAssocID="{EDF108FB-0B5B-4F35-80FF-80977D1EFCC2}" presName="hierChild5" presStyleCnt="0"/>
      <dgm:spPr/>
    </dgm:pt>
    <dgm:pt modelId="{8995B4AE-806B-42FB-B536-FCFFD0E4EA0E}" type="pres">
      <dgm:prSet presAssocID="{30CD8822-473F-450B-B51E-15B30F942178}" presName="Name37" presStyleLbl="parChTrans1D3" presStyleIdx="1" presStyleCnt="11"/>
      <dgm:spPr/>
    </dgm:pt>
    <dgm:pt modelId="{87101166-2354-482E-8F3D-70F1490BF348}" type="pres">
      <dgm:prSet presAssocID="{48584D23-87D1-423C-A1D5-85D44C112C9F}" presName="hierRoot2" presStyleCnt="0">
        <dgm:presLayoutVars>
          <dgm:hierBranch val="init"/>
        </dgm:presLayoutVars>
      </dgm:prSet>
      <dgm:spPr/>
    </dgm:pt>
    <dgm:pt modelId="{4478DCA7-2B97-4097-87AE-8B0C9FAF8331}" type="pres">
      <dgm:prSet presAssocID="{48584D23-87D1-423C-A1D5-85D44C112C9F}" presName="rootComposite" presStyleCnt="0"/>
      <dgm:spPr/>
    </dgm:pt>
    <dgm:pt modelId="{D2DC2857-DB3C-43FF-84D9-FBB83980FA87}" type="pres">
      <dgm:prSet presAssocID="{48584D23-87D1-423C-A1D5-85D44C112C9F}" presName="rootText" presStyleLbl="node3" presStyleIdx="1" presStyleCnt="11" custScaleX="145250" custScaleY="119222" custLinFactNeighborX="2141" custLinFactNeighborY="-42026">
        <dgm:presLayoutVars>
          <dgm:chPref val="3"/>
        </dgm:presLayoutVars>
      </dgm:prSet>
      <dgm:spPr/>
    </dgm:pt>
    <dgm:pt modelId="{B348E40A-11EB-4C2E-A621-4050748750C9}" type="pres">
      <dgm:prSet presAssocID="{48584D23-87D1-423C-A1D5-85D44C112C9F}" presName="rootConnector" presStyleLbl="node3" presStyleIdx="1" presStyleCnt="11"/>
      <dgm:spPr/>
    </dgm:pt>
    <dgm:pt modelId="{7878B3C4-8B04-4193-B934-21314044C85D}" type="pres">
      <dgm:prSet presAssocID="{48584D23-87D1-423C-A1D5-85D44C112C9F}" presName="hierChild4" presStyleCnt="0"/>
      <dgm:spPr/>
    </dgm:pt>
    <dgm:pt modelId="{EE5DD2A5-0704-4369-B9DC-303F58C45F1A}" type="pres">
      <dgm:prSet presAssocID="{48584D23-87D1-423C-A1D5-85D44C112C9F}" presName="hierChild5" presStyleCnt="0"/>
      <dgm:spPr/>
    </dgm:pt>
    <dgm:pt modelId="{3C6A7E8F-A9A2-4173-81A5-523665FC8BC1}" type="pres">
      <dgm:prSet presAssocID="{BF8B9CB9-4B25-4280-B05F-B6E9DF39EC9C}" presName="Name37" presStyleLbl="parChTrans1D3" presStyleIdx="2" presStyleCnt="11"/>
      <dgm:spPr/>
    </dgm:pt>
    <dgm:pt modelId="{991B893C-296B-4453-9F33-25E6F7B480BA}" type="pres">
      <dgm:prSet presAssocID="{C86CF84A-7C79-4B3D-BDD7-6445AABCEFF5}" presName="hierRoot2" presStyleCnt="0">
        <dgm:presLayoutVars>
          <dgm:hierBranch val="init"/>
        </dgm:presLayoutVars>
      </dgm:prSet>
      <dgm:spPr/>
    </dgm:pt>
    <dgm:pt modelId="{A5D93A39-34DC-4084-B6D8-E88B23CCEDB7}" type="pres">
      <dgm:prSet presAssocID="{C86CF84A-7C79-4B3D-BDD7-6445AABCEFF5}" presName="rootComposite" presStyleCnt="0"/>
      <dgm:spPr/>
    </dgm:pt>
    <dgm:pt modelId="{31E4660F-4499-4BFD-AAA9-EDB2438E73B0}" type="pres">
      <dgm:prSet presAssocID="{C86CF84A-7C79-4B3D-BDD7-6445AABCEFF5}" presName="rootText" presStyleLbl="node3" presStyleIdx="2" presStyleCnt="11" custScaleX="145402" custScaleY="98874" custLinFactNeighborX="2141" custLinFactNeighborY="-62922">
        <dgm:presLayoutVars>
          <dgm:chPref val="3"/>
        </dgm:presLayoutVars>
      </dgm:prSet>
      <dgm:spPr>
        <a:xfrm>
          <a:off x="364678" y="4311681"/>
          <a:ext cx="1318663" cy="659331"/>
        </a:xfrm>
        <a:prstGeom prst="rect">
          <a:avLst/>
        </a:prstGeom>
      </dgm:spPr>
    </dgm:pt>
    <dgm:pt modelId="{E227A85E-D24F-4803-9FAA-96401823A7AD}" type="pres">
      <dgm:prSet presAssocID="{C86CF84A-7C79-4B3D-BDD7-6445AABCEFF5}" presName="rootConnector" presStyleLbl="node3" presStyleIdx="2" presStyleCnt="11"/>
      <dgm:spPr/>
    </dgm:pt>
    <dgm:pt modelId="{3F72757E-60DE-4F5F-899D-89C3C6CCB75B}" type="pres">
      <dgm:prSet presAssocID="{C86CF84A-7C79-4B3D-BDD7-6445AABCEFF5}" presName="hierChild4" presStyleCnt="0"/>
      <dgm:spPr/>
    </dgm:pt>
    <dgm:pt modelId="{9166E9DD-EC44-4ACD-BEDE-EDB39C4753D3}" type="pres">
      <dgm:prSet presAssocID="{C86CF84A-7C79-4B3D-BDD7-6445AABCEFF5}" presName="hierChild5" presStyleCnt="0"/>
      <dgm:spPr/>
    </dgm:pt>
    <dgm:pt modelId="{684FE223-9C5F-445C-B60E-5F34A4A06CC7}" type="pres">
      <dgm:prSet presAssocID="{A46719D4-179C-45F4-9B10-842D9FAF84DF}" presName="Name37" presStyleLbl="parChTrans1D3" presStyleIdx="3" presStyleCnt="11"/>
      <dgm:spPr/>
    </dgm:pt>
    <dgm:pt modelId="{A25BF124-56BA-4B42-A11F-F2D445DD6049}" type="pres">
      <dgm:prSet presAssocID="{CCDFBED9-F5E7-4DA8-ACD0-21A04AD62D84}" presName="hierRoot2" presStyleCnt="0">
        <dgm:presLayoutVars>
          <dgm:hierBranch val="init"/>
        </dgm:presLayoutVars>
      </dgm:prSet>
      <dgm:spPr/>
    </dgm:pt>
    <dgm:pt modelId="{4656712B-301F-4367-8589-FE16AA3E3244}" type="pres">
      <dgm:prSet presAssocID="{CCDFBED9-F5E7-4DA8-ACD0-21A04AD62D84}" presName="rootComposite" presStyleCnt="0"/>
      <dgm:spPr/>
    </dgm:pt>
    <dgm:pt modelId="{7BA741AD-899B-4C0A-8CCC-12EC54C57982}" type="pres">
      <dgm:prSet presAssocID="{CCDFBED9-F5E7-4DA8-ACD0-21A04AD62D84}" presName="rootText" presStyleLbl="node3" presStyleIdx="3" presStyleCnt="11" custScaleX="149228" custScaleY="117539" custLinFactNeighborX="2141" custLinFactNeighborY="-88605">
        <dgm:presLayoutVars>
          <dgm:chPref val="3"/>
        </dgm:presLayoutVars>
      </dgm:prSet>
      <dgm:spPr>
        <a:xfrm>
          <a:off x="392911" y="3649049"/>
          <a:ext cx="1318663" cy="659331"/>
        </a:xfrm>
        <a:prstGeom prst="rect">
          <a:avLst/>
        </a:prstGeom>
      </dgm:spPr>
    </dgm:pt>
    <dgm:pt modelId="{614064DA-35A4-44E0-ADA8-9AF5CAAF7655}" type="pres">
      <dgm:prSet presAssocID="{CCDFBED9-F5E7-4DA8-ACD0-21A04AD62D84}" presName="rootConnector" presStyleLbl="node3" presStyleIdx="3" presStyleCnt="11"/>
      <dgm:spPr/>
    </dgm:pt>
    <dgm:pt modelId="{27DA0B65-9583-4FD5-843E-28A2FEABB06B}" type="pres">
      <dgm:prSet presAssocID="{CCDFBED9-F5E7-4DA8-ACD0-21A04AD62D84}" presName="hierChild4" presStyleCnt="0"/>
      <dgm:spPr/>
    </dgm:pt>
    <dgm:pt modelId="{380572AF-6C6F-419A-9598-69E882DE1F09}" type="pres">
      <dgm:prSet presAssocID="{CCDFBED9-F5E7-4DA8-ACD0-21A04AD62D84}" presName="hierChild5" presStyleCnt="0"/>
      <dgm:spPr/>
    </dgm:pt>
    <dgm:pt modelId="{F94B24D6-F3BF-4115-BF00-314B85D180FC}" type="pres">
      <dgm:prSet presAssocID="{6E40F761-8951-4B4C-93AE-D8413931385D}" presName="Name37" presStyleLbl="parChTrans1D3" presStyleIdx="4" presStyleCnt="11"/>
      <dgm:spPr/>
    </dgm:pt>
    <dgm:pt modelId="{750EEEFE-F959-48FE-806E-66BE076DC9BD}" type="pres">
      <dgm:prSet presAssocID="{D6B0A956-3381-4DDD-9FBE-C8C93EA47414}" presName="hierRoot2" presStyleCnt="0">
        <dgm:presLayoutVars>
          <dgm:hierBranch val="init"/>
        </dgm:presLayoutVars>
      </dgm:prSet>
      <dgm:spPr/>
    </dgm:pt>
    <dgm:pt modelId="{B2097788-3FD4-4CBC-A1EA-0974FD2E5516}" type="pres">
      <dgm:prSet presAssocID="{D6B0A956-3381-4DDD-9FBE-C8C93EA47414}" presName="rootComposite" presStyleCnt="0"/>
      <dgm:spPr/>
    </dgm:pt>
    <dgm:pt modelId="{DE0BD7E3-99FD-4953-847E-0493F34B675E}" type="pres">
      <dgm:prSet presAssocID="{D6B0A956-3381-4DDD-9FBE-C8C93EA47414}" presName="rootText" presStyleLbl="node3" presStyleIdx="4" presStyleCnt="11" custScaleX="148345" custScaleY="107202" custLinFactY="-10435" custLinFactNeighborX="2141" custLinFactNeighborY="-100000">
        <dgm:presLayoutVars>
          <dgm:chPref val="3"/>
        </dgm:presLayoutVars>
      </dgm:prSet>
      <dgm:spPr>
        <a:xfrm>
          <a:off x="392911" y="4441368"/>
          <a:ext cx="1318663" cy="659331"/>
        </a:xfrm>
        <a:prstGeom prst="rect">
          <a:avLst/>
        </a:prstGeom>
      </dgm:spPr>
    </dgm:pt>
    <dgm:pt modelId="{58BBAE82-9A3D-4DE6-98D2-18A8CB950BC3}" type="pres">
      <dgm:prSet presAssocID="{D6B0A956-3381-4DDD-9FBE-C8C93EA47414}" presName="rootConnector" presStyleLbl="node3" presStyleIdx="4" presStyleCnt="11"/>
      <dgm:spPr/>
    </dgm:pt>
    <dgm:pt modelId="{5527ED0D-E6E1-4340-9CFA-DF93C5C402E6}" type="pres">
      <dgm:prSet presAssocID="{D6B0A956-3381-4DDD-9FBE-C8C93EA47414}" presName="hierChild4" presStyleCnt="0"/>
      <dgm:spPr/>
    </dgm:pt>
    <dgm:pt modelId="{51308525-AA1F-4F68-B1A5-BB88CA2FA7C2}" type="pres">
      <dgm:prSet presAssocID="{D6B0A956-3381-4DDD-9FBE-C8C93EA47414}" presName="hierChild5" presStyleCnt="0"/>
      <dgm:spPr/>
    </dgm:pt>
    <dgm:pt modelId="{EC214E9D-1D42-44FF-98C9-18328D5F3562}" type="pres">
      <dgm:prSet presAssocID="{6750C2D3-2A95-4C97-93C0-5C3A57895B6B}" presName="Name37" presStyleLbl="parChTrans1D3" presStyleIdx="5" presStyleCnt="11"/>
      <dgm:spPr/>
    </dgm:pt>
    <dgm:pt modelId="{81B0979A-C4C0-412E-BC2E-9E1F510DF20E}" type="pres">
      <dgm:prSet presAssocID="{1342071A-A285-42C7-AE9D-26EC2F7C4C85}" presName="hierRoot2" presStyleCnt="0">
        <dgm:presLayoutVars>
          <dgm:hierBranch val="init"/>
        </dgm:presLayoutVars>
      </dgm:prSet>
      <dgm:spPr/>
    </dgm:pt>
    <dgm:pt modelId="{56F5CA2E-59D6-4EE3-8309-16C7B4534125}" type="pres">
      <dgm:prSet presAssocID="{1342071A-A285-42C7-AE9D-26EC2F7C4C85}" presName="rootComposite" presStyleCnt="0"/>
      <dgm:spPr/>
    </dgm:pt>
    <dgm:pt modelId="{99D4DF49-6B89-48CA-B840-166DC2CED7EB}" type="pres">
      <dgm:prSet presAssocID="{1342071A-A285-42C7-AE9D-26EC2F7C4C85}" presName="rootText" presStyleLbl="node3" presStyleIdx="5" presStyleCnt="11" custScaleX="151558" custScaleY="111477" custLinFactY="-23761" custLinFactNeighborY="-100000">
        <dgm:presLayoutVars>
          <dgm:chPref val="3"/>
        </dgm:presLayoutVars>
      </dgm:prSet>
      <dgm:spPr>
        <a:xfrm>
          <a:off x="2160374" y="5716454"/>
          <a:ext cx="1272993" cy="636496"/>
        </a:xfrm>
        <a:prstGeom prst="rect">
          <a:avLst/>
        </a:prstGeom>
      </dgm:spPr>
    </dgm:pt>
    <dgm:pt modelId="{59D4ECEC-55F7-48B8-B523-7CB15EDC3264}" type="pres">
      <dgm:prSet presAssocID="{1342071A-A285-42C7-AE9D-26EC2F7C4C85}" presName="rootConnector" presStyleLbl="node3" presStyleIdx="5" presStyleCnt="11"/>
      <dgm:spPr/>
    </dgm:pt>
    <dgm:pt modelId="{10004168-4555-49AE-828D-CD74977B3A11}" type="pres">
      <dgm:prSet presAssocID="{1342071A-A285-42C7-AE9D-26EC2F7C4C85}" presName="hierChild4" presStyleCnt="0"/>
      <dgm:spPr/>
    </dgm:pt>
    <dgm:pt modelId="{6277015C-4538-4C6D-8860-27F6907ED724}" type="pres">
      <dgm:prSet presAssocID="{1342071A-A285-42C7-AE9D-26EC2F7C4C85}" presName="hierChild5" presStyleCnt="0"/>
      <dgm:spPr/>
    </dgm:pt>
    <dgm:pt modelId="{AD22449F-AB74-4ECA-AA6A-FCBD67021F09}" type="pres">
      <dgm:prSet presAssocID="{7C7C9082-5B42-48FF-8E54-7CB44BE806C0}" presName="Name37" presStyleLbl="parChTrans1D3" presStyleIdx="6" presStyleCnt="11"/>
      <dgm:spPr/>
    </dgm:pt>
    <dgm:pt modelId="{7F82D44C-361B-48DE-A81C-05F92F2FD1F7}" type="pres">
      <dgm:prSet presAssocID="{AAE3E38D-F96C-4AA3-A80C-F092B9551192}" presName="hierRoot2" presStyleCnt="0">
        <dgm:presLayoutVars>
          <dgm:hierBranch val="init"/>
        </dgm:presLayoutVars>
      </dgm:prSet>
      <dgm:spPr/>
    </dgm:pt>
    <dgm:pt modelId="{D05E8314-3FFB-4CB2-B223-C083D384EB98}" type="pres">
      <dgm:prSet presAssocID="{AAE3E38D-F96C-4AA3-A80C-F092B9551192}" presName="rootComposite" presStyleCnt="0"/>
      <dgm:spPr/>
    </dgm:pt>
    <dgm:pt modelId="{A87BF6C6-08B9-4CF8-B860-DB89EF25FB9E}" type="pres">
      <dgm:prSet presAssocID="{AAE3E38D-F96C-4AA3-A80C-F092B9551192}" presName="rootText" presStyleLbl="node3" presStyleIdx="6" presStyleCnt="11" custScaleX="146674" custLinFactY="-43469" custLinFactNeighborX="769" custLinFactNeighborY="-100000">
        <dgm:presLayoutVars>
          <dgm:chPref val="3"/>
        </dgm:presLayoutVars>
      </dgm:prSet>
      <dgm:spPr>
        <a:xfrm>
          <a:off x="2439892" y="5465164"/>
          <a:ext cx="1141059" cy="527457"/>
        </a:xfrm>
        <a:prstGeom prst="rect">
          <a:avLst/>
        </a:prstGeom>
      </dgm:spPr>
    </dgm:pt>
    <dgm:pt modelId="{AF05942B-1F59-43C9-B42A-50F63EA5CB5F}" type="pres">
      <dgm:prSet presAssocID="{AAE3E38D-F96C-4AA3-A80C-F092B9551192}" presName="rootConnector" presStyleLbl="node3" presStyleIdx="6" presStyleCnt="11"/>
      <dgm:spPr/>
    </dgm:pt>
    <dgm:pt modelId="{C6EB9B20-DC84-4A8C-97D4-956BF032A254}" type="pres">
      <dgm:prSet presAssocID="{AAE3E38D-F96C-4AA3-A80C-F092B9551192}" presName="hierChild4" presStyleCnt="0"/>
      <dgm:spPr/>
    </dgm:pt>
    <dgm:pt modelId="{D3EA8269-D2CB-4DA6-9960-A35D469F2E4B}" type="pres">
      <dgm:prSet presAssocID="{AAE3E38D-F96C-4AA3-A80C-F092B9551192}" presName="hierChild5" presStyleCnt="0"/>
      <dgm:spPr/>
    </dgm:pt>
    <dgm:pt modelId="{F3966B2F-8C1E-4792-BEFA-3293653BCF8A}" type="pres">
      <dgm:prSet presAssocID="{169DA1FC-F37C-45D4-8736-8D372C8E65FF}" presName="hierChild5" presStyleCnt="0"/>
      <dgm:spPr/>
    </dgm:pt>
    <dgm:pt modelId="{1B551E06-B2A6-4196-BBC4-106ACC2E3569}" type="pres">
      <dgm:prSet presAssocID="{B4ED5A4D-F191-4C21-A775-3817CEF43302}" presName="Name37" presStyleLbl="parChTrans1D2" presStyleIdx="1" presStyleCnt="8"/>
      <dgm:spPr/>
    </dgm:pt>
    <dgm:pt modelId="{40A9C89F-BD04-4956-BDF0-326DBFA60D0E}" type="pres">
      <dgm:prSet presAssocID="{97CB599B-1ED8-48EF-90AF-980D054DB3E8}" presName="hierRoot2" presStyleCnt="0">
        <dgm:presLayoutVars>
          <dgm:hierBranch val="init"/>
        </dgm:presLayoutVars>
      </dgm:prSet>
      <dgm:spPr/>
    </dgm:pt>
    <dgm:pt modelId="{B1783025-6EE5-46D7-A5FC-C3939DFEB842}" type="pres">
      <dgm:prSet presAssocID="{97CB599B-1ED8-48EF-90AF-980D054DB3E8}" presName="rootComposite" presStyleCnt="0"/>
      <dgm:spPr/>
    </dgm:pt>
    <dgm:pt modelId="{2D9DB3A4-B996-4453-8E08-1202C9C86EF8}" type="pres">
      <dgm:prSet presAssocID="{97CB599B-1ED8-48EF-90AF-980D054DB3E8}" presName="rootText" presStyleLbl="node2" presStyleIdx="1" presStyleCnt="6" custScaleX="145741" custScaleY="129002" custLinFactNeighborX="4800" custLinFactNeighborY="-1284">
        <dgm:presLayoutVars>
          <dgm:chPref val="3"/>
        </dgm:presLayoutVars>
      </dgm:prSet>
      <dgm:spPr/>
    </dgm:pt>
    <dgm:pt modelId="{B7894F83-28FB-4D39-99F4-64BF9864010A}" type="pres">
      <dgm:prSet presAssocID="{97CB599B-1ED8-48EF-90AF-980D054DB3E8}" presName="rootConnector" presStyleLbl="node2" presStyleIdx="1" presStyleCnt="6"/>
      <dgm:spPr/>
    </dgm:pt>
    <dgm:pt modelId="{92DDFD47-5361-4FB2-AFBC-0F72D8B0C4A8}" type="pres">
      <dgm:prSet presAssocID="{97CB599B-1ED8-48EF-90AF-980D054DB3E8}" presName="hierChild4" presStyleCnt="0"/>
      <dgm:spPr/>
    </dgm:pt>
    <dgm:pt modelId="{B4E82F3E-5866-4F08-8E64-64B30106AEA2}" type="pres">
      <dgm:prSet presAssocID="{3C756CA9-EB98-465B-866A-398F3985143E}" presName="Name37" presStyleLbl="parChTrans1D3" presStyleIdx="7" presStyleCnt="11"/>
      <dgm:spPr/>
    </dgm:pt>
    <dgm:pt modelId="{4BFB59A3-C730-46CA-9ACC-5983638B1861}" type="pres">
      <dgm:prSet presAssocID="{EE177F44-F3A6-4AB2-9866-E895C13B2B09}" presName="hierRoot2" presStyleCnt="0">
        <dgm:presLayoutVars>
          <dgm:hierBranch val="init"/>
        </dgm:presLayoutVars>
      </dgm:prSet>
      <dgm:spPr/>
    </dgm:pt>
    <dgm:pt modelId="{CAF5121C-D6B2-4B19-96DB-BFB94230B348}" type="pres">
      <dgm:prSet presAssocID="{EE177F44-F3A6-4AB2-9866-E895C13B2B09}" presName="rootComposite" presStyleCnt="0"/>
      <dgm:spPr/>
    </dgm:pt>
    <dgm:pt modelId="{9ACC4F25-80DE-430C-B4AD-57AD15AF921F}" type="pres">
      <dgm:prSet presAssocID="{EE177F44-F3A6-4AB2-9866-E895C13B2B09}" presName="rootText" presStyleLbl="node3" presStyleIdx="7" presStyleCnt="11" custScaleX="120779" custScaleY="112653">
        <dgm:presLayoutVars>
          <dgm:chPref val="3"/>
        </dgm:presLayoutVars>
      </dgm:prSet>
      <dgm:spPr>
        <a:xfrm>
          <a:off x="3631974" y="2877494"/>
          <a:ext cx="1350615" cy="738374"/>
        </a:xfrm>
        <a:prstGeom prst="rect">
          <a:avLst/>
        </a:prstGeom>
      </dgm:spPr>
    </dgm:pt>
    <dgm:pt modelId="{32F1566B-9F14-4952-8D33-59C20A0B051C}" type="pres">
      <dgm:prSet presAssocID="{EE177F44-F3A6-4AB2-9866-E895C13B2B09}" presName="rootConnector" presStyleLbl="node3" presStyleIdx="7" presStyleCnt="11"/>
      <dgm:spPr/>
    </dgm:pt>
    <dgm:pt modelId="{041CFBCC-D3B1-4E4A-B6E1-24316DCF9C23}" type="pres">
      <dgm:prSet presAssocID="{EE177F44-F3A6-4AB2-9866-E895C13B2B09}" presName="hierChild4" presStyleCnt="0"/>
      <dgm:spPr/>
    </dgm:pt>
    <dgm:pt modelId="{9C9D59AC-0D22-4142-9B6B-268D80B32056}" type="pres">
      <dgm:prSet presAssocID="{EE177F44-F3A6-4AB2-9866-E895C13B2B09}" presName="hierChild5" presStyleCnt="0"/>
      <dgm:spPr/>
    </dgm:pt>
    <dgm:pt modelId="{32092B62-D91E-4354-BDCB-8F130727A5ED}" type="pres">
      <dgm:prSet presAssocID="{97CB599B-1ED8-48EF-90AF-980D054DB3E8}" presName="hierChild5" presStyleCnt="0"/>
      <dgm:spPr/>
    </dgm:pt>
    <dgm:pt modelId="{550E4938-654E-4610-B022-A1BFEFAECD43}" type="pres">
      <dgm:prSet presAssocID="{726D52FA-7901-4EB5-BA2D-0B39497DACD7}" presName="Name37" presStyleLbl="parChTrans1D2" presStyleIdx="2" presStyleCnt="8"/>
      <dgm:spPr/>
    </dgm:pt>
    <dgm:pt modelId="{77A19939-F3D6-4502-B653-67F756E30374}" type="pres">
      <dgm:prSet presAssocID="{6A371302-B29B-420C-BE2F-A0F3C09EEEA1}" presName="hierRoot2" presStyleCnt="0">
        <dgm:presLayoutVars>
          <dgm:hierBranch val="init"/>
        </dgm:presLayoutVars>
      </dgm:prSet>
      <dgm:spPr/>
    </dgm:pt>
    <dgm:pt modelId="{CBDE1895-1071-4748-BF25-531051312B6A}" type="pres">
      <dgm:prSet presAssocID="{6A371302-B29B-420C-BE2F-A0F3C09EEEA1}" presName="rootComposite" presStyleCnt="0"/>
      <dgm:spPr/>
    </dgm:pt>
    <dgm:pt modelId="{7CFA2FB1-7392-4EA0-8B59-ECCB91F7327D}" type="pres">
      <dgm:prSet presAssocID="{6A371302-B29B-420C-BE2F-A0F3C09EEEA1}" presName="rootText" presStyleLbl="node2" presStyleIdx="2" presStyleCnt="6" custScaleX="151788" custScaleY="123471">
        <dgm:presLayoutVars>
          <dgm:chPref val="3"/>
        </dgm:presLayoutVars>
      </dgm:prSet>
      <dgm:spPr/>
    </dgm:pt>
    <dgm:pt modelId="{357404F3-0F78-4BD0-A85B-0C4DBF9D815B}" type="pres">
      <dgm:prSet presAssocID="{6A371302-B29B-420C-BE2F-A0F3C09EEEA1}" presName="rootConnector" presStyleLbl="node2" presStyleIdx="2" presStyleCnt="6"/>
      <dgm:spPr/>
    </dgm:pt>
    <dgm:pt modelId="{3D63F547-5DDB-4899-8DA3-17D02C5D0BDB}" type="pres">
      <dgm:prSet presAssocID="{6A371302-B29B-420C-BE2F-A0F3C09EEEA1}" presName="hierChild4" presStyleCnt="0"/>
      <dgm:spPr/>
    </dgm:pt>
    <dgm:pt modelId="{B9AFC6CE-FE10-428C-8F80-A0F4BD5058ED}" type="pres">
      <dgm:prSet presAssocID="{C784D80E-EF0F-4DB4-BB2D-11B56EEFD1F2}" presName="Name37" presStyleLbl="parChTrans1D3" presStyleIdx="8" presStyleCnt="11"/>
      <dgm:spPr/>
    </dgm:pt>
    <dgm:pt modelId="{8D4703E0-4447-4C63-8FC3-C7270749902F}" type="pres">
      <dgm:prSet presAssocID="{552D4E56-E599-4831-8BB7-5FCD27229060}" presName="hierRoot2" presStyleCnt="0">
        <dgm:presLayoutVars>
          <dgm:hierBranch val="init"/>
        </dgm:presLayoutVars>
      </dgm:prSet>
      <dgm:spPr/>
    </dgm:pt>
    <dgm:pt modelId="{E2392C9F-7069-4D09-AB7B-C1DC42187B1D}" type="pres">
      <dgm:prSet presAssocID="{552D4E56-E599-4831-8BB7-5FCD27229060}" presName="rootComposite" presStyleCnt="0"/>
      <dgm:spPr/>
    </dgm:pt>
    <dgm:pt modelId="{97966969-5D87-465B-9EC8-6FFF726D6901}" type="pres">
      <dgm:prSet presAssocID="{552D4E56-E599-4831-8BB7-5FCD27229060}" presName="rootText" presStyleLbl="node3" presStyleIdx="8" presStyleCnt="11" custScaleX="138604" custScaleY="116362">
        <dgm:presLayoutVars>
          <dgm:chPref val="3"/>
        </dgm:presLayoutVars>
      </dgm:prSet>
      <dgm:spPr>
        <a:xfrm>
          <a:off x="5266218" y="2877494"/>
          <a:ext cx="1350615" cy="612247"/>
        </a:xfrm>
        <a:prstGeom prst="rect">
          <a:avLst/>
        </a:prstGeom>
      </dgm:spPr>
    </dgm:pt>
    <dgm:pt modelId="{1998716C-99B1-4986-8A51-F701C3B5FB2F}" type="pres">
      <dgm:prSet presAssocID="{552D4E56-E599-4831-8BB7-5FCD27229060}" presName="rootConnector" presStyleLbl="node3" presStyleIdx="8" presStyleCnt="11"/>
      <dgm:spPr/>
    </dgm:pt>
    <dgm:pt modelId="{C9B2D4A0-319E-4BE8-A2A6-CF1F6DFD4337}" type="pres">
      <dgm:prSet presAssocID="{552D4E56-E599-4831-8BB7-5FCD27229060}" presName="hierChild4" presStyleCnt="0"/>
      <dgm:spPr/>
    </dgm:pt>
    <dgm:pt modelId="{50516729-6995-4EE5-98B2-1A337221FBF3}" type="pres">
      <dgm:prSet presAssocID="{552D4E56-E599-4831-8BB7-5FCD27229060}" presName="hierChild5" presStyleCnt="0"/>
      <dgm:spPr/>
    </dgm:pt>
    <dgm:pt modelId="{2655D642-4E32-4428-89EE-9E05750F97A6}" type="pres">
      <dgm:prSet presAssocID="{6A371302-B29B-420C-BE2F-A0F3C09EEEA1}" presName="hierChild5" presStyleCnt="0"/>
      <dgm:spPr/>
    </dgm:pt>
    <dgm:pt modelId="{7CBA02E3-92DD-45B0-BD0A-9EA98E3F0F93}" type="pres">
      <dgm:prSet presAssocID="{AF930F91-B956-4B3D-B601-CCCD891E3628}" presName="Name37" presStyleLbl="parChTrans1D2" presStyleIdx="3" presStyleCnt="8"/>
      <dgm:spPr/>
    </dgm:pt>
    <dgm:pt modelId="{A6F288EF-025A-44F7-81E2-8E49D18C23F7}" type="pres">
      <dgm:prSet presAssocID="{8BF9DB87-1C59-4EBC-9C96-6B38F647F5C9}" presName="hierRoot2" presStyleCnt="0">
        <dgm:presLayoutVars>
          <dgm:hierBranch val="init"/>
        </dgm:presLayoutVars>
      </dgm:prSet>
      <dgm:spPr/>
    </dgm:pt>
    <dgm:pt modelId="{17C100E2-869A-4AA1-9DBB-8B4E8D5F69D5}" type="pres">
      <dgm:prSet presAssocID="{8BF9DB87-1C59-4EBC-9C96-6B38F647F5C9}" presName="rootComposite" presStyleCnt="0"/>
      <dgm:spPr/>
    </dgm:pt>
    <dgm:pt modelId="{72FA8FF0-C6F3-4B5F-B699-F06C177040AF}" type="pres">
      <dgm:prSet presAssocID="{8BF9DB87-1C59-4EBC-9C96-6B38F647F5C9}" presName="rootText" presStyleLbl="node2" presStyleIdx="3" presStyleCnt="6" custScaleX="160826" custScaleY="125845">
        <dgm:presLayoutVars>
          <dgm:chPref val="3"/>
        </dgm:presLayoutVars>
      </dgm:prSet>
      <dgm:spPr/>
    </dgm:pt>
    <dgm:pt modelId="{A8FA9871-3872-4E59-8211-006DC92011B8}" type="pres">
      <dgm:prSet presAssocID="{8BF9DB87-1C59-4EBC-9C96-6B38F647F5C9}" presName="rootConnector" presStyleLbl="node2" presStyleIdx="3" presStyleCnt="6"/>
      <dgm:spPr/>
    </dgm:pt>
    <dgm:pt modelId="{DBAA923E-4A35-4E03-954C-9494262983FA}" type="pres">
      <dgm:prSet presAssocID="{8BF9DB87-1C59-4EBC-9C96-6B38F647F5C9}" presName="hierChild4" presStyleCnt="0"/>
      <dgm:spPr/>
    </dgm:pt>
    <dgm:pt modelId="{1AC31582-D15F-4605-B202-2C7DB2D398CA}" type="pres">
      <dgm:prSet presAssocID="{BEE4F487-7693-4DFE-BB50-DA535763D1B6}" presName="Name37" presStyleLbl="parChTrans1D3" presStyleIdx="9" presStyleCnt="11"/>
      <dgm:spPr/>
    </dgm:pt>
    <dgm:pt modelId="{172ED4F0-5956-48F3-A509-A7BF803128BA}" type="pres">
      <dgm:prSet presAssocID="{F6426FF7-DA8F-44DD-995D-D2CA4A7C59FB}" presName="hierRoot2" presStyleCnt="0">
        <dgm:presLayoutVars>
          <dgm:hierBranch val="init"/>
        </dgm:presLayoutVars>
      </dgm:prSet>
      <dgm:spPr/>
    </dgm:pt>
    <dgm:pt modelId="{D80D703F-D567-43D1-85D2-E7AAAAB2A8BB}" type="pres">
      <dgm:prSet presAssocID="{F6426FF7-DA8F-44DD-995D-D2CA4A7C59FB}" presName="rootComposite" presStyleCnt="0"/>
      <dgm:spPr/>
    </dgm:pt>
    <dgm:pt modelId="{F5CE239E-F198-420E-A15F-C330609E63E1}" type="pres">
      <dgm:prSet presAssocID="{F6426FF7-DA8F-44DD-995D-D2CA4A7C59FB}" presName="rootText" presStyleLbl="node3" presStyleIdx="9" presStyleCnt="11" custScaleX="129863" custScaleY="96972">
        <dgm:presLayoutVars>
          <dgm:chPref val="3"/>
        </dgm:presLayoutVars>
      </dgm:prSet>
      <dgm:spPr>
        <a:xfrm>
          <a:off x="6900463" y="2877494"/>
          <a:ext cx="1350615" cy="675307"/>
        </a:xfrm>
        <a:prstGeom prst="rect">
          <a:avLst/>
        </a:prstGeom>
      </dgm:spPr>
    </dgm:pt>
    <dgm:pt modelId="{C4D8832D-0DBA-4CAF-BDBD-7605B93F189B}" type="pres">
      <dgm:prSet presAssocID="{F6426FF7-DA8F-44DD-995D-D2CA4A7C59FB}" presName="rootConnector" presStyleLbl="node3" presStyleIdx="9" presStyleCnt="11"/>
      <dgm:spPr/>
    </dgm:pt>
    <dgm:pt modelId="{92BAD9BE-BB57-4D04-B1D2-1CE041E3A1E3}" type="pres">
      <dgm:prSet presAssocID="{F6426FF7-DA8F-44DD-995D-D2CA4A7C59FB}" presName="hierChild4" presStyleCnt="0"/>
      <dgm:spPr/>
    </dgm:pt>
    <dgm:pt modelId="{F4A153F5-B822-4B58-8EA1-7E159E4326D7}" type="pres">
      <dgm:prSet presAssocID="{F6426FF7-DA8F-44DD-995D-D2CA4A7C59FB}" presName="hierChild5" presStyleCnt="0"/>
      <dgm:spPr/>
    </dgm:pt>
    <dgm:pt modelId="{81CDE4B6-7EF7-449A-B482-488D3EB29724}" type="pres">
      <dgm:prSet presAssocID="{E1AD2A18-241C-4F7E-ACCD-975A90E4FDF0}" presName="Name37" presStyleLbl="parChTrans1D3" presStyleIdx="10" presStyleCnt="11"/>
      <dgm:spPr/>
    </dgm:pt>
    <dgm:pt modelId="{9184998D-2F0C-4D4C-B1F4-36B9C2F1B520}" type="pres">
      <dgm:prSet presAssocID="{96AABB77-AE15-4042-A077-89658121CBC4}" presName="hierRoot2" presStyleCnt="0">
        <dgm:presLayoutVars>
          <dgm:hierBranch val="init"/>
        </dgm:presLayoutVars>
      </dgm:prSet>
      <dgm:spPr/>
    </dgm:pt>
    <dgm:pt modelId="{47B052D9-0EF4-4DF8-A28A-1D9508083E1D}" type="pres">
      <dgm:prSet presAssocID="{96AABB77-AE15-4042-A077-89658121CBC4}" presName="rootComposite" presStyleCnt="0"/>
      <dgm:spPr/>
    </dgm:pt>
    <dgm:pt modelId="{935E06ED-BCF9-4CAF-8D1E-BF6A5BD83385}" type="pres">
      <dgm:prSet presAssocID="{96AABB77-AE15-4042-A077-89658121CBC4}" presName="rootText" presStyleLbl="node3" presStyleIdx="10" presStyleCnt="11" custScaleX="126583" custScaleY="101600">
        <dgm:presLayoutVars>
          <dgm:chPref val="3"/>
        </dgm:presLayoutVars>
      </dgm:prSet>
      <dgm:spPr>
        <a:xfrm>
          <a:off x="6900463" y="3836431"/>
          <a:ext cx="1350615" cy="675307"/>
        </a:xfrm>
        <a:prstGeom prst="rect">
          <a:avLst/>
        </a:prstGeom>
      </dgm:spPr>
    </dgm:pt>
    <dgm:pt modelId="{66C69806-6520-49BA-83D4-8648D99E4DBE}" type="pres">
      <dgm:prSet presAssocID="{96AABB77-AE15-4042-A077-89658121CBC4}" presName="rootConnector" presStyleLbl="node3" presStyleIdx="10" presStyleCnt="11"/>
      <dgm:spPr/>
    </dgm:pt>
    <dgm:pt modelId="{762E0DFF-B498-46D1-83EA-DBDF8F946C84}" type="pres">
      <dgm:prSet presAssocID="{96AABB77-AE15-4042-A077-89658121CBC4}" presName="hierChild4" presStyleCnt="0"/>
      <dgm:spPr/>
    </dgm:pt>
    <dgm:pt modelId="{724837B0-BEE5-4267-B94E-FE58ACDDC9CF}" type="pres">
      <dgm:prSet presAssocID="{96AABB77-AE15-4042-A077-89658121CBC4}" presName="hierChild5" presStyleCnt="0"/>
      <dgm:spPr/>
    </dgm:pt>
    <dgm:pt modelId="{76547025-BBE2-4EDD-B03D-3DB2D2CFBDA7}" type="pres">
      <dgm:prSet presAssocID="{8BF9DB87-1C59-4EBC-9C96-6B38F647F5C9}" presName="hierChild5" presStyleCnt="0"/>
      <dgm:spPr/>
    </dgm:pt>
    <dgm:pt modelId="{8FD67888-1CA3-4E1B-AB83-5B50D4D7EAC5}" type="pres">
      <dgm:prSet presAssocID="{2964C6BD-5734-46A9-9326-DA1B756AD9F8}" presName="Name37" presStyleLbl="parChTrans1D2" presStyleIdx="4" presStyleCnt="8"/>
      <dgm:spPr/>
    </dgm:pt>
    <dgm:pt modelId="{65A6F0AF-A17E-46D6-8674-4C58EB52B420}" type="pres">
      <dgm:prSet presAssocID="{906DC2FB-FE75-45CF-A515-3824CB0AAB8B}" presName="hierRoot2" presStyleCnt="0">
        <dgm:presLayoutVars>
          <dgm:hierBranch val="init"/>
        </dgm:presLayoutVars>
      </dgm:prSet>
      <dgm:spPr/>
    </dgm:pt>
    <dgm:pt modelId="{B2756386-D490-41A6-90A9-1B269FDB76A9}" type="pres">
      <dgm:prSet presAssocID="{906DC2FB-FE75-45CF-A515-3824CB0AAB8B}" presName="rootComposite" presStyleCnt="0"/>
      <dgm:spPr/>
    </dgm:pt>
    <dgm:pt modelId="{995090FE-AFBD-4E5A-9A16-46BDF58058B1}" type="pres">
      <dgm:prSet presAssocID="{906DC2FB-FE75-45CF-A515-3824CB0AAB8B}" presName="rootText" presStyleLbl="node2" presStyleIdx="4" presStyleCnt="6" custScaleX="124843" custScaleY="138048">
        <dgm:presLayoutVars>
          <dgm:chPref val="3"/>
        </dgm:presLayoutVars>
      </dgm:prSet>
      <dgm:spPr/>
    </dgm:pt>
    <dgm:pt modelId="{E87DF6E4-83B9-4928-B35B-39EBF100B380}" type="pres">
      <dgm:prSet presAssocID="{906DC2FB-FE75-45CF-A515-3824CB0AAB8B}" presName="rootConnector" presStyleLbl="node2" presStyleIdx="4" presStyleCnt="6"/>
      <dgm:spPr/>
    </dgm:pt>
    <dgm:pt modelId="{2CCAEA31-01C3-4961-BC4F-37133A05E193}" type="pres">
      <dgm:prSet presAssocID="{906DC2FB-FE75-45CF-A515-3824CB0AAB8B}" presName="hierChild4" presStyleCnt="0"/>
      <dgm:spPr/>
    </dgm:pt>
    <dgm:pt modelId="{1D77F742-4588-4952-80AE-DA2B12FCA9BD}" type="pres">
      <dgm:prSet presAssocID="{906DC2FB-FE75-45CF-A515-3824CB0AAB8B}" presName="hierChild5" presStyleCnt="0"/>
      <dgm:spPr/>
    </dgm:pt>
    <dgm:pt modelId="{6E572077-A81A-456A-AE2F-DA29668146FD}" type="pres">
      <dgm:prSet presAssocID="{73C13A84-FEF2-4E29-8705-95E659B2AE85}" presName="Name37" presStyleLbl="parChTrans1D2" presStyleIdx="5" presStyleCnt="8"/>
      <dgm:spPr/>
    </dgm:pt>
    <dgm:pt modelId="{904A9B69-39D8-4560-A65C-ACDAB3E55EC4}" type="pres">
      <dgm:prSet presAssocID="{21369F75-9826-4B74-9BB8-A4AD1600158D}" presName="hierRoot2" presStyleCnt="0">
        <dgm:presLayoutVars>
          <dgm:hierBranch val="init"/>
        </dgm:presLayoutVars>
      </dgm:prSet>
      <dgm:spPr/>
    </dgm:pt>
    <dgm:pt modelId="{110A20B8-EC34-45AE-90F6-96658BDA742F}" type="pres">
      <dgm:prSet presAssocID="{21369F75-9826-4B74-9BB8-A4AD1600158D}" presName="rootComposite" presStyleCnt="0"/>
      <dgm:spPr/>
    </dgm:pt>
    <dgm:pt modelId="{0098AB22-CC8E-4FC5-AE1E-5A0914BA8A55}" type="pres">
      <dgm:prSet presAssocID="{21369F75-9826-4B74-9BB8-A4AD1600158D}" presName="rootText" presStyleLbl="node2" presStyleIdx="5" presStyleCnt="6" custScaleX="158198" custScaleY="126684">
        <dgm:presLayoutVars>
          <dgm:chPref val="3"/>
        </dgm:presLayoutVars>
      </dgm:prSet>
      <dgm:spPr>
        <a:xfrm>
          <a:off x="10648420" y="1918557"/>
          <a:ext cx="1350615" cy="675307"/>
        </a:xfrm>
        <a:prstGeom prst="rect">
          <a:avLst/>
        </a:prstGeom>
      </dgm:spPr>
    </dgm:pt>
    <dgm:pt modelId="{F31E26B9-E758-4779-A24A-61C22E140A59}" type="pres">
      <dgm:prSet presAssocID="{21369F75-9826-4B74-9BB8-A4AD1600158D}" presName="rootConnector" presStyleLbl="node2" presStyleIdx="5" presStyleCnt="6"/>
      <dgm:spPr/>
    </dgm:pt>
    <dgm:pt modelId="{9343F6DF-7D29-473F-BB64-34A7C73B2CFF}" type="pres">
      <dgm:prSet presAssocID="{21369F75-9826-4B74-9BB8-A4AD1600158D}" presName="hierChild4" presStyleCnt="0"/>
      <dgm:spPr/>
    </dgm:pt>
    <dgm:pt modelId="{BC5BAE1B-8894-4937-84FF-43C641D3FC7C}" type="pres">
      <dgm:prSet presAssocID="{21369F75-9826-4B74-9BB8-A4AD1600158D}" presName="hierChild5" presStyleCnt="0"/>
      <dgm:spPr/>
    </dgm:pt>
    <dgm:pt modelId="{4FA92D43-828D-4DF0-953C-B95124CD4CDF}" type="pres">
      <dgm:prSet presAssocID="{E7604920-E0E9-49E7-931B-88503BE5A0CF}" presName="hierChild3" presStyleCnt="0"/>
      <dgm:spPr/>
    </dgm:pt>
    <dgm:pt modelId="{21664E35-61B5-49D8-BD85-3FF22D693EEC}" type="pres">
      <dgm:prSet presAssocID="{DF099AA9-C0E5-43E8-8781-A038E27550C5}" presName="Name111" presStyleLbl="parChTrans1D2" presStyleIdx="6" presStyleCnt="8"/>
      <dgm:spPr/>
    </dgm:pt>
    <dgm:pt modelId="{70CCD4F3-C229-4559-A071-26F0E52C1E9D}" type="pres">
      <dgm:prSet presAssocID="{0C7D6E74-412B-42E7-8B2E-45C6032FC785}" presName="hierRoot3" presStyleCnt="0">
        <dgm:presLayoutVars>
          <dgm:hierBranch val="init"/>
        </dgm:presLayoutVars>
      </dgm:prSet>
      <dgm:spPr/>
    </dgm:pt>
    <dgm:pt modelId="{1FCFBBDA-C879-4CA5-8F6F-F83FE7AE9C3E}" type="pres">
      <dgm:prSet presAssocID="{0C7D6E74-412B-42E7-8B2E-45C6032FC785}" presName="rootComposite3" presStyleCnt="0"/>
      <dgm:spPr/>
    </dgm:pt>
    <dgm:pt modelId="{F531144D-6CF0-4C95-9DA2-23E313912B09}" type="pres">
      <dgm:prSet presAssocID="{0C7D6E74-412B-42E7-8B2E-45C6032FC785}" presName="rootText3" presStyleLbl="asst1" presStyleIdx="0" presStyleCnt="2" custAng="10800000" custFlipVert="1" custScaleY="73183" custLinFactNeighborX="-491" custLinFactNeighborY="27544">
        <dgm:presLayoutVars>
          <dgm:chPref val="3"/>
        </dgm:presLayoutVars>
      </dgm:prSet>
      <dgm:spPr/>
    </dgm:pt>
    <dgm:pt modelId="{BE229FBF-AAFA-4D36-9A94-EA415AD3F4F5}" type="pres">
      <dgm:prSet presAssocID="{0C7D6E74-412B-42E7-8B2E-45C6032FC785}" presName="rootConnector3" presStyleLbl="asst1" presStyleIdx="0" presStyleCnt="2"/>
      <dgm:spPr/>
    </dgm:pt>
    <dgm:pt modelId="{20C77E31-0CB1-40BC-8777-F1BDB40393B4}" type="pres">
      <dgm:prSet presAssocID="{0C7D6E74-412B-42E7-8B2E-45C6032FC785}" presName="hierChild6" presStyleCnt="0"/>
      <dgm:spPr/>
    </dgm:pt>
    <dgm:pt modelId="{50A5AB83-497F-4B5C-BC01-D6D4FD75D510}" type="pres">
      <dgm:prSet presAssocID="{0C7D6E74-412B-42E7-8B2E-45C6032FC785}" presName="hierChild7" presStyleCnt="0"/>
      <dgm:spPr/>
    </dgm:pt>
    <dgm:pt modelId="{C8A48B7A-9BB7-4772-AF19-B916732AD2FB}" type="pres">
      <dgm:prSet presAssocID="{BDEB6B76-83DE-4AC3-ACA0-477D116DAF61}" presName="Name111" presStyleLbl="parChTrans1D2" presStyleIdx="7" presStyleCnt="8"/>
      <dgm:spPr/>
    </dgm:pt>
    <dgm:pt modelId="{F873905C-0843-485D-B7AD-8CC81BA02DB5}" type="pres">
      <dgm:prSet presAssocID="{5FDB4C4E-024E-431E-BEC0-CC9D1AE8633D}" presName="hierRoot3" presStyleCnt="0">
        <dgm:presLayoutVars>
          <dgm:hierBranch val="init"/>
        </dgm:presLayoutVars>
      </dgm:prSet>
      <dgm:spPr/>
    </dgm:pt>
    <dgm:pt modelId="{6F65DEDE-46F1-4959-B22E-ECFC4EDD7488}" type="pres">
      <dgm:prSet presAssocID="{5FDB4C4E-024E-431E-BEC0-CC9D1AE8633D}" presName="rootComposite3" presStyleCnt="0"/>
      <dgm:spPr/>
    </dgm:pt>
    <dgm:pt modelId="{DCEAAA33-CB27-4E80-BF58-F45C4BF1AA0D}" type="pres">
      <dgm:prSet presAssocID="{5FDB4C4E-024E-431E-BEC0-CC9D1AE8633D}" presName="rootText3" presStyleLbl="asst1" presStyleIdx="1" presStyleCnt="2" custScaleY="77756" custLinFactNeighborX="21613" custLinFactNeighborY="27616">
        <dgm:presLayoutVars>
          <dgm:chPref val="3"/>
        </dgm:presLayoutVars>
      </dgm:prSet>
      <dgm:spPr/>
    </dgm:pt>
    <dgm:pt modelId="{FB5D7506-924C-4918-AF24-60C1D50EEED1}" type="pres">
      <dgm:prSet presAssocID="{5FDB4C4E-024E-431E-BEC0-CC9D1AE8633D}" presName="rootConnector3" presStyleLbl="asst1" presStyleIdx="1" presStyleCnt="2"/>
      <dgm:spPr/>
    </dgm:pt>
    <dgm:pt modelId="{5B431564-230A-4215-965D-0DA9402D5045}" type="pres">
      <dgm:prSet presAssocID="{5FDB4C4E-024E-431E-BEC0-CC9D1AE8633D}" presName="hierChild6" presStyleCnt="0"/>
      <dgm:spPr/>
    </dgm:pt>
    <dgm:pt modelId="{B5498CB9-CA3B-47D2-9654-025FFF1091FB}" type="pres">
      <dgm:prSet presAssocID="{5FDB4C4E-024E-431E-BEC0-CC9D1AE8633D}" presName="hierChild7" presStyleCnt="0"/>
      <dgm:spPr/>
    </dgm:pt>
  </dgm:ptLst>
  <dgm:cxnLst>
    <dgm:cxn modelId="{AD81C105-70EC-4B3A-92D6-2946B861FEDC}" type="presOf" srcId="{E7604920-E0E9-49E7-931B-88503BE5A0CF}" destId="{4F014B99-85A5-409D-88B5-B27C0C0DC76D}" srcOrd="0" destOrd="0" presId="urn:microsoft.com/office/officeart/2005/8/layout/orgChart1"/>
    <dgm:cxn modelId="{3D664A06-14AA-453F-A6A7-AE67DD53EF4D}" type="presOf" srcId="{5FDB4C4E-024E-431E-BEC0-CC9D1AE8633D}" destId="{DCEAAA33-CB27-4E80-BF58-F45C4BF1AA0D}" srcOrd="0" destOrd="0" presId="urn:microsoft.com/office/officeart/2005/8/layout/orgChart1"/>
    <dgm:cxn modelId="{0AF4A307-649D-43CE-9EC9-126CBA568B8C}" type="presOf" srcId="{5FDB4C4E-024E-431E-BEC0-CC9D1AE8633D}" destId="{FB5D7506-924C-4918-AF24-60C1D50EEED1}" srcOrd="1" destOrd="0" presId="urn:microsoft.com/office/officeart/2005/8/layout/orgChart1"/>
    <dgm:cxn modelId="{CD1CAF0F-5A8E-4060-A112-ECA8C5061F81}" type="presOf" srcId="{1342071A-A285-42C7-AE9D-26EC2F7C4C85}" destId="{59D4ECEC-55F7-48B8-B523-7CB15EDC3264}" srcOrd="1" destOrd="0" presId="urn:microsoft.com/office/officeart/2005/8/layout/orgChart1"/>
    <dgm:cxn modelId="{CB34D011-6F0A-4F61-B09F-2D359B44C871}" type="presOf" srcId="{D6B0A956-3381-4DDD-9FBE-C8C93EA47414}" destId="{58BBAE82-9A3D-4DE6-98D2-18A8CB950BC3}" srcOrd="1" destOrd="0" presId="urn:microsoft.com/office/officeart/2005/8/layout/orgChart1"/>
    <dgm:cxn modelId="{7DEC8F13-E7F0-44D5-94F9-1576D2B5DFEA}" type="presOf" srcId="{F6426FF7-DA8F-44DD-995D-D2CA4A7C59FB}" destId="{F5CE239E-F198-420E-A15F-C330609E63E1}" srcOrd="0" destOrd="0" presId="urn:microsoft.com/office/officeart/2005/8/layout/orgChart1"/>
    <dgm:cxn modelId="{80C6C117-32EA-4204-82F1-042D45FB17EB}" type="presOf" srcId="{21369F75-9826-4B74-9BB8-A4AD1600158D}" destId="{0098AB22-CC8E-4FC5-AE1E-5A0914BA8A55}" srcOrd="0" destOrd="0" presId="urn:microsoft.com/office/officeart/2005/8/layout/orgChart1"/>
    <dgm:cxn modelId="{9975D217-6AA6-496F-9E11-7F3B938603B8}" type="presOf" srcId="{EE177F44-F3A6-4AB2-9866-E895C13B2B09}" destId="{32F1566B-9F14-4952-8D33-59C20A0B051C}" srcOrd="1" destOrd="0" presId="urn:microsoft.com/office/officeart/2005/8/layout/orgChart1"/>
    <dgm:cxn modelId="{B2314D1C-C0FF-49C1-8B32-A23CA08D315E}" type="presOf" srcId="{A46719D4-179C-45F4-9B10-842D9FAF84DF}" destId="{684FE223-9C5F-445C-B60E-5F34A4A06CC7}" srcOrd="0" destOrd="0" presId="urn:microsoft.com/office/officeart/2005/8/layout/orgChart1"/>
    <dgm:cxn modelId="{AE74BD1C-C2A8-4217-89CB-C9657750E121}" type="presOf" srcId="{BF8B9CB9-4B25-4280-B05F-B6E9DF39EC9C}" destId="{3C6A7E8F-A9A2-4173-81A5-523665FC8BC1}" srcOrd="0" destOrd="0" presId="urn:microsoft.com/office/officeart/2005/8/layout/orgChart1"/>
    <dgm:cxn modelId="{36B4C21D-06AD-4B48-81BB-7D165902895C}" type="presOf" srcId="{169DA1FC-F37C-45D4-8736-8D372C8E65FF}" destId="{F0D0614B-B496-4CD7-8F65-DB973331F571}" srcOrd="1" destOrd="0" presId="urn:microsoft.com/office/officeart/2005/8/layout/orgChart1"/>
    <dgm:cxn modelId="{DA3E501E-BF99-465C-A7B3-2BCF342B47AB}" type="presOf" srcId="{E1AD2A18-241C-4F7E-ACCD-975A90E4FDF0}" destId="{81CDE4B6-7EF7-449A-B482-488D3EB29724}" srcOrd="0" destOrd="0" presId="urn:microsoft.com/office/officeart/2005/8/layout/orgChart1"/>
    <dgm:cxn modelId="{83C68620-F796-48F8-82E8-020DF6AA90A9}" srcId="{97CB599B-1ED8-48EF-90AF-980D054DB3E8}" destId="{EE177F44-F3A6-4AB2-9866-E895C13B2B09}" srcOrd="0" destOrd="0" parTransId="{3C756CA9-EB98-465B-866A-398F3985143E}" sibTransId="{155CFA64-0230-4620-A29F-11AE4AA0F082}"/>
    <dgm:cxn modelId="{F083AA20-C713-4693-AF23-60489F00387A}" type="presOf" srcId="{0EDDB11A-B59C-4A70-8986-060F2BFB2D9E}" destId="{8B3D3A9C-D50D-489E-B908-815F3A5A3B15}" srcOrd="0" destOrd="0" presId="urn:microsoft.com/office/officeart/2005/8/layout/orgChart1"/>
    <dgm:cxn modelId="{9F16AB23-FD0C-4EA7-9D25-10E116933393}" type="presOf" srcId="{B4ED5A4D-F191-4C21-A775-3817CEF43302}" destId="{1B551E06-B2A6-4196-BBC4-106ACC2E3569}" srcOrd="0" destOrd="0" presId="urn:microsoft.com/office/officeart/2005/8/layout/orgChart1"/>
    <dgm:cxn modelId="{6E122424-C937-44AF-85F7-3D19768A9891}" type="presOf" srcId="{C784D80E-EF0F-4DB4-BB2D-11B56EEFD1F2}" destId="{B9AFC6CE-FE10-428C-8F80-A0F4BD5058ED}" srcOrd="0" destOrd="0" presId="urn:microsoft.com/office/officeart/2005/8/layout/orgChart1"/>
    <dgm:cxn modelId="{3794D924-5AD9-4D40-91DD-B8723DD2A302}" srcId="{E7604920-E0E9-49E7-931B-88503BE5A0CF}" destId="{8BF9DB87-1C59-4EBC-9C96-6B38F647F5C9}" srcOrd="3" destOrd="0" parTransId="{AF930F91-B956-4B3D-B601-CCCD891E3628}" sibTransId="{23ADCFB5-3487-49D3-A125-543F479F91B9}"/>
    <dgm:cxn modelId="{BD3CE42B-EE54-4A20-AE5C-5CDC07D93288}" srcId="{169DA1FC-F37C-45D4-8736-8D372C8E65FF}" destId="{C86CF84A-7C79-4B3D-BDD7-6445AABCEFF5}" srcOrd="2" destOrd="0" parTransId="{BF8B9CB9-4B25-4280-B05F-B6E9DF39EC9C}" sibTransId="{B70441CA-C86E-4307-BC39-8679374A53BC}"/>
    <dgm:cxn modelId="{F80B0A36-04C4-4470-8BAA-35DF83C99AA8}" type="presOf" srcId="{CCDFBED9-F5E7-4DA8-ACD0-21A04AD62D84}" destId="{7BA741AD-899B-4C0A-8CCC-12EC54C57982}" srcOrd="0" destOrd="0" presId="urn:microsoft.com/office/officeart/2005/8/layout/orgChart1"/>
    <dgm:cxn modelId="{151B5460-E3C5-489C-A79A-AA526ED99E23}" type="presOf" srcId="{6A371302-B29B-420C-BE2F-A0F3C09EEEA1}" destId="{7CFA2FB1-7392-4EA0-8B59-ECCB91F7327D}" srcOrd="0" destOrd="0" presId="urn:microsoft.com/office/officeart/2005/8/layout/orgChart1"/>
    <dgm:cxn modelId="{4C1AF160-1F53-46F2-A27D-EB9C89B32BB6}" srcId="{E7604920-E0E9-49E7-931B-88503BE5A0CF}" destId="{0C7D6E74-412B-42E7-8B2E-45C6032FC785}" srcOrd="5" destOrd="0" parTransId="{DF099AA9-C0E5-43E8-8781-A038E27550C5}" sibTransId="{FAA14615-A025-49D6-B269-288B9EEDE887}"/>
    <dgm:cxn modelId="{F9E04861-AE39-432E-B0D3-43EE4FE4B11F}" type="presOf" srcId="{97CB599B-1ED8-48EF-90AF-980D054DB3E8}" destId="{2D9DB3A4-B996-4453-8E08-1202C9C86EF8}" srcOrd="0" destOrd="0" presId="urn:microsoft.com/office/officeart/2005/8/layout/orgChart1"/>
    <dgm:cxn modelId="{3757FC44-BDD5-4B4E-ADAD-44F1332C474A}" type="presOf" srcId="{0C7D6E74-412B-42E7-8B2E-45C6032FC785}" destId="{BE229FBF-AAFA-4D36-9A94-EA415AD3F4F5}" srcOrd="1" destOrd="0" presId="urn:microsoft.com/office/officeart/2005/8/layout/orgChart1"/>
    <dgm:cxn modelId="{1EA2E965-5529-4B5C-9AA3-2C897E51E256}" srcId="{169DA1FC-F37C-45D4-8736-8D372C8E65FF}" destId="{1342071A-A285-42C7-AE9D-26EC2F7C4C85}" srcOrd="5" destOrd="0" parTransId="{6750C2D3-2A95-4C97-93C0-5C3A57895B6B}" sibTransId="{6D3ECED3-6CE5-47B9-95AB-F8F645491550}"/>
    <dgm:cxn modelId="{93E41346-890E-4E5E-96B2-64211D4B7211}" type="presOf" srcId="{EDF108FB-0B5B-4F35-80FF-80977D1EFCC2}" destId="{64542D5C-4A7B-47E1-A0E6-139709EBB9F8}" srcOrd="1" destOrd="0" presId="urn:microsoft.com/office/officeart/2005/8/layout/orgChart1"/>
    <dgm:cxn modelId="{E8983F67-68C4-46BA-9D70-78B2AABB897C}" type="presOf" srcId="{48584D23-87D1-423C-A1D5-85D44C112C9F}" destId="{B348E40A-11EB-4C2E-A621-4050748750C9}" srcOrd="1" destOrd="0" presId="urn:microsoft.com/office/officeart/2005/8/layout/orgChart1"/>
    <dgm:cxn modelId="{3C447A67-F5D5-49A3-957E-2E7AE45A9C69}" type="presOf" srcId="{BEE4F487-7693-4DFE-BB50-DA535763D1B6}" destId="{1AC31582-D15F-4605-B202-2C7DB2D398CA}" srcOrd="0" destOrd="0" presId="urn:microsoft.com/office/officeart/2005/8/layout/orgChart1"/>
    <dgm:cxn modelId="{AC374548-6C5B-4697-86DC-71B55A54F8B1}" srcId="{169DA1FC-F37C-45D4-8736-8D372C8E65FF}" destId="{EDF108FB-0B5B-4F35-80FF-80977D1EFCC2}" srcOrd="0" destOrd="0" parTransId="{C6DCDBEC-1A7D-4810-ACA3-BF10D2C7FAC0}" sibTransId="{2B5BA024-DAE3-4312-A607-A461EDC185B8}"/>
    <dgm:cxn modelId="{F68B7C68-733F-47F5-9C61-BD4C8FA54AD5}" srcId="{169DA1FC-F37C-45D4-8736-8D372C8E65FF}" destId="{48584D23-87D1-423C-A1D5-85D44C112C9F}" srcOrd="1" destOrd="0" parTransId="{30CD8822-473F-450B-B51E-15B30F942178}" sibTransId="{807814ED-D8CB-4D72-8900-45EBF808400F}"/>
    <dgm:cxn modelId="{5876F04C-3281-4BF6-AF4C-8AAC5930D814}" srcId="{169DA1FC-F37C-45D4-8736-8D372C8E65FF}" destId="{CCDFBED9-F5E7-4DA8-ACD0-21A04AD62D84}" srcOrd="3" destOrd="0" parTransId="{A46719D4-179C-45F4-9B10-842D9FAF84DF}" sibTransId="{8465C2AA-006D-4A9D-82CE-2065C8C3895F}"/>
    <dgm:cxn modelId="{A9F5CC4D-B0C7-4B6A-A999-E73D45667BC4}" type="presOf" srcId="{552D4E56-E599-4831-8BB7-5FCD27229060}" destId="{1998716C-99B1-4986-8A51-F701C3B5FB2F}" srcOrd="1" destOrd="0" presId="urn:microsoft.com/office/officeart/2005/8/layout/orgChart1"/>
    <dgm:cxn modelId="{031E374E-A189-4A76-B89E-BB1EED3FD5B6}" type="presOf" srcId="{96AABB77-AE15-4042-A077-89658121CBC4}" destId="{66C69806-6520-49BA-83D4-8648D99E4DBE}" srcOrd="1" destOrd="0" presId="urn:microsoft.com/office/officeart/2005/8/layout/orgChart1"/>
    <dgm:cxn modelId="{6E10DF4F-EB41-41F7-BFC6-D4EE2EC35839}" srcId="{169DA1FC-F37C-45D4-8736-8D372C8E65FF}" destId="{D6B0A956-3381-4DDD-9FBE-C8C93EA47414}" srcOrd="4" destOrd="0" parTransId="{6E40F761-8951-4B4C-93AE-D8413931385D}" sibTransId="{28C78F2C-FC08-403E-B3A5-1DF1EA378B61}"/>
    <dgm:cxn modelId="{82CFB951-C90A-4144-9CA4-3012DEC9C8D5}" type="presOf" srcId="{DF099AA9-C0E5-43E8-8781-A038E27550C5}" destId="{21664E35-61B5-49D8-BD85-3FF22D693EEC}" srcOrd="0" destOrd="0" presId="urn:microsoft.com/office/officeart/2005/8/layout/orgChart1"/>
    <dgm:cxn modelId="{C0506254-B19D-47AB-8CFC-7F0B5BC42F54}" srcId="{E7604920-E0E9-49E7-931B-88503BE5A0CF}" destId="{6A371302-B29B-420C-BE2F-A0F3C09EEEA1}" srcOrd="2" destOrd="0" parTransId="{726D52FA-7901-4EB5-BA2D-0B39497DACD7}" sibTransId="{3402E16F-522E-42AA-9409-F2ACE67E6887}"/>
    <dgm:cxn modelId="{DEB59054-56E5-49D2-98D9-C6DDDCEDF71D}" type="presOf" srcId="{1342071A-A285-42C7-AE9D-26EC2F7C4C85}" destId="{99D4DF49-6B89-48CA-B840-166DC2CED7EB}" srcOrd="0" destOrd="0" presId="urn:microsoft.com/office/officeart/2005/8/layout/orgChart1"/>
    <dgm:cxn modelId="{37C75A57-1FD0-4DF7-A24B-368C8386139C}" type="presOf" srcId="{C86CF84A-7C79-4B3D-BDD7-6445AABCEFF5}" destId="{31E4660F-4499-4BFD-AAA9-EDB2438E73B0}" srcOrd="0" destOrd="0" presId="urn:microsoft.com/office/officeart/2005/8/layout/orgChart1"/>
    <dgm:cxn modelId="{72DA7D59-FE06-409A-A10D-E8DF7C5DEEA7}" type="presOf" srcId="{6A371302-B29B-420C-BE2F-A0F3C09EEEA1}" destId="{357404F3-0F78-4BD0-A85B-0C4DBF9D815B}" srcOrd="1" destOrd="0" presId="urn:microsoft.com/office/officeart/2005/8/layout/orgChart1"/>
    <dgm:cxn modelId="{BF1D547A-04E8-425D-A3CE-DF6BAFEB4A1F}" type="presOf" srcId="{AAE3E38D-F96C-4AA3-A80C-F092B9551192}" destId="{A87BF6C6-08B9-4CF8-B860-DB89EF25FB9E}" srcOrd="0" destOrd="0" presId="urn:microsoft.com/office/officeart/2005/8/layout/orgChart1"/>
    <dgm:cxn modelId="{CA1B227B-42DF-40F8-B05F-1063202535D2}" type="presOf" srcId="{48584D23-87D1-423C-A1D5-85D44C112C9F}" destId="{D2DC2857-DB3C-43FF-84D9-FBB83980FA87}" srcOrd="0" destOrd="0" presId="urn:microsoft.com/office/officeart/2005/8/layout/orgChart1"/>
    <dgm:cxn modelId="{BD05A17E-5DC8-4D21-9D5A-3AD16913CB04}" srcId="{169DA1FC-F37C-45D4-8736-8D372C8E65FF}" destId="{AAE3E38D-F96C-4AA3-A80C-F092B9551192}" srcOrd="6" destOrd="0" parTransId="{7C7C9082-5B42-48FF-8E54-7CB44BE806C0}" sibTransId="{04553E43-2446-4219-A151-7B52BB7E3C20}"/>
    <dgm:cxn modelId="{AA8A0F7F-D7F2-4641-8F7B-137EE2850A1E}" type="presOf" srcId="{30CD8822-473F-450B-B51E-15B30F942178}" destId="{8995B4AE-806B-42FB-B536-FCFFD0E4EA0E}" srcOrd="0" destOrd="0" presId="urn:microsoft.com/office/officeart/2005/8/layout/orgChart1"/>
    <dgm:cxn modelId="{D4D99E7F-892A-421E-AFBE-0B3D28F52E29}" type="presOf" srcId="{3C756CA9-EB98-465B-866A-398F3985143E}" destId="{B4E82F3E-5866-4F08-8E64-64B30106AEA2}" srcOrd="0" destOrd="0" presId="urn:microsoft.com/office/officeart/2005/8/layout/orgChart1"/>
    <dgm:cxn modelId="{7258C184-495A-4B7E-973A-4D704ED0B282}" type="presOf" srcId="{726D52FA-7901-4EB5-BA2D-0B39497DACD7}" destId="{550E4938-654E-4610-B022-A1BFEFAECD43}" srcOrd="0" destOrd="0" presId="urn:microsoft.com/office/officeart/2005/8/layout/orgChart1"/>
    <dgm:cxn modelId="{1F413785-1D51-42FB-89F4-5E69407B0DCD}" type="presOf" srcId="{21369F75-9826-4B74-9BB8-A4AD1600158D}" destId="{F31E26B9-E758-4779-A24A-61C22E140A59}" srcOrd="1" destOrd="0" presId="urn:microsoft.com/office/officeart/2005/8/layout/orgChart1"/>
    <dgm:cxn modelId="{3F9C5386-007A-4144-A60E-2715A7C14AE5}" type="presOf" srcId="{552D4E56-E599-4831-8BB7-5FCD27229060}" destId="{97966969-5D87-465B-9EC8-6FFF726D6901}" srcOrd="0" destOrd="0" presId="urn:microsoft.com/office/officeart/2005/8/layout/orgChart1"/>
    <dgm:cxn modelId="{10161388-BFF2-43CC-BA12-025E8DB3020D}" type="presOf" srcId="{73C13A84-FEF2-4E29-8705-95E659B2AE85}" destId="{6E572077-A81A-456A-AE2F-DA29668146FD}" srcOrd="0" destOrd="0" presId="urn:microsoft.com/office/officeart/2005/8/layout/orgChart1"/>
    <dgm:cxn modelId="{A3461688-0C9C-422F-8125-84BDBBB5C879}" srcId="{0EDDB11A-B59C-4A70-8986-060F2BFB2D9E}" destId="{E7604920-E0E9-49E7-931B-88503BE5A0CF}" srcOrd="0" destOrd="0" parTransId="{310C1C5D-BEAB-45E0-8467-46A4FE0A9C47}" sibTransId="{1A82467B-2D1A-4870-AD38-2F6088553FED}"/>
    <dgm:cxn modelId="{B2159188-BD84-4796-9B3A-F9F8D9EDE8AB}" srcId="{6A371302-B29B-420C-BE2F-A0F3C09EEEA1}" destId="{552D4E56-E599-4831-8BB7-5FCD27229060}" srcOrd="0" destOrd="0" parTransId="{C784D80E-EF0F-4DB4-BB2D-11B56EEFD1F2}" sibTransId="{E79793C9-687B-401C-86BB-398C9E0DBA5A}"/>
    <dgm:cxn modelId="{AB7F2490-2B69-43B5-BEB4-10DA3C0C588B}" type="presOf" srcId="{6E40F761-8951-4B4C-93AE-D8413931385D}" destId="{F94B24D6-F3BF-4115-BF00-314B85D180FC}" srcOrd="0" destOrd="0" presId="urn:microsoft.com/office/officeart/2005/8/layout/orgChart1"/>
    <dgm:cxn modelId="{0D5D0D95-6CA3-44DB-8691-6B8F7E813FF8}" type="presOf" srcId="{EE177F44-F3A6-4AB2-9866-E895C13B2B09}" destId="{9ACC4F25-80DE-430C-B4AD-57AD15AF921F}" srcOrd="0" destOrd="0" presId="urn:microsoft.com/office/officeart/2005/8/layout/orgChart1"/>
    <dgm:cxn modelId="{FA9F2C96-EF7A-45D6-AC30-C9F9FD7DE7BB}" type="presOf" srcId="{8BF9DB87-1C59-4EBC-9C96-6B38F647F5C9}" destId="{72FA8FF0-C6F3-4B5F-B699-F06C177040AF}" srcOrd="0" destOrd="0" presId="urn:microsoft.com/office/officeart/2005/8/layout/orgChart1"/>
    <dgm:cxn modelId="{652B0198-F5B5-4FC9-81B0-C3ADDD56C7AE}" type="presOf" srcId="{11026F47-04DE-456C-B61B-886A0D26B276}" destId="{90715326-BEA2-45E3-B406-1BEC5E9901E9}" srcOrd="0" destOrd="0" presId="urn:microsoft.com/office/officeart/2005/8/layout/orgChart1"/>
    <dgm:cxn modelId="{83D9E5A4-577A-4DC9-8F1C-13295151DF72}" type="presOf" srcId="{906DC2FB-FE75-45CF-A515-3824CB0AAB8B}" destId="{E87DF6E4-83B9-4928-B35B-39EBF100B380}" srcOrd="1" destOrd="0" presId="urn:microsoft.com/office/officeart/2005/8/layout/orgChart1"/>
    <dgm:cxn modelId="{36C2C8A6-BA5B-4ACF-8750-CC608F8F3623}" srcId="{8BF9DB87-1C59-4EBC-9C96-6B38F647F5C9}" destId="{F6426FF7-DA8F-44DD-995D-D2CA4A7C59FB}" srcOrd="0" destOrd="0" parTransId="{BEE4F487-7693-4DFE-BB50-DA535763D1B6}" sibTransId="{361DEB5F-DD09-4ED1-B813-347FDB76BCD3}"/>
    <dgm:cxn modelId="{6CB63BB1-E8CD-4BD0-B592-4C687814C990}" type="presOf" srcId="{EDF108FB-0B5B-4F35-80FF-80977D1EFCC2}" destId="{C43DDB87-57F3-4C3C-97D7-14989F3644D0}" srcOrd="0" destOrd="0" presId="urn:microsoft.com/office/officeart/2005/8/layout/orgChart1"/>
    <dgm:cxn modelId="{4E11EEB1-F241-4CDD-AA80-39A4C16C095A}" type="presOf" srcId="{D6B0A956-3381-4DDD-9FBE-C8C93EA47414}" destId="{DE0BD7E3-99FD-4953-847E-0493F34B675E}" srcOrd="0" destOrd="0" presId="urn:microsoft.com/office/officeart/2005/8/layout/orgChart1"/>
    <dgm:cxn modelId="{202F82B4-C462-4ACD-AF92-2283353833EE}" type="presOf" srcId="{C6DCDBEC-1A7D-4810-ACA3-BF10D2C7FAC0}" destId="{E5DBD3A6-511C-4954-8B45-9C3C46573239}" srcOrd="0" destOrd="0" presId="urn:microsoft.com/office/officeart/2005/8/layout/orgChart1"/>
    <dgm:cxn modelId="{16A258B5-265B-49E5-A616-BA45162C7796}" srcId="{E7604920-E0E9-49E7-931B-88503BE5A0CF}" destId="{169DA1FC-F37C-45D4-8736-8D372C8E65FF}" srcOrd="0" destOrd="0" parTransId="{11026F47-04DE-456C-B61B-886A0D26B276}" sibTransId="{4BFB1807-222C-4FCA-9F50-8238F84E0D51}"/>
    <dgm:cxn modelId="{5B7468B6-CA99-4C69-876E-79D71B3D1C6B}" type="presOf" srcId="{6750C2D3-2A95-4C97-93C0-5C3A57895B6B}" destId="{EC214E9D-1D42-44FF-98C9-18328D5F3562}" srcOrd="0" destOrd="0" presId="urn:microsoft.com/office/officeart/2005/8/layout/orgChart1"/>
    <dgm:cxn modelId="{BE5A31B8-4729-4933-82F6-10D0B9556DA2}" srcId="{E7604920-E0E9-49E7-931B-88503BE5A0CF}" destId="{906DC2FB-FE75-45CF-A515-3824CB0AAB8B}" srcOrd="4" destOrd="0" parTransId="{2964C6BD-5734-46A9-9326-DA1B756AD9F8}" sibTransId="{B5482013-E987-4FD3-BA6B-ACFAB75C8872}"/>
    <dgm:cxn modelId="{DCA00ABB-4AA4-4460-998B-40B65AB8D19B}" type="presOf" srcId="{E7604920-E0E9-49E7-931B-88503BE5A0CF}" destId="{2FBB7A82-8959-4CD4-867F-76687BADEFE6}" srcOrd="1" destOrd="0" presId="urn:microsoft.com/office/officeart/2005/8/layout/orgChart1"/>
    <dgm:cxn modelId="{8DBBD8C1-11AE-4A40-ADF7-1FFAE11AF436}" type="presOf" srcId="{7C7C9082-5B42-48FF-8E54-7CB44BE806C0}" destId="{AD22449F-AB74-4ECA-AA6A-FCBD67021F09}" srcOrd="0" destOrd="0" presId="urn:microsoft.com/office/officeart/2005/8/layout/orgChart1"/>
    <dgm:cxn modelId="{B9C5D5C2-EDB1-40FB-9481-AB8755C27BF2}" type="presOf" srcId="{0C7D6E74-412B-42E7-8B2E-45C6032FC785}" destId="{F531144D-6CF0-4C95-9DA2-23E313912B09}" srcOrd="0" destOrd="0" presId="urn:microsoft.com/office/officeart/2005/8/layout/orgChart1"/>
    <dgm:cxn modelId="{7CD35BC4-06A3-4947-A49C-FD98651F4772}" type="presOf" srcId="{96AABB77-AE15-4042-A077-89658121CBC4}" destId="{935E06ED-BCF9-4CAF-8D1E-BF6A5BD83385}" srcOrd="0" destOrd="0" presId="urn:microsoft.com/office/officeart/2005/8/layout/orgChart1"/>
    <dgm:cxn modelId="{42544CC6-26B0-48D1-B456-BA7C1599D5FB}" type="presOf" srcId="{F6426FF7-DA8F-44DD-995D-D2CA4A7C59FB}" destId="{C4D8832D-0DBA-4CAF-BDBD-7605B93F189B}" srcOrd="1" destOrd="0" presId="urn:microsoft.com/office/officeart/2005/8/layout/orgChart1"/>
    <dgm:cxn modelId="{5B387FD4-ECEF-4E38-BC2B-2B9E413BC381}" srcId="{E7604920-E0E9-49E7-931B-88503BE5A0CF}" destId="{97CB599B-1ED8-48EF-90AF-980D054DB3E8}" srcOrd="1" destOrd="0" parTransId="{B4ED5A4D-F191-4C21-A775-3817CEF43302}" sibTransId="{783C6DFF-F59F-4166-BA2C-7440B44C2DCE}"/>
    <dgm:cxn modelId="{B9E8D8D7-4329-4229-921A-0124E71BC800}" type="presOf" srcId="{906DC2FB-FE75-45CF-A515-3824CB0AAB8B}" destId="{995090FE-AFBD-4E5A-9A16-46BDF58058B1}" srcOrd="0" destOrd="0" presId="urn:microsoft.com/office/officeart/2005/8/layout/orgChart1"/>
    <dgm:cxn modelId="{DDD66EDA-A320-406C-A410-7ECBBE53FE14}" type="presOf" srcId="{AF930F91-B956-4B3D-B601-CCCD891E3628}" destId="{7CBA02E3-92DD-45B0-BD0A-9EA98E3F0F93}" srcOrd="0" destOrd="0" presId="urn:microsoft.com/office/officeart/2005/8/layout/orgChart1"/>
    <dgm:cxn modelId="{C5EFE0DB-910F-48B7-ABC2-151B5C7CFA35}" type="presOf" srcId="{97CB599B-1ED8-48EF-90AF-980D054DB3E8}" destId="{B7894F83-28FB-4D39-99F4-64BF9864010A}" srcOrd="1" destOrd="0" presId="urn:microsoft.com/office/officeart/2005/8/layout/orgChart1"/>
    <dgm:cxn modelId="{C4A3E6DF-9FB4-4E6A-9558-3EA56B1942A7}" type="presOf" srcId="{BDEB6B76-83DE-4AC3-ACA0-477D116DAF61}" destId="{C8A48B7A-9BB7-4772-AF19-B916732AD2FB}" srcOrd="0" destOrd="0" presId="urn:microsoft.com/office/officeart/2005/8/layout/orgChart1"/>
    <dgm:cxn modelId="{564FD1E5-1E03-43E9-8638-108E3F566E69}" type="presOf" srcId="{AAE3E38D-F96C-4AA3-A80C-F092B9551192}" destId="{AF05942B-1F59-43C9-B42A-50F63EA5CB5F}" srcOrd="1" destOrd="0" presId="urn:microsoft.com/office/officeart/2005/8/layout/orgChart1"/>
    <dgm:cxn modelId="{635C8FE6-8030-4F74-925E-0B600624B1F7}" type="presOf" srcId="{8BF9DB87-1C59-4EBC-9C96-6B38F647F5C9}" destId="{A8FA9871-3872-4E59-8211-006DC92011B8}" srcOrd="1" destOrd="0" presId="urn:microsoft.com/office/officeart/2005/8/layout/orgChart1"/>
    <dgm:cxn modelId="{47BEA4EA-AFE8-4CB0-9420-50AF47E77303}" type="presOf" srcId="{CCDFBED9-F5E7-4DA8-ACD0-21A04AD62D84}" destId="{614064DA-35A4-44E0-ADA8-9AF5CAAF7655}" srcOrd="1" destOrd="0" presId="urn:microsoft.com/office/officeart/2005/8/layout/orgChart1"/>
    <dgm:cxn modelId="{2904A8EC-A1A3-4D03-9EEA-FA9FE713FCD5}" srcId="{E7604920-E0E9-49E7-931B-88503BE5A0CF}" destId="{21369F75-9826-4B74-9BB8-A4AD1600158D}" srcOrd="7" destOrd="0" parTransId="{73C13A84-FEF2-4E29-8705-95E659B2AE85}" sibTransId="{7342B643-6132-4A58-B1FB-CE3017216DB3}"/>
    <dgm:cxn modelId="{50B15DEE-CAEA-45ED-BCF8-8BA33AEFE771}" srcId="{8BF9DB87-1C59-4EBC-9C96-6B38F647F5C9}" destId="{96AABB77-AE15-4042-A077-89658121CBC4}" srcOrd="1" destOrd="0" parTransId="{E1AD2A18-241C-4F7E-ACCD-975A90E4FDF0}" sibTransId="{51DE9A21-FDE5-45B2-8B8E-173919F63F43}"/>
    <dgm:cxn modelId="{DB547CEF-EAAA-483B-AA0C-64A686CDC4CA}" type="presOf" srcId="{C86CF84A-7C79-4B3D-BDD7-6445AABCEFF5}" destId="{E227A85E-D24F-4803-9FAA-96401823A7AD}" srcOrd="1" destOrd="0" presId="urn:microsoft.com/office/officeart/2005/8/layout/orgChart1"/>
    <dgm:cxn modelId="{AAD9D6F0-E4DD-43E6-B759-2A49605659F8}" type="presOf" srcId="{2964C6BD-5734-46A9-9326-DA1B756AD9F8}" destId="{8FD67888-1CA3-4E1B-AB83-5B50D4D7EAC5}" srcOrd="0" destOrd="0" presId="urn:microsoft.com/office/officeart/2005/8/layout/orgChart1"/>
    <dgm:cxn modelId="{616509F3-0E33-4932-B0AD-1030FCA4C03C}" srcId="{E7604920-E0E9-49E7-931B-88503BE5A0CF}" destId="{5FDB4C4E-024E-431E-BEC0-CC9D1AE8633D}" srcOrd="6" destOrd="0" parTransId="{BDEB6B76-83DE-4AC3-ACA0-477D116DAF61}" sibTransId="{8F1A652D-B133-4417-8C11-9560504ED310}"/>
    <dgm:cxn modelId="{63DE2CF6-9950-4CBE-97B8-971E176004A9}" type="presOf" srcId="{169DA1FC-F37C-45D4-8736-8D372C8E65FF}" destId="{85EB9CFB-4798-46F1-99A3-5DBD9389E0AB}" srcOrd="0" destOrd="0" presId="urn:microsoft.com/office/officeart/2005/8/layout/orgChart1"/>
    <dgm:cxn modelId="{D869B492-CDC5-4621-AC2D-085FB26AE4D4}" type="presParOf" srcId="{8B3D3A9C-D50D-489E-B908-815F3A5A3B15}" destId="{D7584EA0-4A6C-49F2-9EBE-1A3F2DAA6B86}" srcOrd="0" destOrd="0" presId="urn:microsoft.com/office/officeart/2005/8/layout/orgChart1"/>
    <dgm:cxn modelId="{3A1F06E3-1D29-462A-BCEC-02358FE75F05}" type="presParOf" srcId="{D7584EA0-4A6C-49F2-9EBE-1A3F2DAA6B86}" destId="{97882FDA-3230-487D-9F15-C26D2140815F}" srcOrd="0" destOrd="0" presId="urn:microsoft.com/office/officeart/2005/8/layout/orgChart1"/>
    <dgm:cxn modelId="{95FF7783-4DD6-4DFB-BE56-4F42FE67E038}" type="presParOf" srcId="{97882FDA-3230-487D-9F15-C26D2140815F}" destId="{4F014B99-85A5-409D-88B5-B27C0C0DC76D}" srcOrd="0" destOrd="0" presId="urn:microsoft.com/office/officeart/2005/8/layout/orgChart1"/>
    <dgm:cxn modelId="{03D1D259-F97D-45D5-9578-6B7B1CC5B07F}" type="presParOf" srcId="{97882FDA-3230-487D-9F15-C26D2140815F}" destId="{2FBB7A82-8959-4CD4-867F-76687BADEFE6}" srcOrd="1" destOrd="0" presId="urn:microsoft.com/office/officeart/2005/8/layout/orgChart1"/>
    <dgm:cxn modelId="{F063B5E7-ACBC-47D7-BA91-2211E952CC61}" type="presParOf" srcId="{D7584EA0-4A6C-49F2-9EBE-1A3F2DAA6B86}" destId="{02BA5561-1623-4F53-9316-853C88874517}" srcOrd="1" destOrd="0" presId="urn:microsoft.com/office/officeart/2005/8/layout/orgChart1"/>
    <dgm:cxn modelId="{7D2ED740-E2A1-47D7-AF74-940880676B58}" type="presParOf" srcId="{02BA5561-1623-4F53-9316-853C88874517}" destId="{90715326-BEA2-45E3-B406-1BEC5E9901E9}" srcOrd="0" destOrd="0" presId="urn:microsoft.com/office/officeart/2005/8/layout/orgChart1"/>
    <dgm:cxn modelId="{2EA75F7B-4105-42A3-9632-A6D05A394C85}" type="presParOf" srcId="{02BA5561-1623-4F53-9316-853C88874517}" destId="{D3E34C7A-11B0-4C14-B490-CA5C08CCF84C}" srcOrd="1" destOrd="0" presId="urn:microsoft.com/office/officeart/2005/8/layout/orgChart1"/>
    <dgm:cxn modelId="{C80D5C6D-3BDA-430D-9FA6-E5064CA11882}" type="presParOf" srcId="{D3E34C7A-11B0-4C14-B490-CA5C08CCF84C}" destId="{4ED774C0-1159-4D0F-A09B-70A29571D35D}" srcOrd="0" destOrd="0" presId="urn:microsoft.com/office/officeart/2005/8/layout/orgChart1"/>
    <dgm:cxn modelId="{6147CB6C-7ACC-4B02-8E17-4BC9A0346C5A}" type="presParOf" srcId="{4ED774C0-1159-4D0F-A09B-70A29571D35D}" destId="{85EB9CFB-4798-46F1-99A3-5DBD9389E0AB}" srcOrd="0" destOrd="0" presId="urn:microsoft.com/office/officeart/2005/8/layout/orgChart1"/>
    <dgm:cxn modelId="{E1F76EFE-8E6D-4739-AED8-88709A004824}" type="presParOf" srcId="{4ED774C0-1159-4D0F-A09B-70A29571D35D}" destId="{F0D0614B-B496-4CD7-8F65-DB973331F571}" srcOrd="1" destOrd="0" presId="urn:microsoft.com/office/officeart/2005/8/layout/orgChart1"/>
    <dgm:cxn modelId="{6735CD4B-5C48-4DA3-AA13-5DE00F7C6EF2}" type="presParOf" srcId="{D3E34C7A-11B0-4C14-B490-CA5C08CCF84C}" destId="{8C69915E-5781-40F7-8AA6-E73F05CDEB90}" srcOrd="1" destOrd="0" presId="urn:microsoft.com/office/officeart/2005/8/layout/orgChart1"/>
    <dgm:cxn modelId="{72B88251-05D3-4C7C-8729-667CFFCED799}" type="presParOf" srcId="{8C69915E-5781-40F7-8AA6-E73F05CDEB90}" destId="{E5DBD3A6-511C-4954-8B45-9C3C46573239}" srcOrd="0" destOrd="0" presId="urn:microsoft.com/office/officeart/2005/8/layout/orgChart1"/>
    <dgm:cxn modelId="{6806B0E6-41A5-4BFF-B622-8E2E643F0B34}" type="presParOf" srcId="{8C69915E-5781-40F7-8AA6-E73F05CDEB90}" destId="{E6DEE6CA-15A5-48FC-A8DE-4C3F8942F89B}" srcOrd="1" destOrd="0" presId="urn:microsoft.com/office/officeart/2005/8/layout/orgChart1"/>
    <dgm:cxn modelId="{8B8701A8-A254-45CB-965D-137DB3DAD52C}" type="presParOf" srcId="{E6DEE6CA-15A5-48FC-A8DE-4C3F8942F89B}" destId="{4B5F9CDF-D671-4205-AA79-95ECE26D343F}" srcOrd="0" destOrd="0" presId="urn:microsoft.com/office/officeart/2005/8/layout/orgChart1"/>
    <dgm:cxn modelId="{F5DA48CE-7AA8-42A5-958D-F969B435EB8C}" type="presParOf" srcId="{4B5F9CDF-D671-4205-AA79-95ECE26D343F}" destId="{C43DDB87-57F3-4C3C-97D7-14989F3644D0}" srcOrd="0" destOrd="0" presId="urn:microsoft.com/office/officeart/2005/8/layout/orgChart1"/>
    <dgm:cxn modelId="{F9B855B5-6F0D-49ED-BAF2-05BDB2B0E9FA}" type="presParOf" srcId="{4B5F9CDF-D671-4205-AA79-95ECE26D343F}" destId="{64542D5C-4A7B-47E1-A0E6-139709EBB9F8}" srcOrd="1" destOrd="0" presId="urn:microsoft.com/office/officeart/2005/8/layout/orgChart1"/>
    <dgm:cxn modelId="{A4DA9627-6BD1-4270-BC33-0484087CDE6A}" type="presParOf" srcId="{E6DEE6CA-15A5-48FC-A8DE-4C3F8942F89B}" destId="{6E6080E3-1929-4D6E-8792-A458E71F4B52}" srcOrd="1" destOrd="0" presId="urn:microsoft.com/office/officeart/2005/8/layout/orgChart1"/>
    <dgm:cxn modelId="{5D7F5141-F91B-4961-930B-93128296D79E}" type="presParOf" srcId="{E6DEE6CA-15A5-48FC-A8DE-4C3F8942F89B}" destId="{45920225-F78F-40FF-A693-E24B2E0DF942}" srcOrd="2" destOrd="0" presId="urn:microsoft.com/office/officeart/2005/8/layout/orgChart1"/>
    <dgm:cxn modelId="{A8C82F5B-A167-423A-BDE8-CD90102A93E4}" type="presParOf" srcId="{8C69915E-5781-40F7-8AA6-E73F05CDEB90}" destId="{8995B4AE-806B-42FB-B536-FCFFD0E4EA0E}" srcOrd="2" destOrd="0" presId="urn:microsoft.com/office/officeart/2005/8/layout/orgChart1"/>
    <dgm:cxn modelId="{AABDF694-4E52-4BFD-A779-333E0D7E9313}" type="presParOf" srcId="{8C69915E-5781-40F7-8AA6-E73F05CDEB90}" destId="{87101166-2354-482E-8F3D-70F1490BF348}" srcOrd="3" destOrd="0" presId="urn:microsoft.com/office/officeart/2005/8/layout/orgChart1"/>
    <dgm:cxn modelId="{4BE491BE-45CB-4943-83C9-60D95AE3F392}" type="presParOf" srcId="{87101166-2354-482E-8F3D-70F1490BF348}" destId="{4478DCA7-2B97-4097-87AE-8B0C9FAF8331}" srcOrd="0" destOrd="0" presId="urn:microsoft.com/office/officeart/2005/8/layout/orgChart1"/>
    <dgm:cxn modelId="{7AFF4AE6-A71E-465E-AE03-4A4BE7DEDED5}" type="presParOf" srcId="{4478DCA7-2B97-4097-87AE-8B0C9FAF8331}" destId="{D2DC2857-DB3C-43FF-84D9-FBB83980FA87}" srcOrd="0" destOrd="0" presId="urn:microsoft.com/office/officeart/2005/8/layout/orgChart1"/>
    <dgm:cxn modelId="{45A85232-345C-4047-A4E1-513672228E3C}" type="presParOf" srcId="{4478DCA7-2B97-4097-87AE-8B0C9FAF8331}" destId="{B348E40A-11EB-4C2E-A621-4050748750C9}" srcOrd="1" destOrd="0" presId="urn:microsoft.com/office/officeart/2005/8/layout/orgChart1"/>
    <dgm:cxn modelId="{7BA8C3E0-21DB-4D3F-89AE-5AE940F7DEB7}" type="presParOf" srcId="{87101166-2354-482E-8F3D-70F1490BF348}" destId="{7878B3C4-8B04-4193-B934-21314044C85D}" srcOrd="1" destOrd="0" presId="urn:microsoft.com/office/officeart/2005/8/layout/orgChart1"/>
    <dgm:cxn modelId="{F8BE5BBD-5450-4BB7-B308-D7276B8197D5}" type="presParOf" srcId="{87101166-2354-482E-8F3D-70F1490BF348}" destId="{EE5DD2A5-0704-4369-B9DC-303F58C45F1A}" srcOrd="2" destOrd="0" presId="urn:microsoft.com/office/officeart/2005/8/layout/orgChart1"/>
    <dgm:cxn modelId="{EDDEDBD7-5E62-4E75-A8CA-99F0A9DBD324}" type="presParOf" srcId="{8C69915E-5781-40F7-8AA6-E73F05CDEB90}" destId="{3C6A7E8F-A9A2-4173-81A5-523665FC8BC1}" srcOrd="4" destOrd="0" presId="urn:microsoft.com/office/officeart/2005/8/layout/orgChart1"/>
    <dgm:cxn modelId="{A35C45BA-536F-4EBA-9D85-17373EAEDF52}" type="presParOf" srcId="{8C69915E-5781-40F7-8AA6-E73F05CDEB90}" destId="{991B893C-296B-4453-9F33-25E6F7B480BA}" srcOrd="5" destOrd="0" presId="urn:microsoft.com/office/officeart/2005/8/layout/orgChart1"/>
    <dgm:cxn modelId="{3192ED0D-1F4F-4F26-AC87-0CC4CAD6B329}" type="presParOf" srcId="{991B893C-296B-4453-9F33-25E6F7B480BA}" destId="{A5D93A39-34DC-4084-B6D8-E88B23CCEDB7}" srcOrd="0" destOrd="0" presId="urn:microsoft.com/office/officeart/2005/8/layout/orgChart1"/>
    <dgm:cxn modelId="{1721A9F2-3A93-4C8B-A34A-804AE4E65968}" type="presParOf" srcId="{A5D93A39-34DC-4084-B6D8-E88B23CCEDB7}" destId="{31E4660F-4499-4BFD-AAA9-EDB2438E73B0}" srcOrd="0" destOrd="0" presId="urn:microsoft.com/office/officeart/2005/8/layout/orgChart1"/>
    <dgm:cxn modelId="{389D51C1-4AB9-4BF6-8185-5909510EBFA7}" type="presParOf" srcId="{A5D93A39-34DC-4084-B6D8-E88B23CCEDB7}" destId="{E227A85E-D24F-4803-9FAA-96401823A7AD}" srcOrd="1" destOrd="0" presId="urn:microsoft.com/office/officeart/2005/8/layout/orgChart1"/>
    <dgm:cxn modelId="{502599FB-FDE9-46EB-B2E4-64E3D8FA334B}" type="presParOf" srcId="{991B893C-296B-4453-9F33-25E6F7B480BA}" destId="{3F72757E-60DE-4F5F-899D-89C3C6CCB75B}" srcOrd="1" destOrd="0" presId="urn:microsoft.com/office/officeart/2005/8/layout/orgChart1"/>
    <dgm:cxn modelId="{37696121-A021-4E8F-91DD-365A4EA38DCB}" type="presParOf" srcId="{991B893C-296B-4453-9F33-25E6F7B480BA}" destId="{9166E9DD-EC44-4ACD-BEDE-EDB39C4753D3}" srcOrd="2" destOrd="0" presId="urn:microsoft.com/office/officeart/2005/8/layout/orgChart1"/>
    <dgm:cxn modelId="{1998707C-8580-449D-95C4-FC7014FC19D8}" type="presParOf" srcId="{8C69915E-5781-40F7-8AA6-E73F05CDEB90}" destId="{684FE223-9C5F-445C-B60E-5F34A4A06CC7}" srcOrd="6" destOrd="0" presId="urn:microsoft.com/office/officeart/2005/8/layout/orgChart1"/>
    <dgm:cxn modelId="{1582824A-E4F4-43DD-94A3-4EADBFE50890}" type="presParOf" srcId="{8C69915E-5781-40F7-8AA6-E73F05CDEB90}" destId="{A25BF124-56BA-4B42-A11F-F2D445DD6049}" srcOrd="7" destOrd="0" presId="urn:microsoft.com/office/officeart/2005/8/layout/orgChart1"/>
    <dgm:cxn modelId="{EEF82D32-B491-429C-85E6-906D6571608F}" type="presParOf" srcId="{A25BF124-56BA-4B42-A11F-F2D445DD6049}" destId="{4656712B-301F-4367-8589-FE16AA3E3244}" srcOrd="0" destOrd="0" presId="urn:microsoft.com/office/officeart/2005/8/layout/orgChart1"/>
    <dgm:cxn modelId="{C8DC8018-3E53-4C26-AC7D-5E589ACE0604}" type="presParOf" srcId="{4656712B-301F-4367-8589-FE16AA3E3244}" destId="{7BA741AD-899B-4C0A-8CCC-12EC54C57982}" srcOrd="0" destOrd="0" presId="urn:microsoft.com/office/officeart/2005/8/layout/orgChart1"/>
    <dgm:cxn modelId="{D24B9D48-380F-4E0D-AD22-74888549B93C}" type="presParOf" srcId="{4656712B-301F-4367-8589-FE16AA3E3244}" destId="{614064DA-35A4-44E0-ADA8-9AF5CAAF7655}" srcOrd="1" destOrd="0" presId="urn:microsoft.com/office/officeart/2005/8/layout/orgChart1"/>
    <dgm:cxn modelId="{B3A4FF46-E21E-4860-8EDC-6E2F2D800ADD}" type="presParOf" srcId="{A25BF124-56BA-4B42-A11F-F2D445DD6049}" destId="{27DA0B65-9583-4FD5-843E-28A2FEABB06B}" srcOrd="1" destOrd="0" presId="urn:microsoft.com/office/officeart/2005/8/layout/orgChart1"/>
    <dgm:cxn modelId="{85B2B81E-8062-430A-B5B8-1524547DAD10}" type="presParOf" srcId="{A25BF124-56BA-4B42-A11F-F2D445DD6049}" destId="{380572AF-6C6F-419A-9598-69E882DE1F09}" srcOrd="2" destOrd="0" presId="urn:microsoft.com/office/officeart/2005/8/layout/orgChart1"/>
    <dgm:cxn modelId="{53049168-CA4E-4070-8DAE-7ABF157F53BF}" type="presParOf" srcId="{8C69915E-5781-40F7-8AA6-E73F05CDEB90}" destId="{F94B24D6-F3BF-4115-BF00-314B85D180FC}" srcOrd="8" destOrd="0" presId="urn:microsoft.com/office/officeart/2005/8/layout/orgChart1"/>
    <dgm:cxn modelId="{F695A3F7-85B0-493F-AB9F-21345B6A8BE7}" type="presParOf" srcId="{8C69915E-5781-40F7-8AA6-E73F05CDEB90}" destId="{750EEEFE-F959-48FE-806E-66BE076DC9BD}" srcOrd="9" destOrd="0" presId="urn:microsoft.com/office/officeart/2005/8/layout/orgChart1"/>
    <dgm:cxn modelId="{127D942E-23C0-466B-8639-2D15281F5603}" type="presParOf" srcId="{750EEEFE-F959-48FE-806E-66BE076DC9BD}" destId="{B2097788-3FD4-4CBC-A1EA-0974FD2E5516}" srcOrd="0" destOrd="0" presId="urn:microsoft.com/office/officeart/2005/8/layout/orgChart1"/>
    <dgm:cxn modelId="{8B689E73-D87A-4F74-92FB-0F5CE6295423}" type="presParOf" srcId="{B2097788-3FD4-4CBC-A1EA-0974FD2E5516}" destId="{DE0BD7E3-99FD-4953-847E-0493F34B675E}" srcOrd="0" destOrd="0" presId="urn:microsoft.com/office/officeart/2005/8/layout/orgChart1"/>
    <dgm:cxn modelId="{87AC28F1-B496-4651-9727-CB4737E963F5}" type="presParOf" srcId="{B2097788-3FD4-4CBC-A1EA-0974FD2E5516}" destId="{58BBAE82-9A3D-4DE6-98D2-18A8CB950BC3}" srcOrd="1" destOrd="0" presId="urn:microsoft.com/office/officeart/2005/8/layout/orgChart1"/>
    <dgm:cxn modelId="{0B941488-D685-4322-BD79-F1733D5DE527}" type="presParOf" srcId="{750EEEFE-F959-48FE-806E-66BE076DC9BD}" destId="{5527ED0D-E6E1-4340-9CFA-DF93C5C402E6}" srcOrd="1" destOrd="0" presId="urn:microsoft.com/office/officeart/2005/8/layout/orgChart1"/>
    <dgm:cxn modelId="{6D231FA5-0F28-4F7F-9310-F172ECB85A53}" type="presParOf" srcId="{750EEEFE-F959-48FE-806E-66BE076DC9BD}" destId="{51308525-AA1F-4F68-B1A5-BB88CA2FA7C2}" srcOrd="2" destOrd="0" presId="urn:microsoft.com/office/officeart/2005/8/layout/orgChart1"/>
    <dgm:cxn modelId="{A2213655-D483-4506-9A55-44185F4FE238}" type="presParOf" srcId="{8C69915E-5781-40F7-8AA6-E73F05CDEB90}" destId="{EC214E9D-1D42-44FF-98C9-18328D5F3562}" srcOrd="10" destOrd="0" presId="urn:microsoft.com/office/officeart/2005/8/layout/orgChart1"/>
    <dgm:cxn modelId="{A742172E-06C2-4AD5-A0E9-09531CB950EC}" type="presParOf" srcId="{8C69915E-5781-40F7-8AA6-E73F05CDEB90}" destId="{81B0979A-C4C0-412E-BC2E-9E1F510DF20E}" srcOrd="11" destOrd="0" presId="urn:microsoft.com/office/officeart/2005/8/layout/orgChart1"/>
    <dgm:cxn modelId="{93E5A5AB-1414-4D8B-93D8-778B399B6132}" type="presParOf" srcId="{81B0979A-C4C0-412E-BC2E-9E1F510DF20E}" destId="{56F5CA2E-59D6-4EE3-8309-16C7B4534125}" srcOrd="0" destOrd="0" presId="urn:microsoft.com/office/officeart/2005/8/layout/orgChart1"/>
    <dgm:cxn modelId="{DADC0639-9CEB-449F-B77B-4292C5FCC154}" type="presParOf" srcId="{56F5CA2E-59D6-4EE3-8309-16C7B4534125}" destId="{99D4DF49-6B89-48CA-B840-166DC2CED7EB}" srcOrd="0" destOrd="0" presId="urn:microsoft.com/office/officeart/2005/8/layout/orgChart1"/>
    <dgm:cxn modelId="{114A01AA-B593-4BC4-B2F8-6C01CDB86995}" type="presParOf" srcId="{56F5CA2E-59D6-4EE3-8309-16C7B4534125}" destId="{59D4ECEC-55F7-48B8-B523-7CB15EDC3264}" srcOrd="1" destOrd="0" presId="urn:microsoft.com/office/officeart/2005/8/layout/orgChart1"/>
    <dgm:cxn modelId="{C8D779D0-C486-4CD5-B340-BF80A450BD83}" type="presParOf" srcId="{81B0979A-C4C0-412E-BC2E-9E1F510DF20E}" destId="{10004168-4555-49AE-828D-CD74977B3A11}" srcOrd="1" destOrd="0" presId="urn:microsoft.com/office/officeart/2005/8/layout/orgChart1"/>
    <dgm:cxn modelId="{8AF9678E-96DD-45F3-8F00-377B214758BB}" type="presParOf" srcId="{81B0979A-C4C0-412E-BC2E-9E1F510DF20E}" destId="{6277015C-4538-4C6D-8860-27F6907ED724}" srcOrd="2" destOrd="0" presId="urn:microsoft.com/office/officeart/2005/8/layout/orgChart1"/>
    <dgm:cxn modelId="{F8C82729-5A3A-473B-BC34-EFFCC3257328}" type="presParOf" srcId="{8C69915E-5781-40F7-8AA6-E73F05CDEB90}" destId="{AD22449F-AB74-4ECA-AA6A-FCBD67021F09}" srcOrd="12" destOrd="0" presId="urn:microsoft.com/office/officeart/2005/8/layout/orgChart1"/>
    <dgm:cxn modelId="{D11A5DCE-7883-431D-91C8-329C339F9E50}" type="presParOf" srcId="{8C69915E-5781-40F7-8AA6-E73F05CDEB90}" destId="{7F82D44C-361B-48DE-A81C-05F92F2FD1F7}" srcOrd="13" destOrd="0" presId="urn:microsoft.com/office/officeart/2005/8/layout/orgChart1"/>
    <dgm:cxn modelId="{778503E5-5F16-44DA-90B2-45E80F8B7162}" type="presParOf" srcId="{7F82D44C-361B-48DE-A81C-05F92F2FD1F7}" destId="{D05E8314-3FFB-4CB2-B223-C083D384EB98}" srcOrd="0" destOrd="0" presId="urn:microsoft.com/office/officeart/2005/8/layout/orgChart1"/>
    <dgm:cxn modelId="{3F8FA80B-8304-4A6F-AF34-7B65DA9997C5}" type="presParOf" srcId="{D05E8314-3FFB-4CB2-B223-C083D384EB98}" destId="{A87BF6C6-08B9-4CF8-B860-DB89EF25FB9E}" srcOrd="0" destOrd="0" presId="urn:microsoft.com/office/officeart/2005/8/layout/orgChart1"/>
    <dgm:cxn modelId="{F133337A-859A-4457-AA6F-C5EC911DAC65}" type="presParOf" srcId="{D05E8314-3FFB-4CB2-B223-C083D384EB98}" destId="{AF05942B-1F59-43C9-B42A-50F63EA5CB5F}" srcOrd="1" destOrd="0" presId="urn:microsoft.com/office/officeart/2005/8/layout/orgChart1"/>
    <dgm:cxn modelId="{3DA4B3D5-DC02-44BE-8271-BB77A501E13F}" type="presParOf" srcId="{7F82D44C-361B-48DE-A81C-05F92F2FD1F7}" destId="{C6EB9B20-DC84-4A8C-97D4-956BF032A254}" srcOrd="1" destOrd="0" presId="urn:microsoft.com/office/officeart/2005/8/layout/orgChart1"/>
    <dgm:cxn modelId="{9FD1B2CE-A4A8-48AF-BF6F-0C394CA1762C}" type="presParOf" srcId="{7F82D44C-361B-48DE-A81C-05F92F2FD1F7}" destId="{D3EA8269-D2CB-4DA6-9960-A35D469F2E4B}" srcOrd="2" destOrd="0" presId="urn:microsoft.com/office/officeart/2005/8/layout/orgChart1"/>
    <dgm:cxn modelId="{CB73798A-C417-4DF0-B85C-1A8765F1BEEA}" type="presParOf" srcId="{D3E34C7A-11B0-4C14-B490-CA5C08CCF84C}" destId="{F3966B2F-8C1E-4792-BEFA-3293653BCF8A}" srcOrd="2" destOrd="0" presId="urn:microsoft.com/office/officeart/2005/8/layout/orgChart1"/>
    <dgm:cxn modelId="{5AA5FEBF-910F-4A08-90DF-FC3101451E8D}" type="presParOf" srcId="{02BA5561-1623-4F53-9316-853C88874517}" destId="{1B551E06-B2A6-4196-BBC4-106ACC2E3569}" srcOrd="2" destOrd="0" presId="urn:microsoft.com/office/officeart/2005/8/layout/orgChart1"/>
    <dgm:cxn modelId="{B16F88FE-1882-4412-928F-519DD6DEEE98}" type="presParOf" srcId="{02BA5561-1623-4F53-9316-853C88874517}" destId="{40A9C89F-BD04-4956-BDF0-326DBFA60D0E}" srcOrd="3" destOrd="0" presId="urn:microsoft.com/office/officeart/2005/8/layout/orgChart1"/>
    <dgm:cxn modelId="{908315F5-E14F-4947-AADF-C40CBC683B8D}" type="presParOf" srcId="{40A9C89F-BD04-4956-BDF0-326DBFA60D0E}" destId="{B1783025-6EE5-46D7-A5FC-C3939DFEB842}" srcOrd="0" destOrd="0" presId="urn:microsoft.com/office/officeart/2005/8/layout/orgChart1"/>
    <dgm:cxn modelId="{44182483-EE6F-4C8A-92EB-7EDFAB3F4588}" type="presParOf" srcId="{B1783025-6EE5-46D7-A5FC-C3939DFEB842}" destId="{2D9DB3A4-B996-4453-8E08-1202C9C86EF8}" srcOrd="0" destOrd="0" presId="urn:microsoft.com/office/officeart/2005/8/layout/orgChart1"/>
    <dgm:cxn modelId="{25E79A7F-99AB-4CD9-BE06-7BA16D130269}" type="presParOf" srcId="{B1783025-6EE5-46D7-A5FC-C3939DFEB842}" destId="{B7894F83-28FB-4D39-99F4-64BF9864010A}" srcOrd="1" destOrd="0" presId="urn:microsoft.com/office/officeart/2005/8/layout/orgChart1"/>
    <dgm:cxn modelId="{1432DCB1-A9D8-4580-BB7B-BB0DA703407A}" type="presParOf" srcId="{40A9C89F-BD04-4956-BDF0-326DBFA60D0E}" destId="{92DDFD47-5361-4FB2-AFBC-0F72D8B0C4A8}" srcOrd="1" destOrd="0" presId="urn:microsoft.com/office/officeart/2005/8/layout/orgChart1"/>
    <dgm:cxn modelId="{8C9B9587-74B5-4242-93D7-0CD20268829A}" type="presParOf" srcId="{92DDFD47-5361-4FB2-AFBC-0F72D8B0C4A8}" destId="{B4E82F3E-5866-4F08-8E64-64B30106AEA2}" srcOrd="0" destOrd="0" presId="urn:microsoft.com/office/officeart/2005/8/layout/orgChart1"/>
    <dgm:cxn modelId="{AE11D1A3-D046-41F4-BB29-C4777755ABC4}" type="presParOf" srcId="{92DDFD47-5361-4FB2-AFBC-0F72D8B0C4A8}" destId="{4BFB59A3-C730-46CA-9ACC-5983638B1861}" srcOrd="1" destOrd="0" presId="urn:microsoft.com/office/officeart/2005/8/layout/orgChart1"/>
    <dgm:cxn modelId="{B110601E-D581-4BFE-BC4B-48DECDEA6155}" type="presParOf" srcId="{4BFB59A3-C730-46CA-9ACC-5983638B1861}" destId="{CAF5121C-D6B2-4B19-96DB-BFB94230B348}" srcOrd="0" destOrd="0" presId="urn:microsoft.com/office/officeart/2005/8/layout/orgChart1"/>
    <dgm:cxn modelId="{9190E16B-46D3-48CE-BFCF-F69BFE26E4A6}" type="presParOf" srcId="{CAF5121C-D6B2-4B19-96DB-BFB94230B348}" destId="{9ACC4F25-80DE-430C-B4AD-57AD15AF921F}" srcOrd="0" destOrd="0" presId="urn:microsoft.com/office/officeart/2005/8/layout/orgChart1"/>
    <dgm:cxn modelId="{A461754A-411F-4D72-8773-6F874922CBE0}" type="presParOf" srcId="{CAF5121C-D6B2-4B19-96DB-BFB94230B348}" destId="{32F1566B-9F14-4952-8D33-59C20A0B051C}" srcOrd="1" destOrd="0" presId="urn:microsoft.com/office/officeart/2005/8/layout/orgChart1"/>
    <dgm:cxn modelId="{78BDEEEB-5927-4945-8D34-813B420DA8B6}" type="presParOf" srcId="{4BFB59A3-C730-46CA-9ACC-5983638B1861}" destId="{041CFBCC-D3B1-4E4A-B6E1-24316DCF9C23}" srcOrd="1" destOrd="0" presId="urn:microsoft.com/office/officeart/2005/8/layout/orgChart1"/>
    <dgm:cxn modelId="{13E7ADD7-7465-4523-A429-3B2533EBDD24}" type="presParOf" srcId="{4BFB59A3-C730-46CA-9ACC-5983638B1861}" destId="{9C9D59AC-0D22-4142-9B6B-268D80B32056}" srcOrd="2" destOrd="0" presId="urn:microsoft.com/office/officeart/2005/8/layout/orgChart1"/>
    <dgm:cxn modelId="{2BF27889-44D7-48A8-97FB-99C3DA228242}" type="presParOf" srcId="{40A9C89F-BD04-4956-BDF0-326DBFA60D0E}" destId="{32092B62-D91E-4354-BDCB-8F130727A5ED}" srcOrd="2" destOrd="0" presId="urn:microsoft.com/office/officeart/2005/8/layout/orgChart1"/>
    <dgm:cxn modelId="{6D6FDDE9-6113-4EC3-819B-3C494419F935}" type="presParOf" srcId="{02BA5561-1623-4F53-9316-853C88874517}" destId="{550E4938-654E-4610-B022-A1BFEFAECD43}" srcOrd="4" destOrd="0" presId="urn:microsoft.com/office/officeart/2005/8/layout/orgChart1"/>
    <dgm:cxn modelId="{BC9EF782-B651-4116-913C-CC3B4B8FAA7C}" type="presParOf" srcId="{02BA5561-1623-4F53-9316-853C88874517}" destId="{77A19939-F3D6-4502-B653-67F756E30374}" srcOrd="5" destOrd="0" presId="urn:microsoft.com/office/officeart/2005/8/layout/orgChart1"/>
    <dgm:cxn modelId="{36423403-E7A0-4AB0-93C5-88E97242123C}" type="presParOf" srcId="{77A19939-F3D6-4502-B653-67F756E30374}" destId="{CBDE1895-1071-4748-BF25-531051312B6A}" srcOrd="0" destOrd="0" presId="urn:microsoft.com/office/officeart/2005/8/layout/orgChart1"/>
    <dgm:cxn modelId="{4810F3CE-138C-4109-9AF3-C78879772F6D}" type="presParOf" srcId="{CBDE1895-1071-4748-BF25-531051312B6A}" destId="{7CFA2FB1-7392-4EA0-8B59-ECCB91F7327D}" srcOrd="0" destOrd="0" presId="urn:microsoft.com/office/officeart/2005/8/layout/orgChart1"/>
    <dgm:cxn modelId="{6DEAF8F9-1E2A-493F-A47D-A5DA01B2A354}" type="presParOf" srcId="{CBDE1895-1071-4748-BF25-531051312B6A}" destId="{357404F3-0F78-4BD0-A85B-0C4DBF9D815B}" srcOrd="1" destOrd="0" presId="urn:microsoft.com/office/officeart/2005/8/layout/orgChart1"/>
    <dgm:cxn modelId="{69CBB2B8-F42D-4F46-9921-A70A213F2F6B}" type="presParOf" srcId="{77A19939-F3D6-4502-B653-67F756E30374}" destId="{3D63F547-5DDB-4899-8DA3-17D02C5D0BDB}" srcOrd="1" destOrd="0" presId="urn:microsoft.com/office/officeart/2005/8/layout/orgChart1"/>
    <dgm:cxn modelId="{B8337BB2-4CE6-42EA-A6AA-E052A5A0A844}" type="presParOf" srcId="{3D63F547-5DDB-4899-8DA3-17D02C5D0BDB}" destId="{B9AFC6CE-FE10-428C-8F80-A0F4BD5058ED}" srcOrd="0" destOrd="0" presId="urn:microsoft.com/office/officeart/2005/8/layout/orgChart1"/>
    <dgm:cxn modelId="{17C2FC48-03F0-4C18-BAF0-DAC3F2CAD069}" type="presParOf" srcId="{3D63F547-5DDB-4899-8DA3-17D02C5D0BDB}" destId="{8D4703E0-4447-4C63-8FC3-C7270749902F}" srcOrd="1" destOrd="0" presId="urn:microsoft.com/office/officeart/2005/8/layout/orgChart1"/>
    <dgm:cxn modelId="{3AA70795-C895-4AF0-ABA0-2FEFA1B9624D}" type="presParOf" srcId="{8D4703E0-4447-4C63-8FC3-C7270749902F}" destId="{E2392C9F-7069-4D09-AB7B-C1DC42187B1D}" srcOrd="0" destOrd="0" presId="urn:microsoft.com/office/officeart/2005/8/layout/orgChart1"/>
    <dgm:cxn modelId="{596165E2-40EA-4852-8578-981E57A58F08}" type="presParOf" srcId="{E2392C9F-7069-4D09-AB7B-C1DC42187B1D}" destId="{97966969-5D87-465B-9EC8-6FFF726D6901}" srcOrd="0" destOrd="0" presId="urn:microsoft.com/office/officeart/2005/8/layout/orgChart1"/>
    <dgm:cxn modelId="{33A86A54-2A04-40BC-8438-DC83B54B97B6}" type="presParOf" srcId="{E2392C9F-7069-4D09-AB7B-C1DC42187B1D}" destId="{1998716C-99B1-4986-8A51-F701C3B5FB2F}" srcOrd="1" destOrd="0" presId="urn:microsoft.com/office/officeart/2005/8/layout/orgChart1"/>
    <dgm:cxn modelId="{2606D90F-2F19-44C5-AD22-009A83588EC0}" type="presParOf" srcId="{8D4703E0-4447-4C63-8FC3-C7270749902F}" destId="{C9B2D4A0-319E-4BE8-A2A6-CF1F6DFD4337}" srcOrd="1" destOrd="0" presId="urn:microsoft.com/office/officeart/2005/8/layout/orgChart1"/>
    <dgm:cxn modelId="{5570071B-C70D-44ED-BDB8-B6787F331CC1}" type="presParOf" srcId="{8D4703E0-4447-4C63-8FC3-C7270749902F}" destId="{50516729-6995-4EE5-98B2-1A337221FBF3}" srcOrd="2" destOrd="0" presId="urn:microsoft.com/office/officeart/2005/8/layout/orgChart1"/>
    <dgm:cxn modelId="{BBC6E58F-A0A9-4BC8-8E25-017D2E8808A3}" type="presParOf" srcId="{77A19939-F3D6-4502-B653-67F756E30374}" destId="{2655D642-4E32-4428-89EE-9E05750F97A6}" srcOrd="2" destOrd="0" presId="urn:microsoft.com/office/officeart/2005/8/layout/orgChart1"/>
    <dgm:cxn modelId="{0D2E91E6-8083-4EFB-AAE7-F1FD025756B2}" type="presParOf" srcId="{02BA5561-1623-4F53-9316-853C88874517}" destId="{7CBA02E3-92DD-45B0-BD0A-9EA98E3F0F93}" srcOrd="6" destOrd="0" presId="urn:microsoft.com/office/officeart/2005/8/layout/orgChart1"/>
    <dgm:cxn modelId="{7EEE589C-F4FD-442D-9793-3A0B5DE5BC9E}" type="presParOf" srcId="{02BA5561-1623-4F53-9316-853C88874517}" destId="{A6F288EF-025A-44F7-81E2-8E49D18C23F7}" srcOrd="7" destOrd="0" presId="urn:microsoft.com/office/officeart/2005/8/layout/orgChart1"/>
    <dgm:cxn modelId="{26BE28D5-3B23-4DFB-BD30-7DA9AD8E7E4C}" type="presParOf" srcId="{A6F288EF-025A-44F7-81E2-8E49D18C23F7}" destId="{17C100E2-869A-4AA1-9DBB-8B4E8D5F69D5}" srcOrd="0" destOrd="0" presId="urn:microsoft.com/office/officeart/2005/8/layout/orgChart1"/>
    <dgm:cxn modelId="{479B29A6-73C5-4370-9955-0EA191DC8C10}" type="presParOf" srcId="{17C100E2-869A-4AA1-9DBB-8B4E8D5F69D5}" destId="{72FA8FF0-C6F3-4B5F-B699-F06C177040AF}" srcOrd="0" destOrd="0" presId="urn:microsoft.com/office/officeart/2005/8/layout/orgChart1"/>
    <dgm:cxn modelId="{9137F18C-4C6A-4A4C-B750-35F699DA3C69}" type="presParOf" srcId="{17C100E2-869A-4AA1-9DBB-8B4E8D5F69D5}" destId="{A8FA9871-3872-4E59-8211-006DC92011B8}" srcOrd="1" destOrd="0" presId="urn:microsoft.com/office/officeart/2005/8/layout/orgChart1"/>
    <dgm:cxn modelId="{2FFB2BDF-14D9-4EC3-BE63-6C0D248D8ACB}" type="presParOf" srcId="{A6F288EF-025A-44F7-81E2-8E49D18C23F7}" destId="{DBAA923E-4A35-4E03-954C-9494262983FA}" srcOrd="1" destOrd="0" presId="urn:microsoft.com/office/officeart/2005/8/layout/orgChart1"/>
    <dgm:cxn modelId="{E25E5A3C-7246-4FE8-84D1-3415D6C54B48}" type="presParOf" srcId="{DBAA923E-4A35-4E03-954C-9494262983FA}" destId="{1AC31582-D15F-4605-B202-2C7DB2D398CA}" srcOrd="0" destOrd="0" presId="urn:microsoft.com/office/officeart/2005/8/layout/orgChart1"/>
    <dgm:cxn modelId="{710D0E16-C0CD-468C-81E1-3B005BFEC1DF}" type="presParOf" srcId="{DBAA923E-4A35-4E03-954C-9494262983FA}" destId="{172ED4F0-5956-48F3-A509-A7BF803128BA}" srcOrd="1" destOrd="0" presId="urn:microsoft.com/office/officeart/2005/8/layout/orgChart1"/>
    <dgm:cxn modelId="{09593D93-4D14-43DD-BAB1-987923BCAB02}" type="presParOf" srcId="{172ED4F0-5956-48F3-A509-A7BF803128BA}" destId="{D80D703F-D567-43D1-85D2-E7AAAAB2A8BB}" srcOrd="0" destOrd="0" presId="urn:microsoft.com/office/officeart/2005/8/layout/orgChart1"/>
    <dgm:cxn modelId="{E1522C0B-3BF3-4969-8F8D-1398D27605B0}" type="presParOf" srcId="{D80D703F-D567-43D1-85D2-E7AAAAB2A8BB}" destId="{F5CE239E-F198-420E-A15F-C330609E63E1}" srcOrd="0" destOrd="0" presId="urn:microsoft.com/office/officeart/2005/8/layout/orgChart1"/>
    <dgm:cxn modelId="{D53665A9-F777-4CE1-8FCE-E2DF2520CC13}" type="presParOf" srcId="{D80D703F-D567-43D1-85D2-E7AAAAB2A8BB}" destId="{C4D8832D-0DBA-4CAF-BDBD-7605B93F189B}" srcOrd="1" destOrd="0" presId="urn:microsoft.com/office/officeart/2005/8/layout/orgChart1"/>
    <dgm:cxn modelId="{D6837F4D-2E30-43B9-8C0F-4B92EFD97F12}" type="presParOf" srcId="{172ED4F0-5956-48F3-A509-A7BF803128BA}" destId="{92BAD9BE-BB57-4D04-B1D2-1CE041E3A1E3}" srcOrd="1" destOrd="0" presId="urn:microsoft.com/office/officeart/2005/8/layout/orgChart1"/>
    <dgm:cxn modelId="{B350AFAC-9033-4337-A577-A5D8FFE5FC5A}" type="presParOf" srcId="{172ED4F0-5956-48F3-A509-A7BF803128BA}" destId="{F4A153F5-B822-4B58-8EA1-7E159E4326D7}" srcOrd="2" destOrd="0" presId="urn:microsoft.com/office/officeart/2005/8/layout/orgChart1"/>
    <dgm:cxn modelId="{4EA22C61-E2F3-4335-9E57-D802B6502C31}" type="presParOf" srcId="{DBAA923E-4A35-4E03-954C-9494262983FA}" destId="{81CDE4B6-7EF7-449A-B482-488D3EB29724}" srcOrd="2" destOrd="0" presId="urn:microsoft.com/office/officeart/2005/8/layout/orgChart1"/>
    <dgm:cxn modelId="{D87D993D-4EAE-4421-BBF1-A2BC6637840A}" type="presParOf" srcId="{DBAA923E-4A35-4E03-954C-9494262983FA}" destId="{9184998D-2F0C-4D4C-B1F4-36B9C2F1B520}" srcOrd="3" destOrd="0" presId="urn:microsoft.com/office/officeart/2005/8/layout/orgChart1"/>
    <dgm:cxn modelId="{37FFFB0A-17B0-4D83-A328-BE9273DD8255}" type="presParOf" srcId="{9184998D-2F0C-4D4C-B1F4-36B9C2F1B520}" destId="{47B052D9-0EF4-4DF8-A28A-1D9508083E1D}" srcOrd="0" destOrd="0" presId="urn:microsoft.com/office/officeart/2005/8/layout/orgChart1"/>
    <dgm:cxn modelId="{9E9255C3-CBF6-4DD6-9A2E-7920DF26176D}" type="presParOf" srcId="{47B052D9-0EF4-4DF8-A28A-1D9508083E1D}" destId="{935E06ED-BCF9-4CAF-8D1E-BF6A5BD83385}" srcOrd="0" destOrd="0" presId="urn:microsoft.com/office/officeart/2005/8/layout/orgChart1"/>
    <dgm:cxn modelId="{DA883112-8E05-41D8-B32C-A14D1B0F295D}" type="presParOf" srcId="{47B052D9-0EF4-4DF8-A28A-1D9508083E1D}" destId="{66C69806-6520-49BA-83D4-8648D99E4DBE}" srcOrd="1" destOrd="0" presId="urn:microsoft.com/office/officeart/2005/8/layout/orgChart1"/>
    <dgm:cxn modelId="{193CFC65-1259-49D4-9B82-89BF05F94BB9}" type="presParOf" srcId="{9184998D-2F0C-4D4C-B1F4-36B9C2F1B520}" destId="{762E0DFF-B498-46D1-83EA-DBDF8F946C84}" srcOrd="1" destOrd="0" presId="urn:microsoft.com/office/officeart/2005/8/layout/orgChart1"/>
    <dgm:cxn modelId="{2ADA62EE-A1C6-4E54-84E6-0C84E2D7D42B}" type="presParOf" srcId="{9184998D-2F0C-4D4C-B1F4-36B9C2F1B520}" destId="{724837B0-BEE5-4267-B94E-FE58ACDDC9CF}" srcOrd="2" destOrd="0" presId="urn:microsoft.com/office/officeart/2005/8/layout/orgChart1"/>
    <dgm:cxn modelId="{95999B72-FF12-4F99-8EEB-17A2944CDF6E}" type="presParOf" srcId="{A6F288EF-025A-44F7-81E2-8E49D18C23F7}" destId="{76547025-BBE2-4EDD-B03D-3DB2D2CFBDA7}" srcOrd="2" destOrd="0" presId="urn:microsoft.com/office/officeart/2005/8/layout/orgChart1"/>
    <dgm:cxn modelId="{ABBFB683-A9CE-4713-B57C-00BE5C738451}" type="presParOf" srcId="{02BA5561-1623-4F53-9316-853C88874517}" destId="{8FD67888-1CA3-4E1B-AB83-5B50D4D7EAC5}" srcOrd="8" destOrd="0" presId="urn:microsoft.com/office/officeart/2005/8/layout/orgChart1"/>
    <dgm:cxn modelId="{44AD88DE-152B-404C-BC4A-0AB3DF4B1E62}" type="presParOf" srcId="{02BA5561-1623-4F53-9316-853C88874517}" destId="{65A6F0AF-A17E-46D6-8674-4C58EB52B420}" srcOrd="9" destOrd="0" presId="urn:microsoft.com/office/officeart/2005/8/layout/orgChart1"/>
    <dgm:cxn modelId="{68B909F6-A5DF-4874-B47A-D25154333913}" type="presParOf" srcId="{65A6F0AF-A17E-46D6-8674-4C58EB52B420}" destId="{B2756386-D490-41A6-90A9-1B269FDB76A9}" srcOrd="0" destOrd="0" presId="urn:microsoft.com/office/officeart/2005/8/layout/orgChart1"/>
    <dgm:cxn modelId="{6F766E59-B63D-4B88-A514-461468CE8F5A}" type="presParOf" srcId="{B2756386-D490-41A6-90A9-1B269FDB76A9}" destId="{995090FE-AFBD-4E5A-9A16-46BDF58058B1}" srcOrd="0" destOrd="0" presId="urn:microsoft.com/office/officeart/2005/8/layout/orgChart1"/>
    <dgm:cxn modelId="{DECE25B1-681C-49B2-B5BF-9DB2A894737C}" type="presParOf" srcId="{B2756386-D490-41A6-90A9-1B269FDB76A9}" destId="{E87DF6E4-83B9-4928-B35B-39EBF100B380}" srcOrd="1" destOrd="0" presId="urn:microsoft.com/office/officeart/2005/8/layout/orgChart1"/>
    <dgm:cxn modelId="{4FDE8064-0F6E-4636-AAD2-EEF3EFEB5AD0}" type="presParOf" srcId="{65A6F0AF-A17E-46D6-8674-4C58EB52B420}" destId="{2CCAEA31-01C3-4961-BC4F-37133A05E193}" srcOrd="1" destOrd="0" presId="urn:microsoft.com/office/officeart/2005/8/layout/orgChart1"/>
    <dgm:cxn modelId="{4898BC6C-EDFF-45DD-894F-AC5E39F81EC2}" type="presParOf" srcId="{65A6F0AF-A17E-46D6-8674-4C58EB52B420}" destId="{1D77F742-4588-4952-80AE-DA2B12FCA9BD}" srcOrd="2" destOrd="0" presId="urn:microsoft.com/office/officeart/2005/8/layout/orgChart1"/>
    <dgm:cxn modelId="{A50BCB1B-6B01-4079-A4DA-E5266D24B1E7}" type="presParOf" srcId="{02BA5561-1623-4F53-9316-853C88874517}" destId="{6E572077-A81A-456A-AE2F-DA29668146FD}" srcOrd="10" destOrd="0" presId="urn:microsoft.com/office/officeart/2005/8/layout/orgChart1"/>
    <dgm:cxn modelId="{EAEC04C8-4F2C-4B48-B01E-09856631F09D}" type="presParOf" srcId="{02BA5561-1623-4F53-9316-853C88874517}" destId="{904A9B69-39D8-4560-A65C-ACDAB3E55EC4}" srcOrd="11" destOrd="0" presId="urn:microsoft.com/office/officeart/2005/8/layout/orgChart1"/>
    <dgm:cxn modelId="{50F86E74-7112-424F-AEE9-FC7FF33781F1}" type="presParOf" srcId="{904A9B69-39D8-4560-A65C-ACDAB3E55EC4}" destId="{110A20B8-EC34-45AE-90F6-96658BDA742F}" srcOrd="0" destOrd="0" presId="urn:microsoft.com/office/officeart/2005/8/layout/orgChart1"/>
    <dgm:cxn modelId="{C8B97DBA-86C1-4F4F-8711-8BC8A689732B}" type="presParOf" srcId="{110A20B8-EC34-45AE-90F6-96658BDA742F}" destId="{0098AB22-CC8E-4FC5-AE1E-5A0914BA8A55}" srcOrd="0" destOrd="0" presId="urn:microsoft.com/office/officeart/2005/8/layout/orgChart1"/>
    <dgm:cxn modelId="{08D313B5-319A-4E72-8416-FEF36CF91A33}" type="presParOf" srcId="{110A20B8-EC34-45AE-90F6-96658BDA742F}" destId="{F31E26B9-E758-4779-A24A-61C22E140A59}" srcOrd="1" destOrd="0" presId="urn:microsoft.com/office/officeart/2005/8/layout/orgChart1"/>
    <dgm:cxn modelId="{AFE1D886-2EF7-4E19-8D39-11D922AD234A}" type="presParOf" srcId="{904A9B69-39D8-4560-A65C-ACDAB3E55EC4}" destId="{9343F6DF-7D29-473F-BB64-34A7C73B2CFF}" srcOrd="1" destOrd="0" presId="urn:microsoft.com/office/officeart/2005/8/layout/orgChart1"/>
    <dgm:cxn modelId="{E9697176-A7E6-44C6-8AC7-F5C3544369CF}" type="presParOf" srcId="{904A9B69-39D8-4560-A65C-ACDAB3E55EC4}" destId="{BC5BAE1B-8894-4937-84FF-43C641D3FC7C}" srcOrd="2" destOrd="0" presId="urn:microsoft.com/office/officeart/2005/8/layout/orgChart1"/>
    <dgm:cxn modelId="{5007C2AF-C367-47E5-BCD6-9D40C039356D}" type="presParOf" srcId="{D7584EA0-4A6C-49F2-9EBE-1A3F2DAA6B86}" destId="{4FA92D43-828D-4DF0-953C-B95124CD4CDF}" srcOrd="2" destOrd="0" presId="urn:microsoft.com/office/officeart/2005/8/layout/orgChart1"/>
    <dgm:cxn modelId="{F8D90317-A547-40AB-8C2A-5FA6E00411E1}" type="presParOf" srcId="{4FA92D43-828D-4DF0-953C-B95124CD4CDF}" destId="{21664E35-61B5-49D8-BD85-3FF22D693EEC}" srcOrd="0" destOrd="0" presId="urn:microsoft.com/office/officeart/2005/8/layout/orgChart1"/>
    <dgm:cxn modelId="{59157534-9B5C-409C-89C7-C9C0D85B6DA5}" type="presParOf" srcId="{4FA92D43-828D-4DF0-953C-B95124CD4CDF}" destId="{70CCD4F3-C229-4559-A071-26F0E52C1E9D}" srcOrd="1" destOrd="0" presId="urn:microsoft.com/office/officeart/2005/8/layout/orgChart1"/>
    <dgm:cxn modelId="{29DA8A46-D1A4-4FE4-BDA8-8221FA407E64}" type="presParOf" srcId="{70CCD4F3-C229-4559-A071-26F0E52C1E9D}" destId="{1FCFBBDA-C879-4CA5-8F6F-F83FE7AE9C3E}" srcOrd="0" destOrd="0" presId="urn:microsoft.com/office/officeart/2005/8/layout/orgChart1"/>
    <dgm:cxn modelId="{95D8E3ED-3AC1-4857-A2B5-E75F80EB1A9F}" type="presParOf" srcId="{1FCFBBDA-C879-4CA5-8F6F-F83FE7AE9C3E}" destId="{F531144D-6CF0-4C95-9DA2-23E313912B09}" srcOrd="0" destOrd="0" presId="urn:microsoft.com/office/officeart/2005/8/layout/orgChart1"/>
    <dgm:cxn modelId="{B7F6C14C-62CD-4A88-98B5-D48B04C02D4E}" type="presParOf" srcId="{1FCFBBDA-C879-4CA5-8F6F-F83FE7AE9C3E}" destId="{BE229FBF-AAFA-4D36-9A94-EA415AD3F4F5}" srcOrd="1" destOrd="0" presId="urn:microsoft.com/office/officeart/2005/8/layout/orgChart1"/>
    <dgm:cxn modelId="{7B4BA132-FA98-4ACE-AF62-C26C97ED2C9F}" type="presParOf" srcId="{70CCD4F3-C229-4559-A071-26F0E52C1E9D}" destId="{20C77E31-0CB1-40BC-8777-F1BDB40393B4}" srcOrd="1" destOrd="0" presId="urn:microsoft.com/office/officeart/2005/8/layout/orgChart1"/>
    <dgm:cxn modelId="{DF4268BB-7102-4147-AA92-5325DBF11FDD}" type="presParOf" srcId="{70CCD4F3-C229-4559-A071-26F0E52C1E9D}" destId="{50A5AB83-497F-4B5C-BC01-D6D4FD75D510}" srcOrd="2" destOrd="0" presId="urn:microsoft.com/office/officeart/2005/8/layout/orgChart1"/>
    <dgm:cxn modelId="{DE42F7D9-FF9C-457D-9040-BEAF91C012E8}" type="presParOf" srcId="{4FA92D43-828D-4DF0-953C-B95124CD4CDF}" destId="{C8A48B7A-9BB7-4772-AF19-B916732AD2FB}" srcOrd="2" destOrd="0" presId="urn:microsoft.com/office/officeart/2005/8/layout/orgChart1"/>
    <dgm:cxn modelId="{6D000017-F898-40B8-A784-8A6A7B0C39BB}" type="presParOf" srcId="{4FA92D43-828D-4DF0-953C-B95124CD4CDF}" destId="{F873905C-0843-485D-B7AD-8CC81BA02DB5}" srcOrd="3" destOrd="0" presId="urn:microsoft.com/office/officeart/2005/8/layout/orgChart1"/>
    <dgm:cxn modelId="{E2BA7FA9-E621-4C29-9B3A-793B909FAB0B}" type="presParOf" srcId="{F873905C-0843-485D-B7AD-8CC81BA02DB5}" destId="{6F65DEDE-46F1-4959-B22E-ECFC4EDD7488}" srcOrd="0" destOrd="0" presId="urn:microsoft.com/office/officeart/2005/8/layout/orgChart1"/>
    <dgm:cxn modelId="{79AF5785-EE31-4273-8FA2-37E8D128D8AD}" type="presParOf" srcId="{6F65DEDE-46F1-4959-B22E-ECFC4EDD7488}" destId="{DCEAAA33-CB27-4E80-BF58-F45C4BF1AA0D}" srcOrd="0" destOrd="0" presId="urn:microsoft.com/office/officeart/2005/8/layout/orgChart1"/>
    <dgm:cxn modelId="{6ADFA030-C0A4-4510-8A01-C7AA8431F568}" type="presParOf" srcId="{6F65DEDE-46F1-4959-B22E-ECFC4EDD7488}" destId="{FB5D7506-924C-4918-AF24-60C1D50EEED1}" srcOrd="1" destOrd="0" presId="urn:microsoft.com/office/officeart/2005/8/layout/orgChart1"/>
    <dgm:cxn modelId="{19C74550-0A4F-4EC7-B2A2-C61A7DDA34F7}" type="presParOf" srcId="{F873905C-0843-485D-B7AD-8CC81BA02DB5}" destId="{5B431564-230A-4215-965D-0DA9402D5045}" srcOrd="1" destOrd="0" presId="urn:microsoft.com/office/officeart/2005/8/layout/orgChart1"/>
    <dgm:cxn modelId="{1BBB9871-4663-45FD-BBB1-358837364B6E}" type="presParOf" srcId="{F873905C-0843-485D-B7AD-8CC81BA02DB5}" destId="{B5498CB9-CA3B-47D2-9654-025FFF1091FB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DDB11A-B59C-4A70-8986-060F2BFB2D9E}" type="doc">
      <dgm:prSet loTypeId="urn:microsoft.com/office/officeart/2005/8/layout/orgChart1" loCatId="hierarchy" qsTypeId="urn:microsoft.com/office/officeart/2005/8/quickstyle/simple3" qsCatId="simple" csTypeId="urn:microsoft.com/office/officeart/2005/8/colors/accent1_3" csCatId="accent1" phldr="1"/>
      <dgm:spPr/>
      <dgm:t>
        <a:bodyPr/>
        <a:lstStyle/>
        <a:p>
          <a:endParaRPr lang="fr-FR"/>
        </a:p>
      </dgm:t>
    </dgm:pt>
    <dgm:pt modelId="{E7604920-E0E9-49E7-931B-88503BE5A0CF}">
      <dgm:prSet phldrT="[Text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b="0" dirty="0"/>
            <a:t>Directeur Exécutif</a:t>
          </a:r>
        </a:p>
        <a:p>
          <a:r>
            <a:rPr lang="fr-FR" sz="1100" b="0" i="1" u="sng" dirty="0"/>
            <a:t> Ramzi Aouni</a:t>
          </a:r>
        </a:p>
      </dgm:t>
    </dgm:pt>
    <dgm:pt modelId="{310C1C5D-BEAB-45E0-8467-46A4FE0A9C47}" type="parTrans" cxnId="{A3461688-0C9C-422F-8125-84BDBBB5C879}">
      <dgm:prSet/>
      <dgm:spPr/>
      <dgm:t>
        <a:bodyPr/>
        <a:lstStyle/>
        <a:p>
          <a:endParaRPr lang="fr-FR" b="1"/>
        </a:p>
      </dgm:t>
    </dgm:pt>
    <dgm:pt modelId="{1A82467B-2D1A-4870-AD38-2F6088553FED}" type="sibTrans" cxnId="{A3461688-0C9C-422F-8125-84BDBBB5C879}">
      <dgm:prSet/>
      <dgm:spPr/>
      <dgm:t>
        <a:bodyPr/>
        <a:lstStyle/>
        <a:p>
          <a:endParaRPr lang="fr-FR" b="1"/>
        </a:p>
      </dgm:t>
    </dgm:pt>
    <dgm:pt modelId="{169DA1FC-F37C-45D4-8736-8D372C8E65FF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Plant Manager SNA1</a:t>
          </a:r>
          <a:br>
            <a:rPr lang="fr-FR" sz="1100" dirty="0"/>
          </a:br>
          <a:r>
            <a:rPr lang="fr-FR" sz="1100" i="1" u="sng" dirty="0"/>
            <a:t>P/I Ramzi Aouni</a:t>
          </a:r>
        </a:p>
      </dgm:t>
    </dgm:pt>
    <dgm:pt modelId="{11026F47-04DE-456C-B61B-886A0D26B276}" type="parTrans" cxnId="{16A258B5-265B-49E5-A616-BA45162C7796}">
      <dgm:prSet/>
      <dgm:spPr>
        <a:ln w="19050"/>
      </dgm:spPr>
      <dgm:t>
        <a:bodyPr/>
        <a:lstStyle/>
        <a:p>
          <a:endParaRPr lang="fr-FR"/>
        </a:p>
      </dgm:t>
    </dgm:pt>
    <dgm:pt modelId="{4BFB1807-222C-4FCA-9F50-8238F84E0D51}" type="sibTrans" cxnId="{16A258B5-265B-49E5-A616-BA45162C7796}">
      <dgm:prSet/>
      <dgm:spPr/>
      <dgm:t>
        <a:bodyPr/>
        <a:lstStyle/>
        <a:p>
          <a:endParaRPr lang="fr-FR"/>
        </a:p>
      </dgm:t>
    </dgm:pt>
    <dgm:pt modelId="{97CB599B-1ED8-48EF-90AF-980D054DB3E8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Plant Manager SNA2</a:t>
          </a:r>
          <a:br>
            <a:rPr lang="fr-FR" sz="1100" dirty="0"/>
          </a:br>
          <a:r>
            <a:rPr lang="fr-FR" sz="1100" i="1" u="sng" dirty="0"/>
            <a:t>Walid </a:t>
          </a:r>
          <a:r>
            <a:rPr lang="fr-FR" sz="1100" i="1" u="sng" dirty="0" err="1"/>
            <a:t>Rhimi</a:t>
          </a:r>
          <a:endParaRPr lang="fr-FR" sz="1300" i="1" u="sng" dirty="0"/>
        </a:p>
      </dgm:t>
    </dgm:pt>
    <dgm:pt modelId="{B4ED5A4D-F191-4C21-A775-3817CEF43302}" type="parTrans" cxnId="{5B387FD4-ECEF-4E38-BC2B-2B9E413BC381}">
      <dgm:prSet>
        <dgm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fr-FR"/>
        </a:p>
      </dgm:t>
    </dgm:pt>
    <dgm:pt modelId="{783C6DFF-F59F-4166-BA2C-7440B44C2DCE}" type="sibTrans" cxnId="{5B387FD4-ECEF-4E38-BC2B-2B9E413BC381}">
      <dgm:prSet/>
      <dgm:spPr/>
      <dgm:t>
        <a:bodyPr/>
        <a:lstStyle/>
        <a:p>
          <a:endParaRPr lang="fr-FR"/>
        </a:p>
      </dgm:t>
    </dgm:pt>
    <dgm:pt modelId="{6A371302-B29B-420C-BE2F-A0F3C09EEEA1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Resp. Logistique</a:t>
          </a:r>
        </a:p>
        <a:p>
          <a:r>
            <a:rPr lang="fr-FR" sz="1100" i="1" u="sng" dirty="0"/>
            <a:t>Wassim </a:t>
          </a:r>
          <a:r>
            <a:rPr lang="fr-FR" sz="1100" i="1" u="sng" dirty="0" err="1"/>
            <a:t>Takrouni</a:t>
          </a:r>
          <a:endParaRPr lang="fr-FR" sz="1100" i="1" u="sng" dirty="0"/>
        </a:p>
      </dgm:t>
    </dgm:pt>
    <dgm:pt modelId="{726D52FA-7901-4EB5-BA2D-0B39497DACD7}" type="parTrans" cxnId="{C0506254-B19D-47AB-8CFC-7F0B5BC42F54}">
      <dgm:prSet>
        <dgm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fr-FR"/>
        </a:p>
      </dgm:t>
    </dgm:pt>
    <dgm:pt modelId="{3402E16F-522E-42AA-9409-F2ACE67E6887}" type="sibTrans" cxnId="{C0506254-B19D-47AB-8CFC-7F0B5BC42F54}">
      <dgm:prSet/>
      <dgm:spPr/>
      <dgm:t>
        <a:bodyPr/>
        <a:lstStyle/>
        <a:p>
          <a:endParaRPr lang="fr-FR"/>
        </a:p>
      </dgm:t>
    </dgm:pt>
    <dgm:pt modelId="{8BF9DB87-1C59-4EBC-9C96-6B38F647F5C9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Resp. Qualité</a:t>
          </a:r>
        </a:p>
        <a:p>
          <a:r>
            <a:rPr lang="fr-FR" sz="1100" i="1" u="sng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Achref</a:t>
          </a:r>
          <a:r>
            <a:rPr lang="fr-FR" sz="1100" i="1" u="sng" dirty="0">
              <a:solidFill>
                <a:prstClr val="black"/>
              </a:solidFill>
              <a:latin typeface="Calibri"/>
              <a:ea typeface="+mn-ea"/>
              <a:cs typeface="+mn-cs"/>
            </a:rPr>
            <a:t> </a:t>
          </a:r>
          <a:r>
            <a:rPr lang="fr-FR" sz="1100" i="1" u="sng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Riahi</a:t>
          </a:r>
          <a:endParaRPr lang="fr-FR" sz="1100" i="1" u="sng" dirty="0"/>
        </a:p>
      </dgm:t>
    </dgm:pt>
    <dgm:pt modelId="{AF930F91-B956-4B3D-B601-CCCD891E3628}" type="parTrans" cxnId="{3794D924-5AD9-4D40-91DD-B8723DD2A302}">
      <dgm:prSet/>
      <dgm:spPr>
        <a:ln w="19050"/>
      </dgm:spPr>
      <dgm:t>
        <a:bodyPr/>
        <a:lstStyle/>
        <a:p>
          <a:endParaRPr lang="fr-FR"/>
        </a:p>
      </dgm:t>
    </dgm:pt>
    <dgm:pt modelId="{23ADCFB5-3487-49D3-A125-543F479F91B9}" type="sibTrans" cxnId="{3794D924-5AD9-4D40-91DD-B8723DD2A302}">
      <dgm:prSet/>
      <dgm:spPr/>
      <dgm:t>
        <a:bodyPr/>
        <a:lstStyle/>
        <a:p>
          <a:endParaRPr lang="fr-FR"/>
        </a:p>
      </dgm:t>
    </dgm:pt>
    <dgm:pt modelId="{CBA5C0F8-50F4-4809-84B9-0F95155C2271}">
      <dgm:prSet phldrT="[Texte]"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Service RH</a:t>
          </a:r>
          <a:b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10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Imen Cherif  + Cherifa </a:t>
          </a:r>
          <a:r>
            <a:rPr lang="fr-FR" sz="1100" i="1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Chehidi</a:t>
          </a:r>
          <a:endParaRPr lang="fr-FR" sz="1100" i="1" u="sng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gm:t>
    </dgm:pt>
    <dgm:pt modelId="{3EBA1125-4E9D-4D33-A8C0-7BAD1E0238CB}" type="parTrans" cxnId="{9EE81514-B5F1-44AD-B1F0-509D778F8091}">
      <dgm:prSet>
        <dgm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dgm:style>
      </dgm:prSet>
      <dgm:spPr>
        <a:ln>
          <a:headEnd type="none" w="med" len="med"/>
          <a:tailEnd type="none" w="med" len="med"/>
        </a:ln>
      </dgm:spPr>
      <dgm:t>
        <a:bodyPr/>
        <a:lstStyle/>
        <a:p>
          <a:endParaRPr lang="fr-FR"/>
        </a:p>
      </dgm:t>
    </dgm:pt>
    <dgm:pt modelId="{3080FA84-5246-4037-B91B-08B89831F494}" type="sibTrans" cxnId="{9EE81514-B5F1-44AD-B1F0-509D778F8091}">
      <dgm:prSet/>
      <dgm:spPr/>
      <dgm:t>
        <a:bodyPr/>
        <a:lstStyle/>
        <a:p>
          <a:endParaRPr lang="fr-FR"/>
        </a:p>
      </dgm:t>
    </dgm:pt>
    <dgm:pt modelId="{ED4DD841-78A8-469B-A188-651DA89D82E0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Contrôle de Gestion&amp; Gestion de Stock</a:t>
          </a:r>
          <a:b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10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Wafa Ben Ameur</a:t>
          </a:r>
        </a:p>
      </dgm:t>
    </dgm:pt>
    <dgm:pt modelId="{20D87F88-567E-4913-958C-A3216A9FF42D}" type="parTrans" cxnId="{7C133FB6-0188-47AF-A2E3-977DA6F818EE}">
      <dgm:prSet>
        <dgm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fr-FR"/>
        </a:p>
      </dgm:t>
    </dgm:pt>
    <dgm:pt modelId="{3E2F6FB8-4403-4388-ABE6-9E9B8A668EF0}" type="sibTrans" cxnId="{7C133FB6-0188-47AF-A2E3-977DA6F818EE}">
      <dgm:prSet/>
      <dgm:spPr/>
      <dgm:t>
        <a:bodyPr/>
        <a:lstStyle/>
        <a:p>
          <a:endParaRPr lang="fr-FR"/>
        </a:p>
      </dgm:t>
    </dgm:pt>
    <dgm:pt modelId="{E60838D2-3617-4B53-81C6-1223DC4F66F7}">
      <dgm:prSet custT="1"/>
      <dgm:spPr/>
      <dgm:t>
        <a:bodyPr/>
        <a:lstStyle/>
        <a:p>
          <a:r>
            <a:rPr lang="fr-FR" sz="1100" kern="1200" dirty="0" err="1"/>
            <a:t>Ing</a:t>
          </a:r>
          <a:r>
            <a:rPr lang="fr-FR" sz="1100" kern="1200" dirty="0"/>
            <a:t>. Développement</a:t>
          </a:r>
          <a:br>
            <a:rPr lang="fr-FR" sz="1100" kern="1200" dirty="0"/>
          </a:br>
          <a:r>
            <a:rPr lang="fr-FR" sz="110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Imen</a:t>
          </a:r>
          <a:r>
            <a:rPr lang="fr-FR" sz="1100" i="1" u="sng" kern="1200" dirty="0"/>
            <a:t> </a:t>
          </a:r>
          <a:r>
            <a:rPr lang="fr-FR" sz="1100" i="1" u="sng" kern="1200" dirty="0" err="1"/>
            <a:t>Gatri</a:t>
          </a:r>
          <a:endParaRPr lang="fr-FR" sz="1100" i="1" u="sng" kern="1200" dirty="0"/>
        </a:p>
      </dgm:t>
    </dgm:pt>
    <dgm:pt modelId="{BBF17A45-23F5-4D21-A739-57656BDAFE4A}" type="parTrans" cxnId="{D06BCD9B-97B8-489A-AA77-78B596416765}">
      <dgm:prSet>
        <dgm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fr-FR"/>
        </a:p>
      </dgm:t>
    </dgm:pt>
    <dgm:pt modelId="{EFE8E77F-8B99-420E-9E79-A8E216D5FC53}" type="sibTrans" cxnId="{D06BCD9B-97B8-489A-AA77-78B596416765}">
      <dgm:prSet/>
      <dgm:spPr/>
      <dgm:t>
        <a:bodyPr/>
        <a:lstStyle/>
        <a:p>
          <a:endParaRPr lang="fr-FR"/>
        </a:p>
      </dgm:t>
    </dgm:pt>
    <dgm:pt modelId="{8B3D3A9C-D50D-489E-B908-815F3A5A3B15}" type="pres">
      <dgm:prSet presAssocID="{0EDDB11A-B59C-4A70-8986-060F2BFB2D9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7584EA0-4A6C-49F2-9EBE-1A3F2DAA6B86}" type="pres">
      <dgm:prSet presAssocID="{E7604920-E0E9-49E7-931B-88503BE5A0CF}" presName="hierRoot1" presStyleCnt="0">
        <dgm:presLayoutVars>
          <dgm:hierBranch val="init"/>
        </dgm:presLayoutVars>
      </dgm:prSet>
      <dgm:spPr/>
    </dgm:pt>
    <dgm:pt modelId="{97882FDA-3230-487D-9F15-C26D2140815F}" type="pres">
      <dgm:prSet presAssocID="{E7604920-E0E9-49E7-931B-88503BE5A0CF}" presName="rootComposite1" presStyleCnt="0"/>
      <dgm:spPr/>
    </dgm:pt>
    <dgm:pt modelId="{4F014B99-85A5-409D-88B5-B27C0C0DC76D}" type="pres">
      <dgm:prSet presAssocID="{E7604920-E0E9-49E7-931B-88503BE5A0CF}" presName="rootText1" presStyleLbl="node0" presStyleIdx="0" presStyleCnt="1" custScaleX="116251" custScaleY="77955" custLinFactNeighborX="691" custLinFactNeighborY="-1702">
        <dgm:presLayoutVars>
          <dgm:chPref val="3"/>
        </dgm:presLayoutVars>
      </dgm:prSet>
      <dgm:spPr/>
    </dgm:pt>
    <dgm:pt modelId="{2FBB7A82-8959-4CD4-867F-76687BADEFE6}" type="pres">
      <dgm:prSet presAssocID="{E7604920-E0E9-49E7-931B-88503BE5A0CF}" presName="rootConnector1" presStyleLbl="node1" presStyleIdx="0" presStyleCnt="0"/>
      <dgm:spPr/>
    </dgm:pt>
    <dgm:pt modelId="{02BA5561-1623-4F53-9316-853C88874517}" type="pres">
      <dgm:prSet presAssocID="{E7604920-E0E9-49E7-931B-88503BE5A0CF}" presName="hierChild2" presStyleCnt="0"/>
      <dgm:spPr/>
    </dgm:pt>
    <dgm:pt modelId="{90715326-BEA2-45E3-B406-1BEC5E9901E9}" type="pres">
      <dgm:prSet presAssocID="{11026F47-04DE-456C-B61B-886A0D26B276}" presName="Name37" presStyleLbl="parChTrans1D2" presStyleIdx="0" presStyleCnt="7"/>
      <dgm:spPr/>
    </dgm:pt>
    <dgm:pt modelId="{D3E34C7A-11B0-4C14-B490-CA5C08CCF84C}" type="pres">
      <dgm:prSet presAssocID="{169DA1FC-F37C-45D4-8736-8D372C8E65FF}" presName="hierRoot2" presStyleCnt="0">
        <dgm:presLayoutVars>
          <dgm:hierBranch val="init"/>
        </dgm:presLayoutVars>
      </dgm:prSet>
      <dgm:spPr/>
    </dgm:pt>
    <dgm:pt modelId="{4ED774C0-1159-4D0F-A09B-70A29571D35D}" type="pres">
      <dgm:prSet presAssocID="{169DA1FC-F37C-45D4-8736-8D372C8E65FF}" presName="rootComposite" presStyleCnt="0"/>
      <dgm:spPr/>
    </dgm:pt>
    <dgm:pt modelId="{85EB9CFB-4798-46F1-99A3-5DBD9389E0AB}" type="pres">
      <dgm:prSet presAssocID="{169DA1FC-F37C-45D4-8736-8D372C8E65FF}" presName="rootText" presStyleLbl="node2" presStyleIdx="0" presStyleCnt="7" custScaleX="109216" custScaleY="90535">
        <dgm:presLayoutVars>
          <dgm:chPref val="3"/>
        </dgm:presLayoutVars>
      </dgm:prSet>
      <dgm:spPr/>
    </dgm:pt>
    <dgm:pt modelId="{F0D0614B-B496-4CD7-8F65-DB973331F571}" type="pres">
      <dgm:prSet presAssocID="{169DA1FC-F37C-45D4-8736-8D372C8E65FF}" presName="rootConnector" presStyleLbl="node2" presStyleIdx="0" presStyleCnt="7"/>
      <dgm:spPr/>
    </dgm:pt>
    <dgm:pt modelId="{8C69915E-5781-40F7-8AA6-E73F05CDEB90}" type="pres">
      <dgm:prSet presAssocID="{169DA1FC-F37C-45D4-8736-8D372C8E65FF}" presName="hierChild4" presStyleCnt="0"/>
      <dgm:spPr/>
    </dgm:pt>
    <dgm:pt modelId="{F3966B2F-8C1E-4792-BEFA-3293653BCF8A}" type="pres">
      <dgm:prSet presAssocID="{169DA1FC-F37C-45D4-8736-8D372C8E65FF}" presName="hierChild5" presStyleCnt="0"/>
      <dgm:spPr/>
    </dgm:pt>
    <dgm:pt modelId="{1B551E06-B2A6-4196-BBC4-106ACC2E3569}" type="pres">
      <dgm:prSet presAssocID="{B4ED5A4D-F191-4C21-A775-3817CEF43302}" presName="Name37" presStyleLbl="parChTrans1D2" presStyleIdx="1" presStyleCnt="7"/>
      <dgm:spPr/>
    </dgm:pt>
    <dgm:pt modelId="{40A9C89F-BD04-4956-BDF0-326DBFA60D0E}" type="pres">
      <dgm:prSet presAssocID="{97CB599B-1ED8-48EF-90AF-980D054DB3E8}" presName="hierRoot2" presStyleCnt="0">
        <dgm:presLayoutVars>
          <dgm:hierBranch val="init"/>
        </dgm:presLayoutVars>
      </dgm:prSet>
      <dgm:spPr/>
    </dgm:pt>
    <dgm:pt modelId="{B1783025-6EE5-46D7-A5FC-C3939DFEB842}" type="pres">
      <dgm:prSet presAssocID="{97CB599B-1ED8-48EF-90AF-980D054DB3E8}" presName="rootComposite" presStyleCnt="0"/>
      <dgm:spPr/>
    </dgm:pt>
    <dgm:pt modelId="{2D9DB3A4-B996-4453-8E08-1202C9C86EF8}" type="pres">
      <dgm:prSet presAssocID="{97CB599B-1ED8-48EF-90AF-980D054DB3E8}" presName="rootText" presStyleLbl="node2" presStyleIdx="1" presStyleCnt="7" custScaleY="96239" custLinFactNeighborX="4800" custLinFactNeighborY="-1284">
        <dgm:presLayoutVars>
          <dgm:chPref val="3"/>
        </dgm:presLayoutVars>
      </dgm:prSet>
      <dgm:spPr/>
    </dgm:pt>
    <dgm:pt modelId="{B7894F83-28FB-4D39-99F4-64BF9864010A}" type="pres">
      <dgm:prSet presAssocID="{97CB599B-1ED8-48EF-90AF-980D054DB3E8}" presName="rootConnector" presStyleLbl="node2" presStyleIdx="1" presStyleCnt="7"/>
      <dgm:spPr/>
    </dgm:pt>
    <dgm:pt modelId="{92DDFD47-5361-4FB2-AFBC-0F72D8B0C4A8}" type="pres">
      <dgm:prSet presAssocID="{97CB599B-1ED8-48EF-90AF-980D054DB3E8}" presName="hierChild4" presStyleCnt="0"/>
      <dgm:spPr/>
    </dgm:pt>
    <dgm:pt modelId="{32092B62-D91E-4354-BDCB-8F130727A5ED}" type="pres">
      <dgm:prSet presAssocID="{97CB599B-1ED8-48EF-90AF-980D054DB3E8}" presName="hierChild5" presStyleCnt="0"/>
      <dgm:spPr/>
    </dgm:pt>
    <dgm:pt modelId="{550E4938-654E-4610-B022-A1BFEFAECD43}" type="pres">
      <dgm:prSet presAssocID="{726D52FA-7901-4EB5-BA2D-0B39497DACD7}" presName="Name37" presStyleLbl="parChTrans1D2" presStyleIdx="2" presStyleCnt="7"/>
      <dgm:spPr/>
    </dgm:pt>
    <dgm:pt modelId="{77A19939-F3D6-4502-B653-67F756E30374}" type="pres">
      <dgm:prSet presAssocID="{6A371302-B29B-420C-BE2F-A0F3C09EEEA1}" presName="hierRoot2" presStyleCnt="0">
        <dgm:presLayoutVars>
          <dgm:hierBranch val="init"/>
        </dgm:presLayoutVars>
      </dgm:prSet>
      <dgm:spPr/>
    </dgm:pt>
    <dgm:pt modelId="{CBDE1895-1071-4748-BF25-531051312B6A}" type="pres">
      <dgm:prSet presAssocID="{6A371302-B29B-420C-BE2F-A0F3C09EEEA1}" presName="rootComposite" presStyleCnt="0"/>
      <dgm:spPr/>
    </dgm:pt>
    <dgm:pt modelId="{7CFA2FB1-7392-4EA0-8B59-ECCB91F7327D}" type="pres">
      <dgm:prSet presAssocID="{6A371302-B29B-420C-BE2F-A0F3C09EEEA1}" presName="rootText" presStyleLbl="node2" presStyleIdx="2" presStyleCnt="7" custScaleY="93671">
        <dgm:presLayoutVars>
          <dgm:chPref val="3"/>
        </dgm:presLayoutVars>
      </dgm:prSet>
      <dgm:spPr/>
    </dgm:pt>
    <dgm:pt modelId="{357404F3-0F78-4BD0-A85B-0C4DBF9D815B}" type="pres">
      <dgm:prSet presAssocID="{6A371302-B29B-420C-BE2F-A0F3C09EEEA1}" presName="rootConnector" presStyleLbl="node2" presStyleIdx="2" presStyleCnt="7"/>
      <dgm:spPr/>
    </dgm:pt>
    <dgm:pt modelId="{3D63F547-5DDB-4899-8DA3-17D02C5D0BDB}" type="pres">
      <dgm:prSet presAssocID="{6A371302-B29B-420C-BE2F-A0F3C09EEEA1}" presName="hierChild4" presStyleCnt="0"/>
      <dgm:spPr/>
    </dgm:pt>
    <dgm:pt modelId="{2655D642-4E32-4428-89EE-9E05750F97A6}" type="pres">
      <dgm:prSet presAssocID="{6A371302-B29B-420C-BE2F-A0F3C09EEEA1}" presName="hierChild5" presStyleCnt="0"/>
      <dgm:spPr/>
    </dgm:pt>
    <dgm:pt modelId="{7CBA02E3-92DD-45B0-BD0A-9EA98E3F0F93}" type="pres">
      <dgm:prSet presAssocID="{AF930F91-B956-4B3D-B601-CCCD891E3628}" presName="Name37" presStyleLbl="parChTrans1D2" presStyleIdx="3" presStyleCnt="7"/>
      <dgm:spPr/>
    </dgm:pt>
    <dgm:pt modelId="{A6F288EF-025A-44F7-81E2-8E49D18C23F7}" type="pres">
      <dgm:prSet presAssocID="{8BF9DB87-1C59-4EBC-9C96-6B38F647F5C9}" presName="hierRoot2" presStyleCnt="0">
        <dgm:presLayoutVars>
          <dgm:hierBranch val="init"/>
        </dgm:presLayoutVars>
      </dgm:prSet>
      <dgm:spPr/>
    </dgm:pt>
    <dgm:pt modelId="{17C100E2-869A-4AA1-9DBB-8B4E8D5F69D5}" type="pres">
      <dgm:prSet presAssocID="{8BF9DB87-1C59-4EBC-9C96-6B38F647F5C9}" presName="rootComposite" presStyleCnt="0"/>
      <dgm:spPr/>
    </dgm:pt>
    <dgm:pt modelId="{72FA8FF0-C6F3-4B5F-B699-F06C177040AF}" type="pres">
      <dgm:prSet presAssocID="{8BF9DB87-1C59-4EBC-9C96-6B38F647F5C9}" presName="rootText" presStyleLbl="node2" presStyleIdx="3" presStyleCnt="7" custScaleY="96807">
        <dgm:presLayoutVars>
          <dgm:chPref val="3"/>
        </dgm:presLayoutVars>
      </dgm:prSet>
      <dgm:spPr/>
    </dgm:pt>
    <dgm:pt modelId="{A8FA9871-3872-4E59-8211-006DC92011B8}" type="pres">
      <dgm:prSet presAssocID="{8BF9DB87-1C59-4EBC-9C96-6B38F647F5C9}" presName="rootConnector" presStyleLbl="node2" presStyleIdx="3" presStyleCnt="7"/>
      <dgm:spPr/>
    </dgm:pt>
    <dgm:pt modelId="{DBAA923E-4A35-4E03-954C-9494262983FA}" type="pres">
      <dgm:prSet presAssocID="{8BF9DB87-1C59-4EBC-9C96-6B38F647F5C9}" presName="hierChild4" presStyleCnt="0"/>
      <dgm:spPr/>
    </dgm:pt>
    <dgm:pt modelId="{76547025-BBE2-4EDD-B03D-3DB2D2CFBDA7}" type="pres">
      <dgm:prSet presAssocID="{8BF9DB87-1C59-4EBC-9C96-6B38F647F5C9}" presName="hierChild5" presStyleCnt="0"/>
      <dgm:spPr/>
    </dgm:pt>
    <dgm:pt modelId="{D2DEEFF3-D4ED-4886-96C0-25299CAE8BBA}" type="pres">
      <dgm:prSet presAssocID="{3EBA1125-4E9D-4D33-A8C0-7BAD1E0238CB}" presName="Name37" presStyleLbl="parChTrans1D2" presStyleIdx="4" presStyleCnt="7"/>
      <dgm:spPr/>
    </dgm:pt>
    <dgm:pt modelId="{6C298DB6-367C-4039-8F54-E840432A91EA}" type="pres">
      <dgm:prSet presAssocID="{CBA5C0F8-50F4-4809-84B9-0F95155C2271}" presName="hierRoot2" presStyleCnt="0">
        <dgm:presLayoutVars>
          <dgm:hierBranch val="init"/>
        </dgm:presLayoutVars>
      </dgm:prSet>
      <dgm:spPr/>
    </dgm:pt>
    <dgm:pt modelId="{04E2DCC3-F2EC-49EC-AF2D-F2B075354B29}" type="pres">
      <dgm:prSet presAssocID="{CBA5C0F8-50F4-4809-84B9-0F95155C2271}" presName="rootComposite" presStyleCnt="0"/>
      <dgm:spPr/>
    </dgm:pt>
    <dgm:pt modelId="{E3682ED0-5C06-432C-9BDD-F1A6F2FA9332}" type="pres">
      <dgm:prSet presAssocID="{CBA5C0F8-50F4-4809-84B9-0F95155C2271}" presName="rootText" presStyleLbl="node2" presStyleIdx="4" presStyleCnt="7" custScaleY="96380">
        <dgm:presLayoutVars>
          <dgm:chPref val="3"/>
        </dgm:presLayoutVars>
      </dgm:prSet>
      <dgm:spPr>
        <a:xfrm>
          <a:off x="8575599" y="1736797"/>
          <a:ext cx="1400940" cy="700470"/>
        </a:xfrm>
        <a:prstGeom prst="rect">
          <a:avLst/>
        </a:prstGeom>
      </dgm:spPr>
    </dgm:pt>
    <dgm:pt modelId="{CDF90459-609C-4741-BFA5-E2EB7B221162}" type="pres">
      <dgm:prSet presAssocID="{CBA5C0F8-50F4-4809-84B9-0F95155C2271}" presName="rootConnector" presStyleLbl="node2" presStyleIdx="4" presStyleCnt="7"/>
      <dgm:spPr/>
    </dgm:pt>
    <dgm:pt modelId="{CCE0BFF1-84D6-48CA-8909-86B777AE5A3A}" type="pres">
      <dgm:prSet presAssocID="{CBA5C0F8-50F4-4809-84B9-0F95155C2271}" presName="hierChild4" presStyleCnt="0"/>
      <dgm:spPr/>
    </dgm:pt>
    <dgm:pt modelId="{2B2B9D3C-FBC7-45A5-AA94-332C58A0A17A}" type="pres">
      <dgm:prSet presAssocID="{CBA5C0F8-50F4-4809-84B9-0F95155C2271}" presName="hierChild5" presStyleCnt="0"/>
      <dgm:spPr/>
    </dgm:pt>
    <dgm:pt modelId="{7062581F-1262-4363-9981-7E6123E3EF2D}" type="pres">
      <dgm:prSet presAssocID="{20D87F88-567E-4913-958C-A3216A9FF42D}" presName="Name37" presStyleLbl="parChTrans1D2" presStyleIdx="5" presStyleCnt="7"/>
      <dgm:spPr/>
    </dgm:pt>
    <dgm:pt modelId="{A1DD57D7-0AAD-43E5-962B-0A4B67559603}" type="pres">
      <dgm:prSet presAssocID="{ED4DD841-78A8-469B-A188-651DA89D82E0}" presName="hierRoot2" presStyleCnt="0">
        <dgm:presLayoutVars>
          <dgm:hierBranch val="init"/>
        </dgm:presLayoutVars>
      </dgm:prSet>
      <dgm:spPr/>
    </dgm:pt>
    <dgm:pt modelId="{F76336D8-DD19-4C78-863F-DEFE3BC812B7}" type="pres">
      <dgm:prSet presAssocID="{ED4DD841-78A8-469B-A188-651DA89D82E0}" presName="rootComposite" presStyleCnt="0"/>
      <dgm:spPr/>
    </dgm:pt>
    <dgm:pt modelId="{0E5D2441-100E-4963-99ED-464EBE353771}" type="pres">
      <dgm:prSet presAssocID="{ED4DD841-78A8-469B-A188-651DA89D82E0}" presName="rootText" presStyleLbl="node2" presStyleIdx="5" presStyleCnt="7" custScaleX="85395" custScaleY="92436">
        <dgm:presLayoutVars>
          <dgm:chPref val="3"/>
        </dgm:presLayoutVars>
      </dgm:prSet>
      <dgm:spPr>
        <a:xfrm>
          <a:off x="9429384" y="2127278"/>
          <a:ext cx="1534612" cy="767306"/>
        </a:xfrm>
        <a:prstGeom prst="rect">
          <a:avLst/>
        </a:prstGeom>
      </dgm:spPr>
    </dgm:pt>
    <dgm:pt modelId="{0889EDC2-FE67-42D7-B984-07E8B4B7F615}" type="pres">
      <dgm:prSet presAssocID="{ED4DD841-78A8-469B-A188-651DA89D82E0}" presName="rootConnector" presStyleLbl="node2" presStyleIdx="5" presStyleCnt="7"/>
      <dgm:spPr/>
    </dgm:pt>
    <dgm:pt modelId="{5B9D355F-4D48-4880-B2B3-6395571FF282}" type="pres">
      <dgm:prSet presAssocID="{ED4DD841-78A8-469B-A188-651DA89D82E0}" presName="hierChild4" presStyleCnt="0"/>
      <dgm:spPr/>
    </dgm:pt>
    <dgm:pt modelId="{218ACAEC-F892-4374-AAE5-0493092750CE}" type="pres">
      <dgm:prSet presAssocID="{ED4DD841-78A8-469B-A188-651DA89D82E0}" presName="hierChild5" presStyleCnt="0"/>
      <dgm:spPr/>
    </dgm:pt>
    <dgm:pt modelId="{BBC60CC1-524F-4D3B-9197-F540245215F5}" type="pres">
      <dgm:prSet presAssocID="{BBF17A45-23F5-4D21-A739-57656BDAFE4A}" presName="Name37" presStyleLbl="parChTrans1D2" presStyleIdx="6" presStyleCnt="7"/>
      <dgm:spPr/>
    </dgm:pt>
    <dgm:pt modelId="{126BA440-CAF3-4709-BFDE-1A1B8A95F867}" type="pres">
      <dgm:prSet presAssocID="{E60838D2-3617-4B53-81C6-1223DC4F66F7}" presName="hierRoot2" presStyleCnt="0">
        <dgm:presLayoutVars>
          <dgm:hierBranch val="init"/>
        </dgm:presLayoutVars>
      </dgm:prSet>
      <dgm:spPr/>
    </dgm:pt>
    <dgm:pt modelId="{7E25BCED-29F7-4665-9AE7-8A0B438F9EE3}" type="pres">
      <dgm:prSet presAssocID="{E60838D2-3617-4B53-81C6-1223DC4F66F7}" presName="rootComposite" presStyleCnt="0"/>
      <dgm:spPr/>
    </dgm:pt>
    <dgm:pt modelId="{55135969-8BF9-4226-AFA3-3408F8022C7C}" type="pres">
      <dgm:prSet presAssocID="{E60838D2-3617-4B53-81C6-1223DC4F66F7}" presName="rootText" presStyleLbl="node2" presStyleIdx="6" presStyleCnt="7" custScaleX="96548" custScaleY="91552" custLinFactNeighborX="28654" custLinFactNeighborY="-1164">
        <dgm:presLayoutVars>
          <dgm:chPref val="3"/>
        </dgm:presLayoutVars>
      </dgm:prSet>
      <dgm:spPr/>
    </dgm:pt>
    <dgm:pt modelId="{BC7B61A0-FB61-4B83-8E19-CE7A20FA917C}" type="pres">
      <dgm:prSet presAssocID="{E60838D2-3617-4B53-81C6-1223DC4F66F7}" presName="rootConnector" presStyleLbl="node2" presStyleIdx="6" presStyleCnt="7"/>
      <dgm:spPr/>
    </dgm:pt>
    <dgm:pt modelId="{46DC35DD-CD00-49F7-B027-CF6891CE23E0}" type="pres">
      <dgm:prSet presAssocID="{E60838D2-3617-4B53-81C6-1223DC4F66F7}" presName="hierChild4" presStyleCnt="0"/>
      <dgm:spPr/>
    </dgm:pt>
    <dgm:pt modelId="{19556A98-61A6-4F40-ACD7-DD5D77922C49}" type="pres">
      <dgm:prSet presAssocID="{E60838D2-3617-4B53-81C6-1223DC4F66F7}" presName="hierChild5" presStyleCnt="0"/>
      <dgm:spPr/>
    </dgm:pt>
    <dgm:pt modelId="{4FA92D43-828D-4DF0-953C-B95124CD4CDF}" type="pres">
      <dgm:prSet presAssocID="{E7604920-E0E9-49E7-931B-88503BE5A0CF}" presName="hierChild3" presStyleCnt="0"/>
      <dgm:spPr/>
    </dgm:pt>
  </dgm:ptLst>
  <dgm:cxnLst>
    <dgm:cxn modelId="{AD81C105-70EC-4B3A-92D6-2946B861FEDC}" type="presOf" srcId="{E7604920-E0E9-49E7-931B-88503BE5A0CF}" destId="{4F014B99-85A5-409D-88B5-B27C0C0DC76D}" srcOrd="0" destOrd="0" presId="urn:microsoft.com/office/officeart/2005/8/layout/orgChart1"/>
    <dgm:cxn modelId="{9EE81514-B5F1-44AD-B1F0-509D778F8091}" srcId="{E7604920-E0E9-49E7-931B-88503BE5A0CF}" destId="{CBA5C0F8-50F4-4809-84B9-0F95155C2271}" srcOrd="4" destOrd="0" parTransId="{3EBA1125-4E9D-4D33-A8C0-7BAD1E0238CB}" sibTransId="{3080FA84-5246-4037-B91B-08B89831F494}"/>
    <dgm:cxn modelId="{78143C18-B4A1-4C94-81F5-974D27BAFD44}" type="presOf" srcId="{E60838D2-3617-4B53-81C6-1223DC4F66F7}" destId="{55135969-8BF9-4226-AFA3-3408F8022C7C}" srcOrd="0" destOrd="0" presId="urn:microsoft.com/office/officeart/2005/8/layout/orgChart1"/>
    <dgm:cxn modelId="{36B4C21D-06AD-4B48-81BB-7D165902895C}" type="presOf" srcId="{169DA1FC-F37C-45D4-8736-8D372C8E65FF}" destId="{F0D0614B-B496-4CD7-8F65-DB973331F571}" srcOrd="1" destOrd="0" presId="urn:microsoft.com/office/officeart/2005/8/layout/orgChart1"/>
    <dgm:cxn modelId="{F083AA20-C713-4693-AF23-60489F00387A}" type="presOf" srcId="{0EDDB11A-B59C-4A70-8986-060F2BFB2D9E}" destId="{8B3D3A9C-D50D-489E-B908-815F3A5A3B15}" srcOrd="0" destOrd="0" presId="urn:microsoft.com/office/officeart/2005/8/layout/orgChart1"/>
    <dgm:cxn modelId="{9F16AB23-FD0C-4EA7-9D25-10E116933393}" type="presOf" srcId="{B4ED5A4D-F191-4C21-A775-3817CEF43302}" destId="{1B551E06-B2A6-4196-BBC4-106ACC2E3569}" srcOrd="0" destOrd="0" presId="urn:microsoft.com/office/officeart/2005/8/layout/orgChart1"/>
    <dgm:cxn modelId="{3794D924-5AD9-4D40-91DD-B8723DD2A302}" srcId="{E7604920-E0E9-49E7-931B-88503BE5A0CF}" destId="{8BF9DB87-1C59-4EBC-9C96-6B38F647F5C9}" srcOrd="3" destOrd="0" parTransId="{AF930F91-B956-4B3D-B601-CCCD891E3628}" sibTransId="{23ADCFB5-3487-49D3-A125-543F479F91B9}"/>
    <dgm:cxn modelId="{151B5460-E3C5-489C-A79A-AA526ED99E23}" type="presOf" srcId="{6A371302-B29B-420C-BE2F-A0F3C09EEEA1}" destId="{7CFA2FB1-7392-4EA0-8B59-ECCB91F7327D}" srcOrd="0" destOrd="0" presId="urn:microsoft.com/office/officeart/2005/8/layout/orgChart1"/>
    <dgm:cxn modelId="{F9E04861-AE39-432E-B0D3-43EE4FE4B11F}" type="presOf" srcId="{97CB599B-1ED8-48EF-90AF-980D054DB3E8}" destId="{2D9DB3A4-B996-4453-8E08-1202C9C86EF8}" srcOrd="0" destOrd="0" presId="urn:microsoft.com/office/officeart/2005/8/layout/orgChart1"/>
    <dgm:cxn modelId="{C0506254-B19D-47AB-8CFC-7F0B5BC42F54}" srcId="{E7604920-E0E9-49E7-931B-88503BE5A0CF}" destId="{6A371302-B29B-420C-BE2F-A0F3C09EEEA1}" srcOrd="2" destOrd="0" parTransId="{726D52FA-7901-4EB5-BA2D-0B39497DACD7}" sibTransId="{3402E16F-522E-42AA-9409-F2ACE67E6887}"/>
    <dgm:cxn modelId="{72DA7D59-FE06-409A-A10D-E8DF7C5DEEA7}" type="presOf" srcId="{6A371302-B29B-420C-BE2F-A0F3C09EEEA1}" destId="{357404F3-0F78-4BD0-A85B-0C4DBF9D815B}" srcOrd="1" destOrd="0" presId="urn:microsoft.com/office/officeart/2005/8/layout/orgChart1"/>
    <dgm:cxn modelId="{D113847E-0D4D-47E5-AFAB-8AC68AC68BAF}" type="presOf" srcId="{E60838D2-3617-4B53-81C6-1223DC4F66F7}" destId="{BC7B61A0-FB61-4B83-8E19-CE7A20FA917C}" srcOrd="1" destOrd="0" presId="urn:microsoft.com/office/officeart/2005/8/layout/orgChart1"/>
    <dgm:cxn modelId="{7258C184-495A-4B7E-973A-4D704ED0B282}" type="presOf" srcId="{726D52FA-7901-4EB5-BA2D-0B39497DACD7}" destId="{550E4938-654E-4610-B022-A1BFEFAECD43}" srcOrd="0" destOrd="0" presId="urn:microsoft.com/office/officeart/2005/8/layout/orgChart1"/>
    <dgm:cxn modelId="{A3461688-0C9C-422F-8125-84BDBBB5C879}" srcId="{0EDDB11A-B59C-4A70-8986-060F2BFB2D9E}" destId="{E7604920-E0E9-49E7-931B-88503BE5A0CF}" srcOrd="0" destOrd="0" parTransId="{310C1C5D-BEAB-45E0-8467-46A4FE0A9C47}" sibTransId="{1A82467B-2D1A-4870-AD38-2F6088553FED}"/>
    <dgm:cxn modelId="{898BF68F-63C8-4E83-8381-F22933CE09B5}" type="presOf" srcId="{ED4DD841-78A8-469B-A188-651DA89D82E0}" destId="{0E5D2441-100E-4963-99ED-464EBE353771}" srcOrd="0" destOrd="0" presId="urn:microsoft.com/office/officeart/2005/8/layout/orgChart1"/>
    <dgm:cxn modelId="{FA9F2C96-EF7A-45D6-AC30-C9F9FD7DE7BB}" type="presOf" srcId="{8BF9DB87-1C59-4EBC-9C96-6B38F647F5C9}" destId="{72FA8FF0-C6F3-4B5F-B699-F06C177040AF}" srcOrd="0" destOrd="0" presId="urn:microsoft.com/office/officeart/2005/8/layout/orgChart1"/>
    <dgm:cxn modelId="{652B0198-F5B5-4FC9-81B0-C3ADDD56C7AE}" type="presOf" srcId="{11026F47-04DE-456C-B61B-886A0D26B276}" destId="{90715326-BEA2-45E3-B406-1BEC5E9901E9}" srcOrd="0" destOrd="0" presId="urn:microsoft.com/office/officeart/2005/8/layout/orgChart1"/>
    <dgm:cxn modelId="{D06BCD9B-97B8-489A-AA77-78B596416765}" srcId="{E7604920-E0E9-49E7-931B-88503BE5A0CF}" destId="{E60838D2-3617-4B53-81C6-1223DC4F66F7}" srcOrd="6" destOrd="0" parTransId="{BBF17A45-23F5-4D21-A739-57656BDAFE4A}" sibTransId="{EFE8E77F-8B99-420E-9E79-A8E216D5FC53}"/>
    <dgm:cxn modelId="{3647E1A4-6ABF-463C-A52B-17B8613BC3E4}" type="presOf" srcId="{CBA5C0F8-50F4-4809-84B9-0F95155C2271}" destId="{CDF90459-609C-4741-BFA5-E2EB7B221162}" srcOrd="1" destOrd="0" presId="urn:microsoft.com/office/officeart/2005/8/layout/orgChart1"/>
    <dgm:cxn modelId="{1A8146A6-5F84-481E-96AF-860680C55E25}" type="presOf" srcId="{BBF17A45-23F5-4D21-A739-57656BDAFE4A}" destId="{BBC60CC1-524F-4D3B-9197-F540245215F5}" srcOrd="0" destOrd="0" presId="urn:microsoft.com/office/officeart/2005/8/layout/orgChart1"/>
    <dgm:cxn modelId="{857C52B4-5A4B-4AFB-A135-24AD3D8F9AFD}" type="presOf" srcId="{20D87F88-567E-4913-958C-A3216A9FF42D}" destId="{7062581F-1262-4363-9981-7E6123E3EF2D}" srcOrd="0" destOrd="0" presId="urn:microsoft.com/office/officeart/2005/8/layout/orgChart1"/>
    <dgm:cxn modelId="{16A258B5-265B-49E5-A616-BA45162C7796}" srcId="{E7604920-E0E9-49E7-931B-88503BE5A0CF}" destId="{169DA1FC-F37C-45D4-8736-8D372C8E65FF}" srcOrd="0" destOrd="0" parTransId="{11026F47-04DE-456C-B61B-886A0D26B276}" sibTransId="{4BFB1807-222C-4FCA-9F50-8238F84E0D51}"/>
    <dgm:cxn modelId="{7C133FB6-0188-47AF-A2E3-977DA6F818EE}" srcId="{E7604920-E0E9-49E7-931B-88503BE5A0CF}" destId="{ED4DD841-78A8-469B-A188-651DA89D82E0}" srcOrd="5" destOrd="0" parTransId="{20D87F88-567E-4913-958C-A3216A9FF42D}" sibTransId="{3E2F6FB8-4403-4388-ABE6-9E9B8A668EF0}"/>
    <dgm:cxn modelId="{DCA00ABB-4AA4-4460-998B-40B65AB8D19B}" type="presOf" srcId="{E7604920-E0E9-49E7-931B-88503BE5A0CF}" destId="{2FBB7A82-8959-4CD4-867F-76687BADEFE6}" srcOrd="1" destOrd="0" presId="urn:microsoft.com/office/officeart/2005/8/layout/orgChart1"/>
    <dgm:cxn modelId="{5B387FD4-ECEF-4E38-BC2B-2B9E413BC381}" srcId="{E7604920-E0E9-49E7-931B-88503BE5A0CF}" destId="{97CB599B-1ED8-48EF-90AF-980D054DB3E8}" srcOrd="1" destOrd="0" parTransId="{B4ED5A4D-F191-4C21-A775-3817CEF43302}" sibTransId="{783C6DFF-F59F-4166-BA2C-7440B44C2DCE}"/>
    <dgm:cxn modelId="{DDD66EDA-A320-406C-A410-7ECBBE53FE14}" type="presOf" srcId="{AF930F91-B956-4B3D-B601-CCCD891E3628}" destId="{7CBA02E3-92DD-45B0-BD0A-9EA98E3F0F93}" srcOrd="0" destOrd="0" presId="urn:microsoft.com/office/officeart/2005/8/layout/orgChart1"/>
    <dgm:cxn modelId="{C5EFE0DB-910F-48B7-ABC2-151B5C7CFA35}" type="presOf" srcId="{97CB599B-1ED8-48EF-90AF-980D054DB3E8}" destId="{B7894F83-28FB-4D39-99F4-64BF9864010A}" srcOrd="1" destOrd="0" presId="urn:microsoft.com/office/officeart/2005/8/layout/orgChart1"/>
    <dgm:cxn modelId="{635C8FE6-8030-4F74-925E-0B600624B1F7}" type="presOf" srcId="{8BF9DB87-1C59-4EBC-9C96-6B38F647F5C9}" destId="{A8FA9871-3872-4E59-8211-006DC92011B8}" srcOrd="1" destOrd="0" presId="urn:microsoft.com/office/officeart/2005/8/layout/orgChart1"/>
    <dgm:cxn modelId="{4889DAEB-6BCB-40D1-AB4B-D150E17CC104}" type="presOf" srcId="{3EBA1125-4E9D-4D33-A8C0-7BAD1E0238CB}" destId="{D2DEEFF3-D4ED-4886-96C0-25299CAE8BBA}" srcOrd="0" destOrd="0" presId="urn:microsoft.com/office/officeart/2005/8/layout/orgChart1"/>
    <dgm:cxn modelId="{C337EBEC-D974-4249-BE6B-8D374B6AF8D3}" type="presOf" srcId="{ED4DD841-78A8-469B-A188-651DA89D82E0}" destId="{0889EDC2-FE67-42D7-B984-07E8B4B7F615}" srcOrd="1" destOrd="0" presId="urn:microsoft.com/office/officeart/2005/8/layout/orgChart1"/>
    <dgm:cxn modelId="{63DE2CF6-9950-4CBE-97B8-971E176004A9}" type="presOf" srcId="{169DA1FC-F37C-45D4-8736-8D372C8E65FF}" destId="{85EB9CFB-4798-46F1-99A3-5DBD9389E0AB}" srcOrd="0" destOrd="0" presId="urn:microsoft.com/office/officeart/2005/8/layout/orgChart1"/>
    <dgm:cxn modelId="{87F4E2FE-A9C5-4BE1-9CC8-41CF67BD592E}" type="presOf" srcId="{CBA5C0F8-50F4-4809-84B9-0F95155C2271}" destId="{E3682ED0-5C06-432C-9BDD-F1A6F2FA9332}" srcOrd="0" destOrd="0" presId="urn:microsoft.com/office/officeart/2005/8/layout/orgChart1"/>
    <dgm:cxn modelId="{D869B492-CDC5-4621-AC2D-085FB26AE4D4}" type="presParOf" srcId="{8B3D3A9C-D50D-489E-B908-815F3A5A3B15}" destId="{D7584EA0-4A6C-49F2-9EBE-1A3F2DAA6B86}" srcOrd="0" destOrd="0" presId="urn:microsoft.com/office/officeart/2005/8/layout/orgChart1"/>
    <dgm:cxn modelId="{3A1F06E3-1D29-462A-BCEC-02358FE75F05}" type="presParOf" srcId="{D7584EA0-4A6C-49F2-9EBE-1A3F2DAA6B86}" destId="{97882FDA-3230-487D-9F15-C26D2140815F}" srcOrd="0" destOrd="0" presId="urn:microsoft.com/office/officeart/2005/8/layout/orgChart1"/>
    <dgm:cxn modelId="{95FF7783-4DD6-4DFB-BE56-4F42FE67E038}" type="presParOf" srcId="{97882FDA-3230-487D-9F15-C26D2140815F}" destId="{4F014B99-85A5-409D-88B5-B27C0C0DC76D}" srcOrd="0" destOrd="0" presId="urn:microsoft.com/office/officeart/2005/8/layout/orgChart1"/>
    <dgm:cxn modelId="{03D1D259-F97D-45D5-9578-6B7B1CC5B07F}" type="presParOf" srcId="{97882FDA-3230-487D-9F15-C26D2140815F}" destId="{2FBB7A82-8959-4CD4-867F-76687BADEFE6}" srcOrd="1" destOrd="0" presId="urn:microsoft.com/office/officeart/2005/8/layout/orgChart1"/>
    <dgm:cxn modelId="{F063B5E7-ACBC-47D7-BA91-2211E952CC61}" type="presParOf" srcId="{D7584EA0-4A6C-49F2-9EBE-1A3F2DAA6B86}" destId="{02BA5561-1623-4F53-9316-853C88874517}" srcOrd="1" destOrd="0" presId="urn:microsoft.com/office/officeart/2005/8/layout/orgChart1"/>
    <dgm:cxn modelId="{7D2ED740-E2A1-47D7-AF74-940880676B58}" type="presParOf" srcId="{02BA5561-1623-4F53-9316-853C88874517}" destId="{90715326-BEA2-45E3-B406-1BEC5E9901E9}" srcOrd="0" destOrd="0" presId="urn:microsoft.com/office/officeart/2005/8/layout/orgChart1"/>
    <dgm:cxn modelId="{2EA75F7B-4105-42A3-9632-A6D05A394C85}" type="presParOf" srcId="{02BA5561-1623-4F53-9316-853C88874517}" destId="{D3E34C7A-11B0-4C14-B490-CA5C08CCF84C}" srcOrd="1" destOrd="0" presId="urn:microsoft.com/office/officeart/2005/8/layout/orgChart1"/>
    <dgm:cxn modelId="{C80D5C6D-3BDA-430D-9FA6-E5064CA11882}" type="presParOf" srcId="{D3E34C7A-11B0-4C14-B490-CA5C08CCF84C}" destId="{4ED774C0-1159-4D0F-A09B-70A29571D35D}" srcOrd="0" destOrd="0" presId="urn:microsoft.com/office/officeart/2005/8/layout/orgChart1"/>
    <dgm:cxn modelId="{6147CB6C-7ACC-4B02-8E17-4BC9A0346C5A}" type="presParOf" srcId="{4ED774C0-1159-4D0F-A09B-70A29571D35D}" destId="{85EB9CFB-4798-46F1-99A3-5DBD9389E0AB}" srcOrd="0" destOrd="0" presId="urn:microsoft.com/office/officeart/2005/8/layout/orgChart1"/>
    <dgm:cxn modelId="{E1F76EFE-8E6D-4739-AED8-88709A004824}" type="presParOf" srcId="{4ED774C0-1159-4D0F-A09B-70A29571D35D}" destId="{F0D0614B-B496-4CD7-8F65-DB973331F571}" srcOrd="1" destOrd="0" presId="urn:microsoft.com/office/officeart/2005/8/layout/orgChart1"/>
    <dgm:cxn modelId="{6735CD4B-5C48-4DA3-AA13-5DE00F7C6EF2}" type="presParOf" srcId="{D3E34C7A-11B0-4C14-B490-CA5C08CCF84C}" destId="{8C69915E-5781-40F7-8AA6-E73F05CDEB90}" srcOrd="1" destOrd="0" presId="urn:microsoft.com/office/officeart/2005/8/layout/orgChart1"/>
    <dgm:cxn modelId="{CB73798A-C417-4DF0-B85C-1A8765F1BEEA}" type="presParOf" srcId="{D3E34C7A-11B0-4C14-B490-CA5C08CCF84C}" destId="{F3966B2F-8C1E-4792-BEFA-3293653BCF8A}" srcOrd="2" destOrd="0" presId="urn:microsoft.com/office/officeart/2005/8/layout/orgChart1"/>
    <dgm:cxn modelId="{5AA5FEBF-910F-4A08-90DF-FC3101451E8D}" type="presParOf" srcId="{02BA5561-1623-4F53-9316-853C88874517}" destId="{1B551E06-B2A6-4196-BBC4-106ACC2E3569}" srcOrd="2" destOrd="0" presId="urn:microsoft.com/office/officeart/2005/8/layout/orgChart1"/>
    <dgm:cxn modelId="{B16F88FE-1882-4412-928F-519DD6DEEE98}" type="presParOf" srcId="{02BA5561-1623-4F53-9316-853C88874517}" destId="{40A9C89F-BD04-4956-BDF0-326DBFA60D0E}" srcOrd="3" destOrd="0" presId="urn:microsoft.com/office/officeart/2005/8/layout/orgChart1"/>
    <dgm:cxn modelId="{908315F5-E14F-4947-AADF-C40CBC683B8D}" type="presParOf" srcId="{40A9C89F-BD04-4956-BDF0-326DBFA60D0E}" destId="{B1783025-6EE5-46D7-A5FC-C3939DFEB842}" srcOrd="0" destOrd="0" presId="urn:microsoft.com/office/officeart/2005/8/layout/orgChart1"/>
    <dgm:cxn modelId="{44182483-EE6F-4C8A-92EB-7EDFAB3F4588}" type="presParOf" srcId="{B1783025-6EE5-46D7-A5FC-C3939DFEB842}" destId="{2D9DB3A4-B996-4453-8E08-1202C9C86EF8}" srcOrd="0" destOrd="0" presId="urn:microsoft.com/office/officeart/2005/8/layout/orgChart1"/>
    <dgm:cxn modelId="{25E79A7F-99AB-4CD9-BE06-7BA16D130269}" type="presParOf" srcId="{B1783025-6EE5-46D7-A5FC-C3939DFEB842}" destId="{B7894F83-28FB-4D39-99F4-64BF9864010A}" srcOrd="1" destOrd="0" presId="urn:microsoft.com/office/officeart/2005/8/layout/orgChart1"/>
    <dgm:cxn modelId="{1432DCB1-A9D8-4580-BB7B-BB0DA703407A}" type="presParOf" srcId="{40A9C89F-BD04-4956-BDF0-326DBFA60D0E}" destId="{92DDFD47-5361-4FB2-AFBC-0F72D8B0C4A8}" srcOrd="1" destOrd="0" presId="urn:microsoft.com/office/officeart/2005/8/layout/orgChart1"/>
    <dgm:cxn modelId="{2BF27889-44D7-48A8-97FB-99C3DA228242}" type="presParOf" srcId="{40A9C89F-BD04-4956-BDF0-326DBFA60D0E}" destId="{32092B62-D91E-4354-BDCB-8F130727A5ED}" srcOrd="2" destOrd="0" presId="urn:microsoft.com/office/officeart/2005/8/layout/orgChart1"/>
    <dgm:cxn modelId="{6D6FDDE9-6113-4EC3-819B-3C494419F935}" type="presParOf" srcId="{02BA5561-1623-4F53-9316-853C88874517}" destId="{550E4938-654E-4610-B022-A1BFEFAECD43}" srcOrd="4" destOrd="0" presId="urn:microsoft.com/office/officeart/2005/8/layout/orgChart1"/>
    <dgm:cxn modelId="{BC9EF782-B651-4116-913C-CC3B4B8FAA7C}" type="presParOf" srcId="{02BA5561-1623-4F53-9316-853C88874517}" destId="{77A19939-F3D6-4502-B653-67F756E30374}" srcOrd="5" destOrd="0" presId="urn:microsoft.com/office/officeart/2005/8/layout/orgChart1"/>
    <dgm:cxn modelId="{36423403-E7A0-4AB0-93C5-88E97242123C}" type="presParOf" srcId="{77A19939-F3D6-4502-B653-67F756E30374}" destId="{CBDE1895-1071-4748-BF25-531051312B6A}" srcOrd="0" destOrd="0" presId="urn:microsoft.com/office/officeart/2005/8/layout/orgChart1"/>
    <dgm:cxn modelId="{4810F3CE-138C-4109-9AF3-C78879772F6D}" type="presParOf" srcId="{CBDE1895-1071-4748-BF25-531051312B6A}" destId="{7CFA2FB1-7392-4EA0-8B59-ECCB91F7327D}" srcOrd="0" destOrd="0" presId="urn:microsoft.com/office/officeart/2005/8/layout/orgChart1"/>
    <dgm:cxn modelId="{6DEAF8F9-1E2A-493F-A47D-A5DA01B2A354}" type="presParOf" srcId="{CBDE1895-1071-4748-BF25-531051312B6A}" destId="{357404F3-0F78-4BD0-A85B-0C4DBF9D815B}" srcOrd="1" destOrd="0" presId="urn:microsoft.com/office/officeart/2005/8/layout/orgChart1"/>
    <dgm:cxn modelId="{69CBB2B8-F42D-4F46-9921-A70A213F2F6B}" type="presParOf" srcId="{77A19939-F3D6-4502-B653-67F756E30374}" destId="{3D63F547-5DDB-4899-8DA3-17D02C5D0BDB}" srcOrd="1" destOrd="0" presId="urn:microsoft.com/office/officeart/2005/8/layout/orgChart1"/>
    <dgm:cxn modelId="{BBC6E58F-A0A9-4BC8-8E25-017D2E8808A3}" type="presParOf" srcId="{77A19939-F3D6-4502-B653-67F756E30374}" destId="{2655D642-4E32-4428-89EE-9E05750F97A6}" srcOrd="2" destOrd="0" presId="urn:microsoft.com/office/officeart/2005/8/layout/orgChart1"/>
    <dgm:cxn modelId="{0D2E91E6-8083-4EFB-AAE7-F1FD025756B2}" type="presParOf" srcId="{02BA5561-1623-4F53-9316-853C88874517}" destId="{7CBA02E3-92DD-45B0-BD0A-9EA98E3F0F93}" srcOrd="6" destOrd="0" presId="urn:microsoft.com/office/officeart/2005/8/layout/orgChart1"/>
    <dgm:cxn modelId="{7EEE589C-F4FD-442D-9793-3A0B5DE5BC9E}" type="presParOf" srcId="{02BA5561-1623-4F53-9316-853C88874517}" destId="{A6F288EF-025A-44F7-81E2-8E49D18C23F7}" srcOrd="7" destOrd="0" presId="urn:microsoft.com/office/officeart/2005/8/layout/orgChart1"/>
    <dgm:cxn modelId="{26BE28D5-3B23-4DFB-BD30-7DA9AD8E7E4C}" type="presParOf" srcId="{A6F288EF-025A-44F7-81E2-8E49D18C23F7}" destId="{17C100E2-869A-4AA1-9DBB-8B4E8D5F69D5}" srcOrd="0" destOrd="0" presId="urn:microsoft.com/office/officeart/2005/8/layout/orgChart1"/>
    <dgm:cxn modelId="{479B29A6-73C5-4370-9955-0EA191DC8C10}" type="presParOf" srcId="{17C100E2-869A-4AA1-9DBB-8B4E8D5F69D5}" destId="{72FA8FF0-C6F3-4B5F-B699-F06C177040AF}" srcOrd="0" destOrd="0" presId="urn:microsoft.com/office/officeart/2005/8/layout/orgChart1"/>
    <dgm:cxn modelId="{9137F18C-4C6A-4A4C-B750-35F699DA3C69}" type="presParOf" srcId="{17C100E2-869A-4AA1-9DBB-8B4E8D5F69D5}" destId="{A8FA9871-3872-4E59-8211-006DC92011B8}" srcOrd="1" destOrd="0" presId="urn:microsoft.com/office/officeart/2005/8/layout/orgChart1"/>
    <dgm:cxn modelId="{2FFB2BDF-14D9-4EC3-BE63-6C0D248D8ACB}" type="presParOf" srcId="{A6F288EF-025A-44F7-81E2-8E49D18C23F7}" destId="{DBAA923E-4A35-4E03-954C-9494262983FA}" srcOrd="1" destOrd="0" presId="urn:microsoft.com/office/officeart/2005/8/layout/orgChart1"/>
    <dgm:cxn modelId="{95999B72-FF12-4F99-8EEB-17A2944CDF6E}" type="presParOf" srcId="{A6F288EF-025A-44F7-81E2-8E49D18C23F7}" destId="{76547025-BBE2-4EDD-B03D-3DB2D2CFBDA7}" srcOrd="2" destOrd="0" presId="urn:microsoft.com/office/officeart/2005/8/layout/orgChart1"/>
    <dgm:cxn modelId="{C5EE6243-1250-4DBB-AEB5-47387EF44903}" type="presParOf" srcId="{02BA5561-1623-4F53-9316-853C88874517}" destId="{D2DEEFF3-D4ED-4886-96C0-25299CAE8BBA}" srcOrd="8" destOrd="0" presId="urn:microsoft.com/office/officeart/2005/8/layout/orgChart1"/>
    <dgm:cxn modelId="{63275CB5-0C1D-4EB4-8976-9AE5CD5A1EB3}" type="presParOf" srcId="{02BA5561-1623-4F53-9316-853C88874517}" destId="{6C298DB6-367C-4039-8F54-E840432A91EA}" srcOrd="9" destOrd="0" presId="urn:microsoft.com/office/officeart/2005/8/layout/orgChart1"/>
    <dgm:cxn modelId="{AA96466E-411A-4E4E-9029-836F1C78DBA0}" type="presParOf" srcId="{6C298DB6-367C-4039-8F54-E840432A91EA}" destId="{04E2DCC3-F2EC-49EC-AF2D-F2B075354B29}" srcOrd="0" destOrd="0" presId="urn:microsoft.com/office/officeart/2005/8/layout/orgChart1"/>
    <dgm:cxn modelId="{16AB6C7C-5398-41F5-9958-1EB95D1ABB23}" type="presParOf" srcId="{04E2DCC3-F2EC-49EC-AF2D-F2B075354B29}" destId="{E3682ED0-5C06-432C-9BDD-F1A6F2FA9332}" srcOrd="0" destOrd="0" presId="urn:microsoft.com/office/officeart/2005/8/layout/orgChart1"/>
    <dgm:cxn modelId="{522DC19E-DE8E-4FE0-8002-91895865B256}" type="presParOf" srcId="{04E2DCC3-F2EC-49EC-AF2D-F2B075354B29}" destId="{CDF90459-609C-4741-BFA5-E2EB7B221162}" srcOrd="1" destOrd="0" presId="urn:microsoft.com/office/officeart/2005/8/layout/orgChart1"/>
    <dgm:cxn modelId="{2D2CC713-4047-49BF-98B8-B32BC8C78CF1}" type="presParOf" srcId="{6C298DB6-367C-4039-8F54-E840432A91EA}" destId="{CCE0BFF1-84D6-48CA-8909-86B777AE5A3A}" srcOrd="1" destOrd="0" presId="urn:microsoft.com/office/officeart/2005/8/layout/orgChart1"/>
    <dgm:cxn modelId="{BF066AFA-1108-4EFA-B9A2-23B8AEE294CF}" type="presParOf" srcId="{6C298DB6-367C-4039-8F54-E840432A91EA}" destId="{2B2B9D3C-FBC7-45A5-AA94-332C58A0A17A}" srcOrd="2" destOrd="0" presId="urn:microsoft.com/office/officeart/2005/8/layout/orgChart1"/>
    <dgm:cxn modelId="{098579A8-FA7B-4F5E-88A3-2E237DD7A605}" type="presParOf" srcId="{02BA5561-1623-4F53-9316-853C88874517}" destId="{7062581F-1262-4363-9981-7E6123E3EF2D}" srcOrd="10" destOrd="0" presId="urn:microsoft.com/office/officeart/2005/8/layout/orgChart1"/>
    <dgm:cxn modelId="{F00CCA9F-CE3B-4C88-BE36-F488E8D4C3E0}" type="presParOf" srcId="{02BA5561-1623-4F53-9316-853C88874517}" destId="{A1DD57D7-0AAD-43E5-962B-0A4B67559603}" srcOrd="11" destOrd="0" presId="urn:microsoft.com/office/officeart/2005/8/layout/orgChart1"/>
    <dgm:cxn modelId="{D64DD827-D0B8-481F-B700-B4690E9E8FB0}" type="presParOf" srcId="{A1DD57D7-0AAD-43E5-962B-0A4B67559603}" destId="{F76336D8-DD19-4C78-863F-DEFE3BC812B7}" srcOrd="0" destOrd="0" presId="urn:microsoft.com/office/officeart/2005/8/layout/orgChart1"/>
    <dgm:cxn modelId="{80A303A5-CE0A-4B52-8198-5FD96F7CE1EB}" type="presParOf" srcId="{F76336D8-DD19-4C78-863F-DEFE3BC812B7}" destId="{0E5D2441-100E-4963-99ED-464EBE353771}" srcOrd="0" destOrd="0" presId="urn:microsoft.com/office/officeart/2005/8/layout/orgChart1"/>
    <dgm:cxn modelId="{D18AEED0-7FBE-45DB-9C51-27D2DA9EF2F3}" type="presParOf" srcId="{F76336D8-DD19-4C78-863F-DEFE3BC812B7}" destId="{0889EDC2-FE67-42D7-B984-07E8B4B7F615}" srcOrd="1" destOrd="0" presId="urn:microsoft.com/office/officeart/2005/8/layout/orgChart1"/>
    <dgm:cxn modelId="{8E0F4AE2-A838-4367-9921-B98BB7BE1DC2}" type="presParOf" srcId="{A1DD57D7-0AAD-43E5-962B-0A4B67559603}" destId="{5B9D355F-4D48-4880-B2B3-6395571FF282}" srcOrd="1" destOrd="0" presId="urn:microsoft.com/office/officeart/2005/8/layout/orgChart1"/>
    <dgm:cxn modelId="{CE290158-C2AA-4FB8-AA7F-B5B04A5469FA}" type="presParOf" srcId="{A1DD57D7-0AAD-43E5-962B-0A4B67559603}" destId="{218ACAEC-F892-4374-AAE5-0493092750CE}" srcOrd="2" destOrd="0" presId="urn:microsoft.com/office/officeart/2005/8/layout/orgChart1"/>
    <dgm:cxn modelId="{E932A915-E450-4240-B341-505B23332F46}" type="presParOf" srcId="{02BA5561-1623-4F53-9316-853C88874517}" destId="{BBC60CC1-524F-4D3B-9197-F540245215F5}" srcOrd="12" destOrd="0" presId="urn:microsoft.com/office/officeart/2005/8/layout/orgChart1"/>
    <dgm:cxn modelId="{FB41E46B-3F7A-4837-82FF-DF274A83DB63}" type="presParOf" srcId="{02BA5561-1623-4F53-9316-853C88874517}" destId="{126BA440-CAF3-4709-BFDE-1A1B8A95F867}" srcOrd="13" destOrd="0" presId="urn:microsoft.com/office/officeart/2005/8/layout/orgChart1"/>
    <dgm:cxn modelId="{1B4A7038-BA72-41A0-B16B-437D759701AD}" type="presParOf" srcId="{126BA440-CAF3-4709-BFDE-1A1B8A95F867}" destId="{7E25BCED-29F7-4665-9AE7-8A0B438F9EE3}" srcOrd="0" destOrd="0" presId="urn:microsoft.com/office/officeart/2005/8/layout/orgChart1"/>
    <dgm:cxn modelId="{EB07AF17-6998-4462-8ADC-C362ABA8ED17}" type="presParOf" srcId="{7E25BCED-29F7-4665-9AE7-8A0B438F9EE3}" destId="{55135969-8BF9-4226-AFA3-3408F8022C7C}" srcOrd="0" destOrd="0" presId="urn:microsoft.com/office/officeart/2005/8/layout/orgChart1"/>
    <dgm:cxn modelId="{0E96D0E8-C988-4AD3-94D3-9AF32030D5FB}" type="presParOf" srcId="{7E25BCED-29F7-4665-9AE7-8A0B438F9EE3}" destId="{BC7B61A0-FB61-4B83-8E19-CE7A20FA917C}" srcOrd="1" destOrd="0" presId="urn:microsoft.com/office/officeart/2005/8/layout/orgChart1"/>
    <dgm:cxn modelId="{9E77F65A-2E7C-4DE3-8A91-65B359C2BC2F}" type="presParOf" srcId="{126BA440-CAF3-4709-BFDE-1A1B8A95F867}" destId="{46DC35DD-CD00-49F7-B027-CF6891CE23E0}" srcOrd="1" destOrd="0" presId="urn:microsoft.com/office/officeart/2005/8/layout/orgChart1"/>
    <dgm:cxn modelId="{2DD1805D-2D63-49D2-9B90-67E5EB53BCBA}" type="presParOf" srcId="{126BA440-CAF3-4709-BFDE-1A1B8A95F867}" destId="{19556A98-61A6-4F40-ACD7-DD5D77922C49}" srcOrd="2" destOrd="0" presId="urn:microsoft.com/office/officeart/2005/8/layout/orgChart1"/>
    <dgm:cxn modelId="{5007C2AF-C367-47E5-BCD6-9D40C039356D}" type="presParOf" srcId="{D7584EA0-4A6C-49F2-9EBE-1A3F2DAA6B86}" destId="{4FA92D43-828D-4DF0-953C-B95124CD4CD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EDDB11A-B59C-4A70-8986-060F2BFB2D9E}" type="doc">
      <dgm:prSet loTypeId="urn:microsoft.com/office/officeart/2005/8/layout/orgChart1" loCatId="hierarchy" qsTypeId="urn:microsoft.com/office/officeart/2005/8/quickstyle/simple3" qsCatId="simple" csTypeId="urn:microsoft.com/office/officeart/2005/8/colors/accent1_3" csCatId="accent1" phldr="1"/>
      <dgm:spPr/>
      <dgm:t>
        <a:bodyPr/>
        <a:lstStyle/>
        <a:p>
          <a:endParaRPr lang="fr-FR"/>
        </a:p>
      </dgm:t>
    </dgm:pt>
    <dgm:pt modelId="{E7604920-E0E9-49E7-931B-88503BE5A0CF}">
      <dgm:prSet phldrT="[Text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b="0" dirty="0"/>
            <a:t>Plant Manager SNA1</a:t>
          </a:r>
        </a:p>
        <a:p>
          <a:r>
            <a:rPr lang="fr-FR" sz="1100" b="0" i="1" u="sng" dirty="0"/>
            <a:t>P/I  Ramzi Aouni</a:t>
          </a:r>
        </a:p>
      </dgm:t>
    </dgm:pt>
    <dgm:pt modelId="{310C1C5D-BEAB-45E0-8467-46A4FE0A9C47}" type="parTrans" cxnId="{A3461688-0C9C-422F-8125-84BDBBB5C879}">
      <dgm:prSet/>
      <dgm:spPr/>
      <dgm:t>
        <a:bodyPr/>
        <a:lstStyle/>
        <a:p>
          <a:endParaRPr lang="fr-FR" b="1"/>
        </a:p>
      </dgm:t>
    </dgm:pt>
    <dgm:pt modelId="{1A82467B-2D1A-4870-AD38-2F6088553FED}" type="sibTrans" cxnId="{A3461688-0C9C-422F-8125-84BDBBB5C879}">
      <dgm:prSet/>
      <dgm:spPr/>
      <dgm:t>
        <a:bodyPr/>
        <a:lstStyle/>
        <a:p>
          <a:endParaRPr lang="fr-FR" b="1"/>
        </a:p>
      </dgm:t>
    </dgm:pt>
    <dgm:pt modelId="{169DA1FC-F37C-45D4-8736-8D372C8E65FF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Resp. Production </a:t>
          </a:r>
          <a:br>
            <a:rPr lang="fr-FR" sz="1100" dirty="0"/>
          </a:br>
          <a:r>
            <a:rPr lang="fr-FR" sz="1100" u="sng" dirty="0"/>
            <a:t>Nabil </a:t>
          </a:r>
          <a:r>
            <a:rPr lang="fr-FR" sz="1100" u="sng" dirty="0" err="1"/>
            <a:t>Bousouffara</a:t>
          </a:r>
          <a:endParaRPr lang="fr-FR" sz="1100" i="1" u="sng" dirty="0"/>
        </a:p>
      </dgm:t>
    </dgm:pt>
    <dgm:pt modelId="{11026F47-04DE-456C-B61B-886A0D26B276}" type="parTrans" cxnId="{16A258B5-265B-49E5-A616-BA45162C7796}">
      <dgm:prSet/>
      <dgm:spPr>
        <a:ln w="19050"/>
      </dgm:spPr>
      <dgm:t>
        <a:bodyPr/>
        <a:lstStyle/>
        <a:p>
          <a:endParaRPr lang="fr-FR"/>
        </a:p>
      </dgm:t>
    </dgm:pt>
    <dgm:pt modelId="{4BFB1807-222C-4FCA-9F50-8238F84E0D51}" type="sibTrans" cxnId="{16A258B5-265B-49E5-A616-BA45162C7796}">
      <dgm:prSet/>
      <dgm:spPr/>
      <dgm:t>
        <a:bodyPr/>
        <a:lstStyle/>
        <a:p>
          <a:endParaRPr lang="fr-FR"/>
        </a:p>
      </dgm:t>
    </dgm:pt>
    <dgm:pt modelId="{EDF108FB-0B5B-4F35-80FF-80977D1EFCC2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br>
            <a:rPr lang="fr-FR" sz="1050" i="1" u="none" dirty="0"/>
          </a:br>
          <a:r>
            <a:rPr lang="fr-FR" sz="1050" i="0" u="none" dirty="0"/>
            <a:t> Chefs  d’équipe Montage +</a:t>
          </a:r>
          <a:br>
            <a:rPr lang="fr-FR" sz="1050" i="0" u="none" dirty="0"/>
          </a:br>
          <a:r>
            <a:rPr lang="fr-FR" sz="1050" i="0" u="none" dirty="0"/>
            <a:t> opérateurs</a:t>
          </a:r>
          <a:br>
            <a:rPr lang="fr-FR" sz="1050" i="0" u="sng" dirty="0"/>
          </a:br>
          <a:r>
            <a:rPr lang="fr-FR" sz="1050" i="1" u="sng" dirty="0"/>
            <a:t> </a:t>
          </a:r>
        </a:p>
      </dgm:t>
    </dgm:pt>
    <dgm:pt modelId="{C6DCDBEC-1A7D-4810-ACA3-BF10D2C7FAC0}" type="parTrans" cxnId="{AC374548-6C5B-4697-86DC-71B55A54F8B1}">
      <dgm:prSet/>
      <dgm:spPr/>
      <dgm:t>
        <a:bodyPr/>
        <a:lstStyle/>
        <a:p>
          <a:endParaRPr lang="fr-FR"/>
        </a:p>
      </dgm:t>
    </dgm:pt>
    <dgm:pt modelId="{2B5BA024-DAE3-4312-A607-A461EDC185B8}" type="sibTrans" cxnId="{AC374548-6C5B-4697-86DC-71B55A54F8B1}">
      <dgm:prSet/>
      <dgm:spPr/>
      <dgm:t>
        <a:bodyPr/>
        <a:lstStyle/>
        <a:p>
          <a:endParaRPr lang="fr-FR"/>
        </a:p>
      </dgm:t>
    </dgm:pt>
    <dgm:pt modelId="{97CB599B-1ED8-48EF-90AF-980D054DB3E8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Resp. Maintenance </a:t>
          </a:r>
          <a:br>
            <a:rPr lang="fr-FR" sz="1100" dirty="0"/>
          </a:br>
          <a:r>
            <a:rPr lang="fr-FR" sz="1100" u="sng" dirty="0"/>
            <a:t>Ahmed </a:t>
          </a:r>
          <a:r>
            <a:rPr lang="fr-FR" sz="1100" u="sng" dirty="0" err="1"/>
            <a:t>Hammamia</a:t>
          </a:r>
          <a:endParaRPr lang="fr-FR" sz="1300" i="1" u="sng" dirty="0"/>
        </a:p>
      </dgm:t>
    </dgm:pt>
    <dgm:pt modelId="{B4ED5A4D-F191-4C21-A775-3817CEF43302}" type="parTrans" cxnId="{5B387FD4-ECEF-4E38-BC2B-2B9E413BC381}">
      <dgm:prSet/>
      <dgm:spPr/>
      <dgm:t>
        <a:bodyPr/>
        <a:lstStyle/>
        <a:p>
          <a:endParaRPr lang="fr-FR"/>
        </a:p>
      </dgm:t>
    </dgm:pt>
    <dgm:pt modelId="{783C6DFF-F59F-4166-BA2C-7440B44C2DCE}" type="sibTrans" cxnId="{5B387FD4-ECEF-4E38-BC2B-2B9E413BC381}">
      <dgm:prSet/>
      <dgm:spPr/>
      <dgm:t>
        <a:bodyPr/>
        <a:lstStyle/>
        <a:p>
          <a:endParaRPr lang="fr-FR"/>
        </a:p>
      </dgm:t>
    </dgm:pt>
    <dgm:pt modelId="{6A371302-B29B-420C-BE2F-A0F3C09EEEA1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Ingénieur Méthodes/Process</a:t>
          </a:r>
        </a:p>
        <a:p>
          <a:r>
            <a:rPr lang="fr-FR" sz="1100" i="1" u="sng" dirty="0"/>
            <a:t>Mohamed </a:t>
          </a:r>
          <a:r>
            <a:rPr lang="fr-FR" sz="1100" i="1" u="sng" dirty="0" err="1"/>
            <a:t>Rtima</a:t>
          </a:r>
          <a:endParaRPr lang="fr-FR" sz="1100" i="1" u="sng" dirty="0"/>
        </a:p>
      </dgm:t>
    </dgm:pt>
    <dgm:pt modelId="{726D52FA-7901-4EB5-BA2D-0B39497DACD7}" type="parTrans" cxnId="{C0506254-B19D-47AB-8CFC-7F0B5BC42F54}">
      <dgm:prSet/>
      <dgm:spPr/>
      <dgm:t>
        <a:bodyPr/>
        <a:lstStyle/>
        <a:p>
          <a:endParaRPr lang="fr-FR"/>
        </a:p>
      </dgm:t>
    </dgm:pt>
    <dgm:pt modelId="{3402E16F-522E-42AA-9409-F2ACE67E6887}" type="sibTrans" cxnId="{C0506254-B19D-47AB-8CFC-7F0B5BC42F54}">
      <dgm:prSet/>
      <dgm:spPr/>
      <dgm:t>
        <a:bodyPr/>
        <a:lstStyle/>
        <a:p>
          <a:endParaRPr lang="fr-FR"/>
        </a:p>
      </dgm:t>
    </dgm:pt>
    <dgm:pt modelId="{8BF9DB87-1C59-4EBC-9C96-6B38F647F5C9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Resp. HSE</a:t>
          </a:r>
        </a:p>
        <a:p>
          <a:r>
            <a:rPr lang="fr-FR" sz="1100" i="1" u="sng" dirty="0"/>
            <a:t>Nizar Ferchichi</a:t>
          </a:r>
        </a:p>
      </dgm:t>
    </dgm:pt>
    <dgm:pt modelId="{AF930F91-B956-4B3D-B601-CCCD891E3628}" type="parTrans" cxnId="{3794D924-5AD9-4D40-91DD-B8723DD2A302}">
      <dgm:prSet/>
      <dgm:spPr>
        <a:ln w="19050"/>
      </dgm:spPr>
      <dgm:t>
        <a:bodyPr/>
        <a:lstStyle/>
        <a:p>
          <a:endParaRPr lang="fr-FR"/>
        </a:p>
      </dgm:t>
    </dgm:pt>
    <dgm:pt modelId="{23ADCFB5-3487-49D3-A125-543F479F91B9}" type="sibTrans" cxnId="{3794D924-5AD9-4D40-91DD-B8723DD2A302}">
      <dgm:prSet/>
      <dgm:spPr/>
      <dgm:t>
        <a:bodyPr/>
        <a:lstStyle/>
        <a:p>
          <a:endParaRPr lang="fr-FR"/>
        </a:p>
      </dgm:t>
    </dgm:pt>
    <dgm:pt modelId="{48584D23-87D1-423C-A1D5-85D44C112C9F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050" dirty="0"/>
            <a:t>Chef d’équipe Charge &amp; Finition +</a:t>
          </a:r>
          <a:br>
            <a:rPr lang="fr-FR" sz="1050" dirty="0"/>
          </a:br>
          <a:r>
            <a:rPr lang="fr-FR" sz="1050" dirty="0"/>
            <a:t> Opérateurs</a:t>
          </a:r>
        </a:p>
      </dgm:t>
    </dgm:pt>
    <dgm:pt modelId="{30CD8822-473F-450B-B51E-15B30F942178}" type="parTrans" cxnId="{F68B7C68-733F-47F5-9C61-BD4C8FA54AD5}">
      <dgm:prSet/>
      <dgm:spPr/>
      <dgm:t>
        <a:bodyPr/>
        <a:lstStyle/>
        <a:p>
          <a:endParaRPr lang="fr-FR"/>
        </a:p>
      </dgm:t>
    </dgm:pt>
    <dgm:pt modelId="{807814ED-D8CB-4D72-8900-45EBF808400F}" type="sibTrans" cxnId="{F68B7C68-733F-47F5-9C61-BD4C8FA54AD5}">
      <dgm:prSet/>
      <dgm:spPr/>
      <dgm:t>
        <a:bodyPr/>
        <a:lstStyle/>
        <a:p>
          <a:endParaRPr lang="fr-FR"/>
        </a:p>
      </dgm:t>
    </dgm:pt>
    <dgm:pt modelId="{EE177F44-F3A6-4AB2-9866-E895C13B2B09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2 Chefs Maintenance +  Techniciens </a:t>
          </a:r>
          <a:r>
            <a:rPr lang="ar-SA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</a:t>
          </a: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+Agents</a:t>
          </a:r>
        </a:p>
      </dgm:t>
    </dgm:pt>
    <dgm:pt modelId="{3C756CA9-EB98-465B-866A-398F3985143E}" type="parTrans" cxnId="{83C68620-F796-48F8-82E8-020DF6AA90A9}">
      <dgm:prSet/>
      <dgm:spPr/>
      <dgm:t>
        <a:bodyPr/>
        <a:lstStyle/>
        <a:p>
          <a:endParaRPr lang="fr-FR"/>
        </a:p>
      </dgm:t>
    </dgm:pt>
    <dgm:pt modelId="{155CFA64-0230-4620-A29F-11AE4AA0F082}" type="sibTrans" cxnId="{83C68620-F796-48F8-82E8-020DF6AA90A9}">
      <dgm:prSet/>
      <dgm:spPr/>
      <dgm:t>
        <a:bodyPr/>
        <a:lstStyle/>
        <a:p>
          <a:endParaRPr lang="fr-FR"/>
        </a:p>
      </dgm:t>
    </dgm:pt>
    <dgm:pt modelId="{CBA5C0F8-50F4-4809-84B9-0F95155C2271}">
      <dgm:prSet phldrT="[Texte]"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2 Techniciens Qualité</a:t>
          </a:r>
          <a:b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100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Heni</a:t>
          </a:r>
          <a:r>
            <a:rPr lang="fr-FR" sz="1100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+ Aymen</a:t>
          </a:r>
        </a:p>
      </dgm:t>
    </dgm:pt>
    <dgm:pt modelId="{3EBA1125-4E9D-4D33-A8C0-7BAD1E0238CB}" type="parTrans" cxnId="{9EE81514-B5F1-44AD-B1F0-509D778F8091}">
      <dgm:prSet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dgm:style>
      </dgm:prSet>
      <dgm:spPr>
        <a:ln w="19050" cap="flat" cmpd="sng" algn="ctr">
          <a:solidFill>
            <a:schemeClr val="accent1"/>
          </a:solidFill>
          <a:prstDash val="dash"/>
          <a:round/>
          <a:headEnd type="none" w="med" len="med"/>
          <a:tailEnd type="none" w="med" len="med"/>
        </a:ln>
      </dgm:spPr>
      <dgm:t>
        <a:bodyPr/>
        <a:lstStyle/>
        <a:p>
          <a:endParaRPr lang="fr-FR"/>
        </a:p>
      </dgm:t>
    </dgm:pt>
    <dgm:pt modelId="{3080FA84-5246-4037-B91B-08B89831F494}" type="sibTrans" cxnId="{9EE81514-B5F1-44AD-B1F0-509D778F8091}">
      <dgm:prSet/>
      <dgm:spPr/>
      <dgm:t>
        <a:bodyPr/>
        <a:lstStyle/>
        <a:p>
          <a:endParaRPr lang="fr-FR"/>
        </a:p>
      </dgm:t>
    </dgm:pt>
    <dgm:pt modelId="{0AFC3779-D348-4FE2-AF95-04B28CFCCD8A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Assistante RH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Amira</a:t>
          </a:r>
          <a:r>
            <a:rPr lang="fr-FR" sz="1100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</a:t>
          </a:r>
          <a:r>
            <a:rPr lang="fr-FR" sz="1100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Ayachi</a:t>
          </a:r>
          <a:r>
            <a:rPr lang="fr-FR" sz="1100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</a:t>
          </a:r>
        </a:p>
      </dgm:t>
    </dgm:pt>
    <dgm:pt modelId="{7B2B8F2B-14E0-46D2-9E5D-6E794D918276}" type="parTrans" cxnId="{5878DC0E-E072-48A8-9D9E-2EED3AD38EE4}">
      <dgm:prSet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dgm:style>
      </dgm:prSet>
      <dgm:spPr>
        <a:ln w="19050" cap="flat" cmpd="sng" algn="ctr">
          <a:solidFill>
            <a:schemeClr val="accent1"/>
          </a:solidFill>
          <a:prstDash val="dash"/>
          <a:round/>
          <a:headEnd type="none" w="med" len="med"/>
          <a:tailEnd type="none" w="med" len="med"/>
        </a:ln>
      </dgm:spPr>
      <dgm:t>
        <a:bodyPr/>
        <a:lstStyle/>
        <a:p>
          <a:endParaRPr lang="fr-FR"/>
        </a:p>
      </dgm:t>
    </dgm:pt>
    <dgm:pt modelId="{0C69CDB8-46AF-4763-A5B7-66143AF5A356}" type="sibTrans" cxnId="{5878DC0E-E072-48A8-9D9E-2EED3AD38EE4}">
      <dgm:prSet/>
      <dgm:spPr/>
      <dgm:t>
        <a:bodyPr/>
        <a:lstStyle/>
        <a:p>
          <a:endParaRPr lang="fr-FR"/>
        </a:p>
      </dgm:t>
    </dgm:pt>
    <dgm:pt modelId="{C66F390E-BE85-49A1-A7ED-69DC0EC25879}">
      <dgm:prSet custT="1"/>
      <dgm:spPr/>
      <dgm:t>
        <a:bodyPr/>
        <a:lstStyle/>
        <a:p>
          <a:pPr>
            <a:buNone/>
          </a:pPr>
          <a:r>
            <a:rPr lang="fr-FR" sz="1100" dirty="0">
              <a:solidFill>
                <a:prstClr val="black"/>
              </a:solidFill>
              <a:latin typeface="Calibri"/>
              <a:ea typeface="+mn-ea"/>
              <a:cs typeface="+mn-cs"/>
            </a:rPr>
            <a:t>Planificateu</a:t>
          </a:r>
          <a:r>
            <a:rPr lang="fr-FR" sz="1200" dirty="0">
              <a:solidFill>
                <a:prstClr val="black"/>
              </a:solidFill>
              <a:latin typeface="Calibri"/>
              <a:ea typeface="+mn-ea"/>
              <a:cs typeface="+mn-cs"/>
            </a:rPr>
            <a:t>r</a:t>
          </a:r>
          <a:br>
            <a:rPr lang="fr-FR" sz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100" u="sng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Ishak</a:t>
          </a:r>
          <a:r>
            <a:rPr lang="fr-FR" sz="1100" u="sng" dirty="0">
              <a:solidFill>
                <a:prstClr val="black"/>
              </a:solidFill>
              <a:latin typeface="Calibri"/>
              <a:ea typeface="+mn-ea"/>
              <a:cs typeface="+mn-cs"/>
            </a:rPr>
            <a:t> </a:t>
          </a:r>
          <a:r>
            <a:rPr lang="fr-FR" sz="1100" u="sng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Rguez</a:t>
          </a:r>
          <a:endParaRPr lang="fr-FR" sz="1200" u="sng" dirty="0"/>
        </a:p>
      </dgm:t>
    </dgm:pt>
    <dgm:pt modelId="{357831FF-BA65-4368-926E-0B1075964CE3}" type="parTrans" cxnId="{F035CED1-7381-467A-BD18-5CE559CE8663}">
      <dgm:prSet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dgm:style>
      </dgm:prSet>
      <dgm:spPr>
        <a:ln w="19050" cap="flat" cmpd="sng" algn="ctr">
          <a:solidFill>
            <a:schemeClr val="accent1"/>
          </a:solidFill>
          <a:prstDash val="dash"/>
          <a:round/>
          <a:headEnd type="none" w="med" len="med"/>
          <a:tailEnd type="none" w="med" len="med"/>
        </a:ln>
      </dgm:spPr>
      <dgm:t>
        <a:bodyPr/>
        <a:lstStyle/>
        <a:p>
          <a:endParaRPr lang="fr-FR"/>
        </a:p>
      </dgm:t>
    </dgm:pt>
    <dgm:pt modelId="{613E888C-46B2-4D8D-A596-11202AC189E4}" type="sibTrans" cxnId="{F035CED1-7381-467A-BD18-5CE559CE8663}">
      <dgm:prSet/>
      <dgm:spPr/>
      <dgm:t>
        <a:bodyPr/>
        <a:lstStyle/>
        <a:p>
          <a:endParaRPr lang="fr-FR"/>
        </a:p>
      </dgm:t>
    </dgm:pt>
    <dgm:pt modelId="{8B19422F-FB90-4B69-8DC0-480DDCFACA6B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Responsable GMAO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Omar </a:t>
          </a:r>
          <a:r>
            <a:rPr lang="fr-FR" sz="1100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Toumia</a:t>
          </a:r>
          <a:endParaRPr lang="fr-FR" sz="1100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gm:t>
    </dgm:pt>
    <dgm:pt modelId="{D2DB867A-DE1C-41D8-B061-BB464782C8FC}" type="parTrans" cxnId="{DAA54394-DD81-4A6C-8AD5-9DA8B69C9E95}">
      <dgm:prSet/>
      <dgm:spPr/>
      <dgm:t>
        <a:bodyPr/>
        <a:lstStyle/>
        <a:p>
          <a:endParaRPr lang="fr-FR"/>
        </a:p>
      </dgm:t>
    </dgm:pt>
    <dgm:pt modelId="{B847D205-B1CD-42A1-953A-C4FF3BADF5B4}" type="sibTrans" cxnId="{DAA54394-DD81-4A6C-8AD5-9DA8B69C9E95}">
      <dgm:prSet/>
      <dgm:spPr/>
      <dgm:t>
        <a:bodyPr/>
        <a:lstStyle/>
        <a:p>
          <a:endParaRPr lang="fr-FR"/>
        </a:p>
      </dgm:t>
    </dgm:pt>
    <dgm:pt modelId="{D8773507-E43B-4ECD-8C75-ED5D35CBAB71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Magasinier PDR</a:t>
          </a:r>
        </a:p>
      </dgm:t>
    </dgm:pt>
    <dgm:pt modelId="{5478D97E-6B08-49BE-8F0B-335C20B60F71}" type="parTrans" cxnId="{1CB8CDC2-66DE-48FB-8528-43CFAC383C89}">
      <dgm:prSet/>
      <dgm:spPr/>
      <dgm:t>
        <a:bodyPr/>
        <a:lstStyle/>
        <a:p>
          <a:endParaRPr lang="fr-FR"/>
        </a:p>
      </dgm:t>
    </dgm:pt>
    <dgm:pt modelId="{4DAE6EA9-F4A7-42B5-8974-61AD881F6097}" type="sibTrans" cxnId="{1CB8CDC2-66DE-48FB-8528-43CFAC383C89}">
      <dgm:prSet/>
      <dgm:spPr/>
      <dgm:t>
        <a:bodyPr/>
        <a:lstStyle/>
        <a:p>
          <a:endParaRPr lang="fr-FR"/>
        </a:p>
      </dgm:t>
    </dgm:pt>
    <dgm:pt modelId="{8B3D3A9C-D50D-489E-B908-815F3A5A3B15}" type="pres">
      <dgm:prSet presAssocID="{0EDDB11A-B59C-4A70-8986-060F2BFB2D9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7584EA0-4A6C-49F2-9EBE-1A3F2DAA6B86}" type="pres">
      <dgm:prSet presAssocID="{E7604920-E0E9-49E7-931B-88503BE5A0CF}" presName="hierRoot1" presStyleCnt="0">
        <dgm:presLayoutVars>
          <dgm:hierBranch val="init"/>
        </dgm:presLayoutVars>
      </dgm:prSet>
      <dgm:spPr/>
    </dgm:pt>
    <dgm:pt modelId="{97882FDA-3230-487D-9F15-C26D2140815F}" type="pres">
      <dgm:prSet presAssocID="{E7604920-E0E9-49E7-931B-88503BE5A0CF}" presName="rootComposite1" presStyleCnt="0"/>
      <dgm:spPr/>
    </dgm:pt>
    <dgm:pt modelId="{4F014B99-85A5-409D-88B5-B27C0C0DC76D}" type="pres">
      <dgm:prSet presAssocID="{E7604920-E0E9-49E7-931B-88503BE5A0CF}" presName="rootText1" presStyleLbl="node0" presStyleIdx="0" presStyleCnt="1" custScaleX="116251" custLinFactNeighborX="691" custLinFactNeighborY="-1702">
        <dgm:presLayoutVars>
          <dgm:chPref val="3"/>
        </dgm:presLayoutVars>
      </dgm:prSet>
      <dgm:spPr/>
    </dgm:pt>
    <dgm:pt modelId="{2FBB7A82-8959-4CD4-867F-76687BADEFE6}" type="pres">
      <dgm:prSet presAssocID="{E7604920-E0E9-49E7-931B-88503BE5A0CF}" presName="rootConnector1" presStyleLbl="node1" presStyleIdx="0" presStyleCnt="0"/>
      <dgm:spPr/>
    </dgm:pt>
    <dgm:pt modelId="{02BA5561-1623-4F53-9316-853C88874517}" type="pres">
      <dgm:prSet presAssocID="{E7604920-E0E9-49E7-931B-88503BE5A0CF}" presName="hierChild2" presStyleCnt="0"/>
      <dgm:spPr/>
    </dgm:pt>
    <dgm:pt modelId="{90715326-BEA2-45E3-B406-1BEC5E9901E9}" type="pres">
      <dgm:prSet presAssocID="{11026F47-04DE-456C-B61B-886A0D26B276}" presName="Name37" presStyleLbl="parChTrans1D2" presStyleIdx="0" presStyleCnt="7"/>
      <dgm:spPr/>
    </dgm:pt>
    <dgm:pt modelId="{D3E34C7A-11B0-4C14-B490-CA5C08CCF84C}" type="pres">
      <dgm:prSet presAssocID="{169DA1FC-F37C-45D4-8736-8D372C8E65FF}" presName="hierRoot2" presStyleCnt="0">
        <dgm:presLayoutVars>
          <dgm:hierBranch val="init"/>
        </dgm:presLayoutVars>
      </dgm:prSet>
      <dgm:spPr/>
    </dgm:pt>
    <dgm:pt modelId="{4ED774C0-1159-4D0F-A09B-70A29571D35D}" type="pres">
      <dgm:prSet presAssocID="{169DA1FC-F37C-45D4-8736-8D372C8E65FF}" presName="rootComposite" presStyleCnt="0"/>
      <dgm:spPr/>
    </dgm:pt>
    <dgm:pt modelId="{85EB9CFB-4798-46F1-99A3-5DBD9389E0AB}" type="pres">
      <dgm:prSet presAssocID="{169DA1FC-F37C-45D4-8736-8D372C8E65FF}" presName="rootText" presStyleLbl="node2" presStyleIdx="0" presStyleCnt="7" custScaleX="109216">
        <dgm:presLayoutVars>
          <dgm:chPref val="3"/>
        </dgm:presLayoutVars>
      </dgm:prSet>
      <dgm:spPr/>
    </dgm:pt>
    <dgm:pt modelId="{F0D0614B-B496-4CD7-8F65-DB973331F571}" type="pres">
      <dgm:prSet presAssocID="{169DA1FC-F37C-45D4-8736-8D372C8E65FF}" presName="rootConnector" presStyleLbl="node2" presStyleIdx="0" presStyleCnt="7"/>
      <dgm:spPr/>
    </dgm:pt>
    <dgm:pt modelId="{8C69915E-5781-40F7-8AA6-E73F05CDEB90}" type="pres">
      <dgm:prSet presAssocID="{169DA1FC-F37C-45D4-8736-8D372C8E65FF}" presName="hierChild4" presStyleCnt="0"/>
      <dgm:spPr/>
    </dgm:pt>
    <dgm:pt modelId="{E5DBD3A6-511C-4954-8B45-9C3C46573239}" type="pres">
      <dgm:prSet presAssocID="{C6DCDBEC-1A7D-4810-ACA3-BF10D2C7FAC0}" presName="Name37" presStyleLbl="parChTrans1D3" presStyleIdx="0" presStyleCnt="5"/>
      <dgm:spPr/>
    </dgm:pt>
    <dgm:pt modelId="{E6DEE6CA-15A5-48FC-A8DE-4C3F8942F89B}" type="pres">
      <dgm:prSet presAssocID="{EDF108FB-0B5B-4F35-80FF-80977D1EFCC2}" presName="hierRoot2" presStyleCnt="0">
        <dgm:presLayoutVars>
          <dgm:hierBranch val="init"/>
        </dgm:presLayoutVars>
      </dgm:prSet>
      <dgm:spPr/>
    </dgm:pt>
    <dgm:pt modelId="{4B5F9CDF-D671-4205-AA79-95ECE26D343F}" type="pres">
      <dgm:prSet presAssocID="{EDF108FB-0B5B-4F35-80FF-80977D1EFCC2}" presName="rootComposite" presStyleCnt="0"/>
      <dgm:spPr/>
    </dgm:pt>
    <dgm:pt modelId="{C43DDB87-57F3-4C3C-97D7-14989F3644D0}" type="pres">
      <dgm:prSet presAssocID="{EDF108FB-0B5B-4F35-80FF-80977D1EFCC2}" presName="rootText" presStyleLbl="node3" presStyleIdx="0" presStyleCnt="5" custScaleY="91809" custLinFactNeighborX="2141" custLinFactNeighborY="-17978">
        <dgm:presLayoutVars>
          <dgm:chPref val="3"/>
        </dgm:presLayoutVars>
      </dgm:prSet>
      <dgm:spPr/>
    </dgm:pt>
    <dgm:pt modelId="{64542D5C-4A7B-47E1-A0E6-139709EBB9F8}" type="pres">
      <dgm:prSet presAssocID="{EDF108FB-0B5B-4F35-80FF-80977D1EFCC2}" presName="rootConnector" presStyleLbl="node3" presStyleIdx="0" presStyleCnt="5"/>
      <dgm:spPr/>
    </dgm:pt>
    <dgm:pt modelId="{6E6080E3-1929-4D6E-8792-A458E71F4B52}" type="pres">
      <dgm:prSet presAssocID="{EDF108FB-0B5B-4F35-80FF-80977D1EFCC2}" presName="hierChild4" presStyleCnt="0"/>
      <dgm:spPr/>
    </dgm:pt>
    <dgm:pt modelId="{45920225-F78F-40FF-A693-E24B2E0DF942}" type="pres">
      <dgm:prSet presAssocID="{EDF108FB-0B5B-4F35-80FF-80977D1EFCC2}" presName="hierChild5" presStyleCnt="0"/>
      <dgm:spPr/>
    </dgm:pt>
    <dgm:pt modelId="{8995B4AE-806B-42FB-B536-FCFFD0E4EA0E}" type="pres">
      <dgm:prSet presAssocID="{30CD8822-473F-450B-B51E-15B30F942178}" presName="Name37" presStyleLbl="parChTrans1D3" presStyleIdx="1" presStyleCnt="5"/>
      <dgm:spPr/>
    </dgm:pt>
    <dgm:pt modelId="{87101166-2354-482E-8F3D-70F1490BF348}" type="pres">
      <dgm:prSet presAssocID="{48584D23-87D1-423C-A1D5-85D44C112C9F}" presName="hierRoot2" presStyleCnt="0">
        <dgm:presLayoutVars>
          <dgm:hierBranch val="init"/>
        </dgm:presLayoutVars>
      </dgm:prSet>
      <dgm:spPr/>
    </dgm:pt>
    <dgm:pt modelId="{4478DCA7-2B97-4097-87AE-8B0C9FAF8331}" type="pres">
      <dgm:prSet presAssocID="{48584D23-87D1-423C-A1D5-85D44C112C9F}" presName="rootComposite" presStyleCnt="0"/>
      <dgm:spPr/>
    </dgm:pt>
    <dgm:pt modelId="{D2DC2857-DB3C-43FF-84D9-FBB83980FA87}" type="pres">
      <dgm:prSet presAssocID="{48584D23-87D1-423C-A1D5-85D44C112C9F}" presName="rootText" presStyleLbl="node3" presStyleIdx="1" presStyleCnt="5" custScaleY="89943" custLinFactNeighborX="2141" custLinFactNeighborY="-42026">
        <dgm:presLayoutVars>
          <dgm:chPref val="3"/>
        </dgm:presLayoutVars>
      </dgm:prSet>
      <dgm:spPr/>
    </dgm:pt>
    <dgm:pt modelId="{B348E40A-11EB-4C2E-A621-4050748750C9}" type="pres">
      <dgm:prSet presAssocID="{48584D23-87D1-423C-A1D5-85D44C112C9F}" presName="rootConnector" presStyleLbl="node3" presStyleIdx="1" presStyleCnt="5"/>
      <dgm:spPr/>
    </dgm:pt>
    <dgm:pt modelId="{7878B3C4-8B04-4193-B934-21314044C85D}" type="pres">
      <dgm:prSet presAssocID="{48584D23-87D1-423C-A1D5-85D44C112C9F}" presName="hierChild4" presStyleCnt="0"/>
      <dgm:spPr/>
    </dgm:pt>
    <dgm:pt modelId="{EE5DD2A5-0704-4369-B9DC-303F58C45F1A}" type="pres">
      <dgm:prSet presAssocID="{48584D23-87D1-423C-A1D5-85D44C112C9F}" presName="hierChild5" presStyleCnt="0"/>
      <dgm:spPr/>
    </dgm:pt>
    <dgm:pt modelId="{F3966B2F-8C1E-4792-BEFA-3293653BCF8A}" type="pres">
      <dgm:prSet presAssocID="{169DA1FC-F37C-45D4-8736-8D372C8E65FF}" presName="hierChild5" presStyleCnt="0"/>
      <dgm:spPr/>
    </dgm:pt>
    <dgm:pt modelId="{1B551E06-B2A6-4196-BBC4-106ACC2E3569}" type="pres">
      <dgm:prSet presAssocID="{B4ED5A4D-F191-4C21-A775-3817CEF43302}" presName="Name37" presStyleLbl="parChTrans1D2" presStyleIdx="1" presStyleCnt="7"/>
      <dgm:spPr/>
    </dgm:pt>
    <dgm:pt modelId="{40A9C89F-BD04-4956-BDF0-326DBFA60D0E}" type="pres">
      <dgm:prSet presAssocID="{97CB599B-1ED8-48EF-90AF-980D054DB3E8}" presName="hierRoot2" presStyleCnt="0">
        <dgm:presLayoutVars>
          <dgm:hierBranch val="init"/>
        </dgm:presLayoutVars>
      </dgm:prSet>
      <dgm:spPr/>
    </dgm:pt>
    <dgm:pt modelId="{B1783025-6EE5-46D7-A5FC-C3939DFEB842}" type="pres">
      <dgm:prSet presAssocID="{97CB599B-1ED8-48EF-90AF-980D054DB3E8}" presName="rootComposite" presStyleCnt="0"/>
      <dgm:spPr/>
    </dgm:pt>
    <dgm:pt modelId="{2D9DB3A4-B996-4453-8E08-1202C9C86EF8}" type="pres">
      <dgm:prSet presAssocID="{97CB599B-1ED8-48EF-90AF-980D054DB3E8}" presName="rootText" presStyleLbl="node2" presStyleIdx="1" presStyleCnt="7" custLinFactNeighborX="4800" custLinFactNeighborY="-1284">
        <dgm:presLayoutVars>
          <dgm:chPref val="3"/>
        </dgm:presLayoutVars>
      </dgm:prSet>
      <dgm:spPr/>
    </dgm:pt>
    <dgm:pt modelId="{B7894F83-28FB-4D39-99F4-64BF9864010A}" type="pres">
      <dgm:prSet presAssocID="{97CB599B-1ED8-48EF-90AF-980D054DB3E8}" presName="rootConnector" presStyleLbl="node2" presStyleIdx="1" presStyleCnt="7"/>
      <dgm:spPr/>
    </dgm:pt>
    <dgm:pt modelId="{92DDFD47-5361-4FB2-AFBC-0F72D8B0C4A8}" type="pres">
      <dgm:prSet presAssocID="{97CB599B-1ED8-48EF-90AF-980D054DB3E8}" presName="hierChild4" presStyleCnt="0"/>
      <dgm:spPr/>
    </dgm:pt>
    <dgm:pt modelId="{B4E82F3E-5866-4F08-8E64-64B30106AEA2}" type="pres">
      <dgm:prSet presAssocID="{3C756CA9-EB98-465B-866A-398F3985143E}" presName="Name37" presStyleLbl="parChTrans1D3" presStyleIdx="2" presStyleCnt="5"/>
      <dgm:spPr/>
    </dgm:pt>
    <dgm:pt modelId="{4BFB59A3-C730-46CA-9ACC-5983638B1861}" type="pres">
      <dgm:prSet presAssocID="{EE177F44-F3A6-4AB2-9866-E895C13B2B09}" presName="hierRoot2" presStyleCnt="0">
        <dgm:presLayoutVars>
          <dgm:hierBranch val="init"/>
        </dgm:presLayoutVars>
      </dgm:prSet>
      <dgm:spPr/>
    </dgm:pt>
    <dgm:pt modelId="{CAF5121C-D6B2-4B19-96DB-BFB94230B348}" type="pres">
      <dgm:prSet presAssocID="{EE177F44-F3A6-4AB2-9866-E895C13B2B09}" presName="rootComposite" presStyleCnt="0"/>
      <dgm:spPr/>
    </dgm:pt>
    <dgm:pt modelId="{9ACC4F25-80DE-430C-B4AD-57AD15AF921F}" type="pres">
      <dgm:prSet presAssocID="{EE177F44-F3A6-4AB2-9866-E895C13B2B09}" presName="rootText" presStyleLbl="node3" presStyleIdx="2" presStyleCnt="5" custScaleY="96867" custLinFactNeighborX="-1602" custLinFactNeighborY="-19226">
        <dgm:presLayoutVars>
          <dgm:chPref val="3"/>
        </dgm:presLayoutVars>
      </dgm:prSet>
      <dgm:spPr>
        <a:xfrm>
          <a:off x="3631974" y="2877494"/>
          <a:ext cx="1350615" cy="738374"/>
        </a:xfrm>
        <a:prstGeom prst="rect">
          <a:avLst/>
        </a:prstGeom>
      </dgm:spPr>
    </dgm:pt>
    <dgm:pt modelId="{32F1566B-9F14-4952-8D33-59C20A0B051C}" type="pres">
      <dgm:prSet presAssocID="{EE177F44-F3A6-4AB2-9866-E895C13B2B09}" presName="rootConnector" presStyleLbl="node3" presStyleIdx="2" presStyleCnt="5"/>
      <dgm:spPr/>
    </dgm:pt>
    <dgm:pt modelId="{041CFBCC-D3B1-4E4A-B6E1-24316DCF9C23}" type="pres">
      <dgm:prSet presAssocID="{EE177F44-F3A6-4AB2-9866-E895C13B2B09}" presName="hierChild4" presStyleCnt="0"/>
      <dgm:spPr/>
    </dgm:pt>
    <dgm:pt modelId="{9C9D59AC-0D22-4142-9B6B-268D80B32056}" type="pres">
      <dgm:prSet presAssocID="{EE177F44-F3A6-4AB2-9866-E895C13B2B09}" presName="hierChild5" presStyleCnt="0"/>
      <dgm:spPr/>
    </dgm:pt>
    <dgm:pt modelId="{8D031A81-FCB3-46F5-ABAF-E031B020E332}" type="pres">
      <dgm:prSet presAssocID="{D2DB867A-DE1C-41D8-B061-BB464782C8FC}" presName="Name37" presStyleLbl="parChTrans1D3" presStyleIdx="3" presStyleCnt="5"/>
      <dgm:spPr/>
    </dgm:pt>
    <dgm:pt modelId="{1CB5E4B7-0573-4025-8D81-E9960727E990}" type="pres">
      <dgm:prSet presAssocID="{8B19422F-FB90-4B69-8DC0-480DDCFACA6B}" presName="hierRoot2" presStyleCnt="0">
        <dgm:presLayoutVars>
          <dgm:hierBranch val="init"/>
        </dgm:presLayoutVars>
      </dgm:prSet>
      <dgm:spPr/>
    </dgm:pt>
    <dgm:pt modelId="{E92BFB74-BAC3-4EA1-B364-C03A245DE9C6}" type="pres">
      <dgm:prSet presAssocID="{8B19422F-FB90-4B69-8DC0-480DDCFACA6B}" presName="rootComposite" presStyleCnt="0"/>
      <dgm:spPr/>
    </dgm:pt>
    <dgm:pt modelId="{20F4C493-F4D9-452C-8445-7163E39C7AF9}" type="pres">
      <dgm:prSet presAssocID="{8B19422F-FB90-4B69-8DC0-480DDCFACA6B}" presName="rootText" presStyleLbl="node3" presStyleIdx="3" presStyleCnt="5" custLinFactNeighborX="1452" custLinFactNeighborY="-21779">
        <dgm:presLayoutVars>
          <dgm:chPref val="3"/>
        </dgm:presLayoutVars>
      </dgm:prSet>
      <dgm:spPr>
        <a:xfrm>
          <a:off x="2041096" y="3210335"/>
          <a:ext cx="1312035" cy="656017"/>
        </a:xfrm>
        <a:prstGeom prst="rect">
          <a:avLst/>
        </a:prstGeom>
      </dgm:spPr>
    </dgm:pt>
    <dgm:pt modelId="{DDD682DF-AC85-4615-B136-614F1AFE1007}" type="pres">
      <dgm:prSet presAssocID="{8B19422F-FB90-4B69-8DC0-480DDCFACA6B}" presName="rootConnector" presStyleLbl="node3" presStyleIdx="3" presStyleCnt="5"/>
      <dgm:spPr/>
    </dgm:pt>
    <dgm:pt modelId="{25533D18-39F6-4972-BC8A-624BAB425B71}" type="pres">
      <dgm:prSet presAssocID="{8B19422F-FB90-4B69-8DC0-480DDCFACA6B}" presName="hierChild4" presStyleCnt="0"/>
      <dgm:spPr/>
    </dgm:pt>
    <dgm:pt modelId="{B3F35A9A-979B-435A-B4CA-E254438E4431}" type="pres">
      <dgm:prSet presAssocID="{8B19422F-FB90-4B69-8DC0-480DDCFACA6B}" presName="hierChild5" presStyleCnt="0"/>
      <dgm:spPr/>
    </dgm:pt>
    <dgm:pt modelId="{7AC66E0F-1B32-46AE-8EA1-194A2AEC6E4F}" type="pres">
      <dgm:prSet presAssocID="{5478D97E-6B08-49BE-8F0B-335C20B60F71}" presName="Name37" presStyleLbl="parChTrans1D3" presStyleIdx="4" presStyleCnt="5"/>
      <dgm:spPr/>
    </dgm:pt>
    <dgm:pt modelId="{F00A087A-2C29-40C6-9BB5-767CE24AF15D}" type="pres">
      <dgm:prSet presAssocID="{D8773507-E43B-4ECD-8C75-ED5D35CBAB71}" presName="hierRoot2" presStyleCnt="0">
        <dgm:presLayoutVars>
          <dgm:hierBranch val="init"/>
        </dgm:presLayoutVars>
      </dgm:prSet>
      <dgm:spPr/>
    </dgm:pt>
    <dgm:pt modelId="{755FA9C6-9A68-4A39-B139-6D7A4CFA1A90}" type="pres">
      <dgm:prSet presAssocID="{D8773507-E43B-4ECD-8C75-ED5D35CBAB71}" presName="rootComposite" presStyleCnt="0"/>
      <dgm:spPr/>
    </dgm:pt>
    <dgm:pt modelId="{27840B3A-7B72-415B-978F-67A9F8534660}" type="pres">
      <dgm:prSet presAssocID="{D8773507-E43B-4ECD-8C75-ED5D35CBAB71}" presName="rootText" presStyleLbl="node3" presStyleIdx="4" presStyleCnt="5" custLinFactNeighborX="2178" custLinFactNeighborY="-45010">
        <dgm:presLayoutVars>
          <dgm:chPref val="3"/>
        </dgm:presLayoutVars>
      </dgm:prSet>
      <dgm:spPr>
        <a:xfrm>
          <a:off x="2002995" y="4141880"/>
          <a:ext cx="1312035" cy="656017"/>
        </a:xfrm>
        <a:prstGeom prst="rect">
          <a:avLst/>
        </a:prstGeom>
      </dgm:spPr>
    </dgm:pt>
    <dgm:pt modelId="{E0BB714E-6A3A-4512-AC5D-FABED461FACA}" type="pres">
      <dgm:prSet presAssocID="{D8773507-E43B-4ECD-8C75-ED5D35CBAB71}" presName="rootConnector" presStyleLbl="node3" presStyleIdx="4" presStyleCnt="5"/>
      <dgm:spPr/>
    </dgm:pt>
    <dgm:pt modelId="{36379B76-C48D-48B8-A4D9-C08C49634628}" type="pres">
      <dgm:prSet presAssocID="{D8773507-E43B-4ECD-8C75-ED5D35CBAB71}" presName="hierChild4" presStyleCnt="0"/>
      <dgm:spPr/>
    </dgm:pt>
    <dgm:pt modelId="{40B37077-5111-49A0-8764-F29B99C63A7A}" type="pres">
      <dgm:prSet presAssocID="{D8773507-E43B-4ECD-8C75-ED5D35CBAB71}" presName="hierChild5" presStyleCnt="0"/>
      <dgm:spPr/>
    </dgm:pt>
    <dgm:pt modelId="{32092B62-D91E-4354-BDCB-8F130727A5ED}" type="pres">
      <dgm:prSet presAssocID="{97CB599B-1ED8-48EF-90AF-980D054DB3E8}" presName="hierChild5" presStyleCnt="0"/>
      <dgm:spPr/>
    </dgm:pt>
    <dgm:pt modelId="{550E4938-654E-4610-B022-A1BFEFAECD43}" type="pres">
      <dgm:prSet presAssocID="{726D52FA-7901-4EB5-BA2D-0B39497DACD7}" presName="Name37" presStyleLbl="parChTrans1D2" presStyleIdx="2" presStyleCnt="7"/>
      <dgm:spPr/>
    </dgm:pt>
    <dgm:pt modelId="{77A19939-F3D6-4502-B653-67F756E30374}" type="pres">
      <dgm:prSet presAssocID="{6A371302-B29B-420C-BE2F-A0F3C09EEEA1}" presName="hierRoot2" presStyleCnt="0">
        <dgm:presLayoutVars>
          <dgm:hierBranch val="init"/>
        </dgm:presLayoutVars>
      </dgm:prSet>
      <dgm:spPr/>
    </dgm:pt>
    <dgm:pt modelId="{CBDE1895-1071-4748-BF25-531051312B6A}" type="pres">
      <dgm:prSet presAssocID="{6A371302-B29B-420C-BE2F-A0F3C09EEEA1}" presName="rootComposite" presStyleCnt="0"/>
      <dgm:spPr/>
    </dgm:pt>
    <dgm:pt modelId="{7CFA2FB1-7392-4EA0-8B59-ECCB91F7327D}" type="pres">
      <dgm:prSet presAssocID="{6A371302-B29B-420C-BE2F-A0F3C09EEEA1}" presName="rootText" presStyleLbl="node2" presStyleIdx="2" presStyleCnt="7">
        <dgm:presLayoutVars>
          <dgm:chPref val="3"/>
        </dgm:presLayoutVars>
      </dgm:prSet>
      <dgm:spPr/>
    </dgm:pt>
    <dgm:pt modelId="{357404F3-0F78-4BD0-A85B-0C4DBF9D815B}" type="pres">
      <dgm:prSet presAssocID="{6A371302-B29B-420C-BE2F-A0F3C09EEEA1}" presName="rootConnector" presStyleLbl="node2" presStyleIdx="2" presStyleCnt="7"/>
      <dgm:spPr/>
    </dgm:pt>
    <dgm:pt modelId="{3D63F547-5DDB-4899-8DA3-17D02C5D0BDB}" type="pres">
      <dgm:prSet presAssocID="{6A371302-B29B-420C-BE2F-A0F3C09EEEA1}" presName="hierChild4" presStyleCnt="0"/>
      <dgm:spPr/>
    </dgm:pt>
    <dgm:pt modelId="{2655D642-4E32-4428-89EE-9E05750F97A6}" type="pres">
      <dgm:prSet presAssocID="{6A371302-B29B-420C-BE2F-A0F3C09EEEA1}" presName="hierChild5" presStyleCnt="0"/>
      <dgm:spPr/>
    </dgm:pt>
    <dgm:pt modelId="{7CBA02E3-92DD-45B0-BD0A-9EA98E3F0F93}" type="pres">
      <dgm:prSet presAssocID="{AF930F91-B956-4B3D-B601-CCCD891E3628}" presName="Name37" presStyleLbl="parChTrans1D2" presStyleIdx="3" presStyleCnt="7"/>
      <dgm:spPr/>
    </dgm:pt>
    <dgm:pt modelId="{A6F288EF-025A-44F7-81E2-8E49D18C23F7}" type="pres">
      <dgm:prSet presAssocID="{8BF9DB87-1C59-4EBC-9C96-6B38F647F5C9}" presName="hierRoot2" presStyleCnt="0">
        <dgm:presLayoutVars>
          <dgm:hierBranch val="init"/>
        </dgm:presLayoutVars>
      </dgm:prSet>
      <dgm:spPr/>
    </dgm:pt>
    <dgm:pt modelId="{17C100E2-869A-4AA1-9DBB-8B4E8D5F69D5}" type="pres">
      <dgm:prSet presAssocID="{8BF9DB87-1C59-4EBC-9C96-6B38F647F5C9}" presName="rootComposite" presStyleCnt="0"/>
      <dgm:spPr/>
    </dgm:pt>
    <dgm:pt modelId="{72FA8FF0-C6F3-4B5F-B699-F06C177040AF}" type="pres">
      <dgm:prSet presAssocID="{8BF9DB87-1C59-4EBC-9C96-6B38F647F5C9}" presName="rootText" presStyleLbl="node2" presStyleIdx="3" presStyleCnt="7">
        <dgm:presLayoutVars>
          <dgm:chPref val="3"/>
        </dgm:presLayoutVars>
      </dgm:prSet>
      <dgm:spPr/>
    </dgm:pt>
    <dgm:pt modelId="{A8FA9871-3872-4E59-8211-006DC92011B8}" type="pres">
      <dgm:prSet presAssocID="{8BF9DB87-1C59-4EBC-9C96-6B38F647F5C9}" presName="rootConnector" presStyleLbl="node2" presStyleIdx="3" presStyleCnt="7"/>
      <dgm:spPr/>
    </dgm:pt>
    <dgm:pt modelId="{DBAA923E-4A35-4E03-954C-9494262983FA}" type="pres">
      <dgm:prSet presAssocID="{8BF9DB87-1C59-4EBC-9C96-6B38F647F5C9}" presName="hierChild4" presStyleCnt="0"/>
      <dgm:spPr/>
    </dgm:pt>
    <dgm:pt modelId="{76547025-BBE2-4EDD-B03D-3DB2D2CFBDA7}" type="pres">
      <dgm:prSet presAssocID="{8BF9DB87-1C59-4EBC-9C96-6B38F647F5C9}" presName="hierChild5" presStyleCnt="0"/>
      <dgm:spPr/>
    </dgm:pt>
    <dgm:pt modelId="{D2DEEFF3-D4ED-4886-96C0-25299CAE8BBA}" type="pres">
      <dgm:prSet presAssocID="{3EBA1125-4E9D-4D33-A8C0-7BAD1E0238CB}" presName="Name37" presStyleLbl="parChTrans1D2" presStyleIdx="4" presStyleCnt="7"/>
      <dgm:spPr/>
    </dgm:pt>
    <dgm:pt modelId="{6C298DB6-367C-4039-8F54-E840432A91EA}" type="pres">
      <dgm:prSet presAssocID="{CBA5C0F8-50F4-4809-84B9-0F95155C2271}" presName="hierRoot2" presStyleCnt="0">
        <dgm:presLayoutVars>
          <dgm:hierBranch val="init"/>
        </dgm:presLayoutVars>
      </dgm:prSet>
      <dgm:spPr/>
    </dgm:pt>
    <dgm:pt modelId="{04E2DCC3-F2EC-49EC-AF2D-F2B075354B29}" type="pres">
      <dgm:prSet presAssocID="{CBA5C0F8-50F4-4809-84B9-0F95155C2271}" presName="rootComposite" presStyleCnt="0"/>
      <dgm:spPr/>
    </dgm:pt>
    <dgm:pt modelId="{E3682ED0-5C06-432C-9BDD-F1A6F2FA9332}" type="pres">
      <dgm:prSet presAssocID="{CBA5C0F8-50F4-4809-84B9-0F95155C2271}" presName="rootText" presStyleLbl="node2" presStyleIdx="4" presStyleCnt="7">
        <dgm:presLayoutVars>
          <dgm:chPref val="3"/>
        </dgm:presLayoutVars>
      </dgm:prSet>
      <dgm:spPr>
        <a:xfrm>
          <a:off x="8575599" y="1736797"/>
          <a:ext cx="1400940" cy="700470"/>
        </a:xfrm>
        <a:prstGeom prst="rect">
          <a:avLst/>
        </a:prstGeom>
      </dgm:spPr>
    </dgm:pt>
    <dgm:pt modelId="{CDF90459-609C-4741-BFA5-E2EB7B221162}" type="pres">
      <dgm:prSet presAssocID="{CBA5C0F8-50F4-4809-84B9-0F95155C2271}" presName="rootConnector" presStyleLbl="node2" presStyleIdx="4" presStyleCnt="7"/>
      <dgm:spPr/>
    </dgm:pt>
    <dgm:pt modelId="{CCE0BFF1-84D6-48CA-8909-86B777AE5A3A}" type="pres">
      <dgm:prSet presAssocID="{CBA5C0F8-50F4-4809-84B9-0F95155C2271}" presName="hierChild4" presStyleCnt="0"/>
      <dgm:spPr/>
    </dgm:pt>
    <dgm:pt modelId="{2B2B9D3C-FBC7-45A5-AA94-332C58A0A17A}" type="pres">
      <dgm:prSet presAssocID="{CBA5C0F8-50F4-4809-84B9-0F95155C2271}" presName="hierChild5" presStyleCnt="0"/>
      <dgm:spPr/>
    </dgm:pt>
    <dgm:pt modelId="{74E40487-ACF6-4BD7-A638-C876378C3B2E}" type="pres">
      <dgm:prSet presAssocID="{7B2B8F2B-14E0-46D2-9E5D-6E794D918276}" presName="Name37" presStyleLbl="parChTrans1D2" presStyleIdx="5" presStyleCnt="7"/>
      <dgm:spPr/>
    </dgm:pt>
    <dgm:pt modelId="{A5E83D92-9A92-441E-A708-82B239E5E04C}" type="pres">
      <dgm:prSet presAssocID="{0AFC3779-D348-4FE2-AF95-04B28CFCCD8A}" presName="hierRoot2" presStyleCnt="0">
        <dgm:presLayoutVars>
          <dgm:hierBranch val="init"/>
        </dgm:presLayoutVars>
      </dgm:prSet>
      <dgm:spPr/>
    </dgm:pt>
    <dgm:pt modelId="{69C4B252-34DA-4274-8943-5128CF4CC2BD}" type="pres">
      <dgm:prSet presAssocID="{0AFC3779-D348-4FE2-AF95-04B28CFCCD8A}" presName="rootComposite" presStyleCnt="0"/>
      <dgm:spPr/>
    </dgm:pt>
    <dgm:pt modelId="{536E5162-F88F-4DE1-8E81-575B4F73A426}" type="pres">
      <dgm:prSet presAssocID="{0AFC3779-D348-4FE2-AF95-04B28CFCCD8A}" presName="rootText" presStyleLbl="node2" presStyleIdx="5" presStyleCnt="7">
        <dgm:presLayoutVars>
          <dgm:chPref val="3"/>
        </dgm:presLayoutVars>
      </dgm:prSet>
      <dgm:spPr>
        <a:xfrm>
          <a:off x="9429384" y="1929841"/>
          <a:ext cx="1534612" cy="767306"/>
        </a:xfrm>
        <a:prstGeom prst="rect">
          <a:avLst/>
        </a:prstGeom>
      </dgm:spPr>
    </dgm:pt>
    <dgm:pt modelId="{FB89E8F1-58D6-48D6-BCD7-DDC2F88C0977}" type="pres">
      <dgm:prSet presAssocID="{0AFC3779-D348-4FE2-AF95-04B28CFCCD8A}" presName="rootConnector" presStyleLbl="node2" presStyleIdx="5" presStyleCnt="7"/>
      <dgm:spPr/>
    </dgm:pt>
    <dgm:pt modelId="{AF23D735-7B31-4DC0-8F76-E646DB11CE9B}" type="pres">
      <dgm:prSet presAssocID="{0AFC3779-D348-4FE2-AF95-04B28CFCCD8A}" presName="hierChild4" presStyleCnt="0"/>
      <dgm:spPr/>
    </dgm:pt>
    <dgm:pt modelId="{0D418D24-CE76-4FC9-B73B-C4F9E0368585}" type="pres">
      <dgm:prSet presAssocID="{0AFC3779-D348-4FE2-AF95-04B28CFCCD8A}" presName="hierChild5" presStyleCnt="0"/>
      <dgm:spPr/>
    </dgm:pt>
    <dgm:pt modelId="{9C077F29-6BCD-40F0-996E-A0E2B04C4BC1}" type="pres">
      <dgm:prSet presAssocID="{357831FF-BA65-4368-926E-0B1075964CE3}" presName="Name37" presStyleLbl="parChTrans1D2" presStyleIdx="6" presStyleCnt="7"/>
      <dgm:spPr/>
    </dgm:pt>
    <dgm:pt modelId="{19330283-05E7-4018-87F4-996259549B42}" type="pres">
      <dgm:prSet presAssocID="{C66F390E-BE85-49A1-A7ED-69DC0EC25879}" presName="hierRoot2" presStyleCnt="0">
        <dgm:presLayoutVars>
          <dgm:hierBranch val="init"/>
        </dgm:presLayoutVars>
      </dgm:prSet>
      <dgm:spPr/>
    </dgm:pt>
    <dgm:pt modelId="{63AED024-AE39-4F08-B9FD-BE47D38BDDF2}" type="pres">
      <dgm:prSet presAssocID="{C66F390E-BE85-49A1-A7ED-69DC0EC25879}" presName="rootComposite" presStyleCnt="0"/>
      <dgm:spPr/>
    </dgm:pt>
    <dgm:pt modelId="{82837BAA-DD90-4494-9FAB-91B7E3A5E560}" type="pres">
      <dgm:prSet presAssocID="{C66F390E-BE85-49A1-A7ED-69DC0EC25879}" presName="rootText" presStyleLbl="node2" presStyleIdx="6" presStyleCnt="7">
        <dgm:presLayoutVars>
          <dgm:chPref val="3"/>
        </dgm:presLayoutVars>
      </dgm:prSet>
      <dgm:spPr/>
    </dgm:pt>
    <dgm:pt modelId="{893B4D39-419C-452B-A562-A9DDE7270B11}" type="pres">
      <dgm:prSet presAssocID="{C66F390E-BE85-49A1-A7ED-69DC0EC25879}" presName="rootConnector" presStyleLbl="node2" presStyleIdx="6" presStyleCnt="7"/>
      <dgm:spPr/>
    </dgm:pt>
    <dgm:pt modelId="{E55A3721-A069-4E3B-9471-2DD29F7769C6}" type="pres">
      <dgm:prSet presAssocID="{C66F390E-BE85-49A1-A7ED-69DC0EC25879}" presName="hierChild4" presStyleCnt="0"/>
      <dgm:spPr/>
    </dgm:pt>
    <dgm:pt modelId="{245E8EA8-7AC8-4A1E-BFC6-7C26B01A6F99}" type="pres">
      <dgm:prSet presAssocID="{C66F390E-BE85-49A1-A7ED-69DC0EC25879}" presName="hierChild5" presStyleCnt="0"/>
      <dgm:spPr/>
    </dgm:pt>
    <dgm:pt modelId="{4FA92D43-828D-4DF0-953C-B95124CD4CDF}" type="pres">
      <dgm:prSet presAssocID="{E7604920-E0E9-49E7-931B-88503BE5A0CF}" presName="hierChild3" presStyleCnt="0"/>
      <dgm:spPr/>
    </dgm:pt>
  </dgm:ptLst>
  <dgm:cxnLst>
    <dgm:cxn modelId="{40712C04-A974-4BD0-BF56-1E73DB068D1E}" type="presOf" srcId="{D8773507-E43B-4ECD-8C75-ED5D35CBAB71}" destId="{27840B3A-7B72-415B-978F-67A9F8534660}" srcOrd="0" destOrd="0" presId="urn:microsoft.com/office/officeart/2005/8/layout/orgChart1"/>
    <dgm:cxn modelId="{AD81C105-70EC-4B3A-92D6-2946B861FEDC}" type="presOf" srcId="{E7604920-E0E9-49E7-931B-88503BE5A0CF}" destId="{4F014B99-85A5-409D-88B5-B27C0C0DC76D}" srcOrd="0" destOrd="0" presId="urn:microsoft.com/office/officeart/2005/8/layout/orgChart1"/>
    <dgm:cxn modelId="{2DEC0B0D-6FA1-4C84-BE5A-5DA250D1C0CC}" type="presOf" srcId="{357831FF-BA65-4368-926E-0B1075964CE3}" destId="{9C077F29-6BCD-40F0-996E-A0E2B04C4BC1}" srcOrd="0" destOrd="0" presId="urn:microsoft.com/office/officeart/2005/8/layout/orgChart1"/>
    <dgm:cxn modelId="{5878DC0E-E072-48A8-9D9E-2EED3AD38EE4}" srcId="{E7604920-E0E9-49E7-931B-88503BE5A0CF}" destId="{0AFC3779-D348-4FE2-AF95-04B28CFCCD8A}" srcOrd="5" destOrd="0" parTransId="{7B2B8F2B-14E0-46D2-9E5D-6E794D918276}" sibTransId="{0C69CDB8-46AF-4763-A5B7-66143AF5A356}"/>
    <dgm:cxn modelId="{9EE81514-B5F1-44AD-B1F0-509D778F8091}" srcId="{E7604920-E0E9-49E7-931B-88503BE5A0CF}" destId="{CBA5C0F8-50F4-4809-84B9-0F95155C2271}" srcOrd="4" destOrd="0" parTransId="{3EBA1125-4E9D-4D33-A8C0-7BAD1E0238CB}" sibTransId="{3080FA84-5246-4037-B91B-08B89831F494}"/>
    <dgm:cxn modelId="{9975D217-6AA6-496F-9E11-7F3B938603B8}" type="presOf" srcId="{EE177F44-F3A6-4AB2-9866-E895C13B2B09}" destId="{32F1566B-9F14-4952-8D33-59C20A0B051C}" srcOrd="1" destOrd="0" presId="urn:microsoft.com/office/officeart/2005/8/layout/orgChart1"/>
    <dgm:cxn modelId="{13660118-DD61-447B-9440-CED883F9C409}" type="presOf" srcId="{7B2B8F2B-14E0-46D2-9E5D-6E794D918276}" destId="{74E40487-ACF6-4BD7-A638-C876378C3B2E}" srcOrd="0" destOrd="0" presId="urn:microsoft.com/office/officeart/2005/8/layout/orgChart1"/>
    <dgm:cxn modelId="{36B4C21D-06AD-4B48-81BB-7D165902895C}" type="presOf" srcId="{169DA1FC-F37C-45D4-8736-8D372C8E65FF}" destId="{F0D0614B-B496-4CD7-8F65-DB973331F571}" srcOrd="1" destOrd="0" presId="urn:microsoft.com/office/officeart/2005/8/layout/orgChart1"/>
    <dgm:cxn modelId="{83C68620-F796-48F8-82E8-020DF6AA90A9}" srcId="{97CB599B-1ED8-48EF-90AF-980D054DB3E8}" destId="{EE177F44-F3A6-4AB2-9866-E895C13B2B09}" srcOrd="0" destOrd="0" parTransId="{3C756CA9-EB98-465B-866A-398F3985143E}" sibTransId="{155CFA64-0230-4620-A29F-11AE4AA0F082}"/>
    <dgm:cxn modelId="{F083AA20-C713-4693-AF23-60489F00387A}" type="presOf" srcId="{0EDDB11A-B59C-4A70-8986-060F2BFB2D9E}" destId="{8B3D3A9C-D50D-489E-B908-815F3A5A3B15}" srcOrd="0" destOrd="0" presId="urn:microsoft.com/office/officeart/2005/8/layout/orgChart1"/>
    <dgm:cxn modelId="{9F16AB23-FD0C-4EA7-9D25-10E116933393}" type="presOf" srcId="{B4ED5A4D-F191-4C21-A775-3817CEF43302}" destId="{1B551E06-B2A6-4196-BBC4-106ACC2E3569}" srcOrd="0" destOrd="0" presId="urn:microsoft.com/office/officeart/2005/8/layout/orgChart1"/>
    <dgm:cxn modelId="{3794D924-5AD9-4D40-91DD-B8723DD2A302}" srcId="{E7604920-E0E9-49E7-931B-88503BE5A0CF}" destId="{8BF9DB87-1C59-4EBC-9C96-6B38F647F5C9}" srcOrd="3" destOrd="0" parTransId="{AF930F91-B956-4B3D-B601-CCCD891E3628}" sibTransId="{23ADCFB5-3487-49D3-A125-543F479F91B9}"/>
    <dgm:cxn modelId="{151B5460-E3C5-489C-A79A-AA526ED99E23}" type="presOf" srcId="{6A371302-B29B-420C-BE2F-A0F3C09EEEA1}" destId="{7CFA2FB1-7392-4EA0-8B59-ECCB91F7327D}" srcOrd="0" destOrd="0" presId="urn:microsoft.com/office/officeart/2005/8/layout/orgChart1"/>
    <dgm:cxn modelId="{F9E04861-AE39-432E-B0D3-43EE4FE4B11F}" type="presOf" srcId="{97CB599B-1ED8-48EF-90AF-980D054DB3E8}" destId="{2D9DB3A4-B996-4453-8E08-1202C9C86EF8}" srcOrd="0" destOrd="0" presId="urn:microsoft.com/office/officeart/2005/8/layout/orgChart1"/>
    <dgm:cxn modelId="{3BFAFA43-CEA7-42F7-9300-16DD8DCDB6F8}" type="presOf" srcId="{8B19422F-FB90-4B69-8DC0-480DDCFACA6B}" destId="{DDD682DF-AC85-4615-B136-614F1AFE1007}" srcOrd="1" destOrd="0" presId="urn:microsoft.com/office/officeart/2005/8/layout/orgChart1"/>
    <dgm:cxn modelId="{93E41346-890E-4E5E-96B2-64211D4B7211}" type="presOf" srcId="{EDF108FB-0B5B-4F35-80FF-80977D1EFCC2}" destId="{64542D5C-4A7B-47E1-A0E6-139709EBB9F8}" srcOrd="1" destOrd="0" presId="urn:microsoft.com/office/officeart/2005/8/layout/orgChart1"/>
    <dgm:cxn modelId="{E8983F67-68C4-46BA-9D70-78B2AABB897C}" type="presOf" srcId="{48584D23-87D1-423C-A1D5-85D44C112C9F}" destId="{B348E40A-11EB-4C2E-A621-4050748750C9}" srcOrd="1" destOrd="0" presId="urn:microsoft.com/office/officeart/2005/8/layout/orgChart1"/>
    <dgm:cxn modelId="{B6318D47-35F8-4336-9A16-C21D05C5D7CE}" type="presOf" srcId="{C66F390E-BE85-49A1-A7ED-69DC0EC25879}" destId="{82837BAA-DD90-4494-9FAB-91B7E3A5E560}" srcOrd="0" destOrd="0" presId="urn:microsoft.com/office/officeart/2005/8/layout/orgChart1"/>
    <dgm:cxn modelId="{AC374548-6C5B-4697-86DC-71B55A54F8B1}" srcId="{169DA1FC-F37C-45D4-8736-8D372C8E65FF}" destId="{EDF108FB-0B5B-4F35-80FF-80977D1EFCC2}" srcOrd="0" destOrd="0" parTransId="{C6DCDBEC-1A7D-4810-ACA3-BF10D2C7FAC0}" sibTransId="{2B5BA024-DAE3-4312-A607-A461EDC185B8}"/>
    <dgm:cxn modelId="{F68B7C68-733F-47F5-9C61-BD4C8FA54AD5}" srcId="{169DA1FC-F37C-45D4-8736-8D372C8E65FF}" destId="{48584D23-87D1-423C-A1D5-85D44C112C9F}" srcOrd="1" destOrd="0" parTransId="{30CD8822-473F-450B-B51E-15B30F942178}" sibTransId="{807814ED-D8CB-4D72-8900-45EBF808400F}"/>
    <dgm:cxn modelId="{F082C14E-6140-4619-A001-1B91BA3EEE17}" type="presOf" srcId="{8B19422F-FB90-4B69-8DC0-480DDCFACA6B}" destId="{20F4C493-F4D9-452C-8445-7163E39C7AF9}" srcOrd="0" destOrd="0" presId="urn:microsoft.com/office/officeart/2005/8/layout/orgChart1"/>
    <dgm:cxn modelId="{C0506254-B19D-47AB-8CFC-7F0B5BC42F54}" srcId="{E7604920-E0E9-49E7-931B-88503BE5A0CF}" destId="{6A371302-B29B-420C-BE2F-A0F3C09EEEA1}" srcOrd="2" destOrd="0" parTransId="{726D52FA-7901-4EB5-BA2D-0B39497DACD7}" sibTransId="{3402E16F-522E-42AA-9409-F2ACE67E6887}"/>
    <dgm:cxn modelId="{72DA7D59-FE06-409A-A10D-E8DF7C5DEEA7}" type="presOf" srcId="{6A371302-B29B-420C-BE2F-A0F3C09EEEA1}" destId="{357404F3-0F78-4BD0-A85B-0C4DBF9D815B}" srcOrd="1" destOrd="0" presId="urn:microsoft.com/office/officeart/2005/8/layout/orgChart1"/>
    <dgm:cxn modelId="{CA1B227B-42DF-40F8-B05F-1063202535D2}" type="presOf" srcId="{48584D23-87D1-423C-A1D5-85D44C112C9F}" destId="{D2DC2857-DB3C-43FF-84D9-FBB83980FA87}" srcOrd="0" destOrd="0" presId="urn:microsoft.com/office/officeart/2005/8/layout/orgChart1"/>
    <dgm:cxn modelId="{EAB71A7D-FD5E-40DB-B0F1-23BB990E4664}" type="presOf" srcId="{0AFC3779-D348-4FE2-AF95-04B28CFCCD8A}" destId="{FB89E8F1-58D6-48D6-BCD7-DDC2F88C0977}" srcOrd="1" destOrd="0" presId="urn:microsoft.com/office/officeart/2005/8/layout/orgChart1"/>
    <dgm:cxn modelId="{AA8A0F7F-D7F2-4641-8F7B-137EE2850A1E}" type="presOf" srcId="{30CD8822-473F-450B-B51E-15B30F942178}" destId="{8995B4AE-806B-42FB-B536-FCFFD0E4EA0E}" srcOrd="0" destOrd="0" presId="urn:microsoft.com/office/officeart/2005/8/layout/orgChart1"/>
    <dgm:cxn modelId="{D4D99E7F-892A-421E-AFBE-0B3D28F52E29}" type="presOf" srcId="{3C756CA9-EB98-465B-866A-398F3985143E}" destId="{B4E82F3E-5866-4F08-8E64-64B30106AEA2}" srcOrd="0" destOrd="0" presId="urn:microsoft.com/office/officeart/2005/8/layout/orgChart1"/>
    <dgm:cxn modelId="{7258C184-495A-4B7E-973A-4D704ED0B282}" type="presOf" srcId="{726D52FA-7901-4EB5-BA2D-0B39497DACD7}" destId="{550E4938-654E-4610-B022-A1BFEFAECD43}" srcOrd="0" destOrd="0" presId="urn:microsoft.com/office/officeart/2005/8/layout/orgChart1"/>
    <dgm:cxn modelId="{A3461688-0C9C-422F-8125-84BDBBB5C879}" srcId="{0EDDB11A-B59C-4A70-8986-060F2BFB2D9E}" destId="{E7604920-E0E9-49E7-931B-88503BE5A0CF}" srcOrd="0" destOrd="0" parTransId="{310C1C5D-BEAB-45E0-8467-46A4FE0A9C47}" sibTransId="{1A82467B-2D1A-4870-AD38-2F6088553FED}"/>
    <dgm:cxn modelId="{18EE4291-BADC-4E27-8F4B-801840CF5CB8}" type="presOf" srcId="{D2DB867A-DE1C-41D8-B061-BB464782C8FC}" destId="{8D031A81-FCB3-46F5-ABAF-E031B020E332}" srcOrd="0" destOrd="0" presId="urn:microsoft.com/office/officeart/2005/8/layout/orgChart1"/>
    <dgm:cxn modelId="{DAA54394-DD81-4A6C-8AD5-9DA8B69C9E95}" srcId="{97CB599B-1ED8-48EF-90AF-980D054DB3E8}" destId="{8B19422F-FB90-4B69-8DC0-480DDCFACA6B}" srcOrd="1" destOrd="0" parTransId="{D2DB867A-DE1C-41D8-B061-BB464782C8FC}" sibTransId="{B847D205-B1CD-42A1-953A-C4FF3BADF5B4}"/>
    <dgm:cxn modelId="{0D5D0D95-6CA3-44DB-8691-6B8F7E813FF8}" type="presOf" srcId="{EE177F44-F3A6-4AB2-9866-E895C13B2B09}" destId="{9ACC4F25-80DE-430C-B4AD-57AD15AF921F}" srcOrd="0" destOrd="0" presId="urn:microsoft.com/office/officeart/2005/8/layout/orgChart1"/>
    <dgm:cxn modelId="{FA9F2C96-EF7A-45D6-AC30-C9F9FD7DE7BB}" type="presOf" srcId="{8BF9DB87-1C59-4EBC-9C96-6B38F647F5C9}" destId="{72FA8FF0-C6F3-4B5F-B699-F06C177040AF}" srcOrd="0" destOrd="0" presId="urn:microsoft.com/office/officeart/2005/8/layout/orgChart1"/>
    <dgm:cxn modelId="{652B0198-F5B5-4FC9-81B0-C3ADDD56C7AE}" type="presOf" srcId="{11026F47-04DE-456C-B61B-886A0D26B276}" destId="{90715326-BEA2-45E3-B406-1BEC5E9901E9}" srcOrd="0" destOrd="0" presId="urn:microsoft.com/office/officeart/2005/8/layout/orgChart1"/>
    <dgm:cxn modelId="{3647E1A4-6ABF-463C-A52B-17B8613BC3E4}" type="presOf" srcId="{CBA5C0F8-50F4-4809-84B9-0F95155C2271}" destId="{CDF90459-609C-4741-BFA5-E2EB7B221162}" srcOrd="1" destOrd="0" presId="urn:microsoft.com/office/officeart/2005/8/layout/orgChart1"/>
    <dgm:cxn modelId="{6CB63BB1-E8CD-4BD0-B592-4C687814C990}" type="presOf" srcId="{EDF108FB-0B5B-4F35-80FF-80977D1EFCC2}" destId="{C43DDB87-57F3-4C3C-97D7-14989F3644D0}" srcOrd="0" destOrd="0" presId="urn:microsoft.com/office/officeart/2005/8/layout/orgChart1"/>
    <dgm:cxn modelId="{202F82B4-C462-4ACD-AF92-2283353833EE}" type="presOf" srcId="{C6DCDBEC-1A7D-4810-ACA3-BF10D2C7FAC0}" destId="{E5DBD3A6-511C-4954-8B45-9C3C46573239}" srcOrd="0" destOrd="0" presId="urn:microsoft.com/office/officeart/2005/8/layout/orgChart1"/>
    <dgm:cxn modelId="{16A258B5-265B-49E5-A616-BA45162C7796}" srcId="{E7604920-E0E9-49E7-931B-88503BE5A0CF}" destId="{169DA1FC-F37C-45D4-8736-8D372C8E65FF}" srcOrd="0" destOrd="0" parTransId="{11026F47-04DE-456C-B61B-886A0D26B276}" sibTransId="{4BFB1807-222C-4FCA-9F50-8238F84E0D51}"/>
    <dgm:cxn modelId="{DCA00ABB-4AA4-4460-998B-40B65AB8D19B}" type="presOf" srcId="{E7604920-E0E9-49E7-931B-88503BE5A0CF}" destId="{2FBB7A82-8959-4CD4-867F-76687BADEFE6}" srcOrd="1" destOrd="0" presId="urn:microsoft.com/office/officeart/2005/8/layout/orgChart1"/>
    <dgm:cxn modelId="{1CB8CDC2-66DE-48FB-8528-43CFAC383C89}" srcId="{97CB599B-1ED8-48EF-90AF-980D054DB3E8}" destId="{D8773507-E43B-4ECD-8C75-ED5D35CBAB71}" srcOrd="2" destOrd="0" parTransId="{5478D97E-6B08-49BE-8F0B-335C20B60F71}" sibTransId="{4DAE6EA9-F4A7-42B5-8974-61AD881F6097}"/>
    <dgm:cxn modelId="{DABC75D0-2B4C-4AE2-B4CF-9695BBF26043}" type="presOf" srcId="{D8773507-E43B-4ECD-8C75-ED5D35CBAB71}" destId="{E0BB714E-6A3A-4512-AC5D-FABED461FACA}" srcOrd="1" destOrd="0" presId="urn:microsoft.com/office/officeart/2005/8/layout/orgChart1"/>
    <dgm:cxn modelId="{F035CED1-7381-467A-BD18-5CE559CE8663}" srcId="{E7604920-E0E9-49E7-931B-88503BE5A0CF}" destId="{C66F390E-BE85-49A1-A7ED-69DC0EC25879}" srcOrd="6" destOrd="0" parTransId="{357831FF-BA65-4368-926E-0B1075964CE3}" sibTransId="{613E888C-46B2-4D8D-A596-11202AC189E4}"/>
    <dgm:cxn modelId="{5B387FD4-ECEF-4E38-BC2B-2B9E413BC381}" srcId="{E7604920-E0E9-49E7-931B-88503BE5A0CF}" destId="{97CB599B-1ED8-48EF-90AF-980D054DB3E8}" srcOrd="1" destOrd="0" parTransId="{B4ED5A4D-F191-4C21-A775-3817CEF43302}" sibTransId="{783C6DFF-F59F-4166-BA2C-7440B44C2DCE}"/>
    <dgm:cxn modelId="{DDD66EDA-A320-406C-A410-7ECBBE53FE14}" type="presOf" srcId="{AF930F91-B956-4B3D-B601-CCCD891E3628}" destId="{7CBA02E3-92DD-45B0-BD0A-9EA98E3F0F93}" srcOrd="0" destOrd="0" presId="urn:microsoft.com/office/officeart/2005/8/layout/orgChart1"/>
    <dgm:cxn modelId="{C5EFE0DB-910F-48B7-ABC2-151B5C7CFA35}" type="presOf" srcId="{97CB599B-1ED8-48EF-90AF-980D054DB3E8}" destId="{B7894F83-28FB-4D39-99F4-64BF9864010A}" srcOrd="1" destOrd="0" presId="urn:microsoft.com/office/officeart/2005/8/layout/orgChart1"/>
    <dgm:cxn modelId="{635C8FE6-8030-4F74-925E-0B600624B1F7}" type="presOf" srcId="{8BF9DB87-1C59-4EBC-9C96-6B38F647F5C9}" destId="{A8FA9871-3872-4E59-8211-006DC92011B8}" srcOrd="1" destOrd="0" presId="urn:microsoft.com/office/officeart/2005/8/layout/orgChart1"/>
    <dgm:cxn modelId="{F3273BEB-7C5F-4270-A681-A7C1E1AE86AB}" type="presOf" srcId="{5478D97E-6B08-49BE-8F0B-335C20B60F71}" destId="{7AC66E0F-1B32-46AE-8EA1-194A2AEC6E4F}" srcOrd="0" destOrd="0" presId="urn:microsoft.com/office/officeart/2005/8/layout/orgChart1"/>
    <dgm:cxn modelId="{4889DAEB-6BCB-40D1-AB4B-D150E17CC104}" type="presOf" srcId="{3EBA1125-4E9D-4D33-A8C0-7BAD1E0238CB}" destId="{D2DEEFF3-D4ED-4886-96C0-25299CAE8BBA}" srcOrd="0" destOrd="0" presId="urn:microsoft.com/office/officeart/2005/8/layout/orgChart1"/>
    <dgm:cxn modelId="{C00D10F1-C611-4C36-BFE7-9CF2522441B0}" type="presOf" srcId="{C66F390E-BE85-49A1-A7ED-69DC0EC25879}" destId="{893B4D39-419C-452B-A562-A9DDE7270B11}" srcOrd="1" destOrd="0" presId="urn:microsoft.com/office/officeart/2005/8/layout/orgChart1"/>
    <dgm:cxn modelId="{63DE2CF6-9950-4CBE-97B8-971E176004A9}" type="presOf" srcId="{169DA1FC-F37C-45D4-8736-8D372C8E65FF}" destId="{85EB9CFB-4798-46F1-99A3-5DBD9389E0AB}" srcOrd="0" destOrd="0" presId="urn:microsoft.com/office/officeart/2005/8/layout/orgChart1"/>
    <dgm:cxn modelId="{67DE28FD-7FE4-47BF-992E-16DBAA05CC0A}" type="presOf" srcId="{0AFC3779-D348-4FE2-AF95-04B28CFCCD8A}" destId="{536E5162-F88F-4DE1-8E81-575B4F73A426}" srcOrd="0" destOrd="0" presId="urn:microsoft.com/office/officeart/2005/8/layout/orgChart1"/>
    <dgm:cxn modelId="{87F4E2FE-A9C5-4BE1-9CC8-41CF67BD592E}" type="presOf" srcId="{CBA5C0F8-50F4-4809-84B9-0F95155C2271}" destId="{E3682ED0-5C06-432C-9BDD-F1A6F2FA9332}" srcOrd="0" destOrd="0" presId="urn:microsoft.com/office/officeart/2005/8/layout/orgChart1"/>
    <dgm:cxn modelId="{D869B492-CDC5-4621-AC2D-085FB26AE4D4}" type="presParOf" srcId="{8B3D3A9C-D50D-489E-B908-815F3A5A3B15}" destId="{D7584EA0-4A6C-49F2-9EBE-1A3F2DAA6B86}" srcOrd="0" destOrd="0" presId="urn:microsoft.com/office/officeart/2005/8/layout/orgChart1"/>
    <dgm:cxn modelId="{3A1F06E3-1D29-462A-BCEC-02358FE75F05}" type="presParOf" srcId="{D7584EA0-4A6C-49F2-9EBE-1A3F2DAA6B86}" destId="{97882FDA-3230-487D-9F15-C26D2140815F}" srcOrd="0" destOrd="0" presId="urn:microsoft.com/office/officeart/2005/8/layout/orgChart1"/>
    <dgm:cxn modelId="{95FF7783-4DD6-4DFB-BE56-4F42FE67E038}" type="presParOf" srcId="{97882FDA-3230-487D-9F15-C26D2140815F}" destId="{4F014B99-85A5-409D-88B5-B27C0C0DC76D}" srcOrd="0" destOrd="0" presId="urn:microsoft.com/office/officeart/2005/8/layout/orgChart1"/>
    <dgm:cxn modelId="{03D1D259-F97D-45D5-9578-6B7B1CC5B07F}" type="presParOf" srcId="{97882FDA-3230-487D-9F15-C26D2140815F}" destId="{2FBB7A82-8959-4CD4-867F-76687BADEFE6}" srcOrd="1" destOrd="0" presId="urn:microsoft.com/office/officeart/2005/8/layout/orgChart1"/>
    <dgm:cxn modelId="{F063B5E7-ACBC-47D7-BA91-2211E952CC61}" type="presParOf" srcId="{D7584EA0-4A6C-49F2-9EBE-1A3F2DAA6B86}" destId="{02BA5561-1623-4F53-9316-853C88874517}" srcOrd="1" destOrd="0" presId="urn:microsoft.com/office/officeart/2005/8/layout/orgChart1"/>
    <dgm:cxn modelId="{7D2ED740-E2A1-47D7-AF74-940880676B58}" type="presParOf" srcId="{02BA5561-1623-4F53-9316-853C88874517}" destId="{90715326-BEA2-45E3-B406-1BEC5E9901E9}" srcOrd="0" destOrd="0" presId="urn:microsoft.com/office/officeart/2005/8/layout/orgChart1"/>
    <dgm:cxn modelId="{2EA75F7B-4105-42A3-9632-A6D05A394C85}" type="presParOf" srcId="{02BA5561-1623-4F53-9316-853C88874517}" destId="{D3E34C7A-11B0-4C14-B490-CA5C08CCF84C}" srcOrd="1" destOrd="0" presId="urn:microsoft.com/office/officeart/2005/8/layout/orgChart1"/>
    <dgm:cxn modelId="{C80D5C6D-3BDA-430D-9FA6-E5064CA11882}" type="presParOf" srcId="{D3E34C7A-11B0-4C14-B490-CA5C08CCF84C}" destId="{4ED774C0-1159-4D0F-A09B-70A29571D35D}" srcOrd="0" destOrd="0" presId="urn:microsoft.com/office/officeart/2005/8/layout/orgChart1"/>
    <dgm:cxn modelId="{6147CB6C-7ACC-4B02-8E17-4BC9A0346C5A}" type="presParOf" srcId="{4ED774C0-1159-4D0F-A09B-70A29571D35D}" destId="{85EB9CFB-4798-46F1-99A3-5DBD9389E0AB}" srcOrd="0" destOrd="0" presId="urn:microsoft.com/office/officeart/2005/8/layout/orgChart1"/>
    <dgm:cxn modelId="{E1F76EFE-8E6D-4739-AED8-88709A004824}" type="presParOf" srcId="{4ED774C0-1159-4D0F-A09B-70A29571D35D}" destId="{F0D0614B-B496-4CD7-8F65-DB973331F571}" srcOrd="1" destOrd="0" presId="urn:microsoft.com/office/officeart/2005/8/layout/orgChart1"/>
    <dgm:cxn modelId="{6735CD4B-5C48-4DA3-AA13-5DE00F7C6EF2}" type="presParOf" srcId="{D3E34C7A-11B0-4C14-B490-CA5C08CCF84C}" destId="{8C69915E-5781-40F7-8AA6-E73F05CDEB90}" srcOrd="1" destOrd="0" presId="urn:microsoft.com/office/officeart/2005/8/layout/orgChart1"/>
    <dgm:cxn modelId="{72B88251-05D3-4C7C-8729-667CFFCED799}" type="presParOf" srcId="{8C69915E-5781-40F7-8AA6-E73F05CDEB90}" destId="{E5DBD3A6-511C-4954-8B45-9C3C46573239}" srcOrd="0" destOrd="0" presId="urn:microsoft.com/office/officeart/2005/8/layout/orgChart1"/>
    <dgm:cxn modelId="{6806B0E6-41A5-4BFF-B622-8E2E643F0B34}" type="presParOf" srcId="{8C69915E-5781-40F7-8AA6-E73F05CDEB90}" destId="{E6DEE6CA-15A5-48FC-A8DE-4C3F8942F89B}" srcOrd="1" destOrd="0" presId="urn:microsoft.com/office/officeart/2005/8/layout/orgChart1"/>
    <dgm:cxn modelId="{8B8701A8-A254-45CB-965D-137DB3DAD52C}" type="presParOf" srcId="{E6DEE6CA-15A5-48FC-A8DE-4C3F8942F89B}" destId="{4B5F9CDF-D671-4205-AA79-95ECE26D343F}" srcOrd="0" destOrd="0" presId="urn:microsoft.com/office/officeart/2005/8/layout/orgChart1"/>
    <dgm:cxn modelId="{F5DA48CE-7AA8-42A5-958D-F969B435EB8C}" type="presParOf" srcId="{4B5F9CDF-D671-4205-AA79-95ECE26D343F}" destId="{C43DDB87-57F3-4C3C-97D7-14989F3644D0}" srcOrd="0" destOrd="0" presId="urn:microsoft.com/office/officeart/2005/8/layout/orgChart1"/>
    <dgm:cxn modelId="{F9B855B5-6F0D-49ED-BAF2-05BDB2B0E9FA}" type="presParOf" srcId="{4B5F9CDF-D671-4205-AA79-95ECE26D343F}" destId="{64542D5C-4A7B-47E1-A0E6-139709EBB9F8}" srcOrd="1" destOrd="0" presId="urn:microsoft.com/office/officeart/2005/8/layout/orgChart1"/>
    <dgm:cxn modelId="{A4DA9627-6BD1-4270-BC33-0484087CDE6A}" type="presParOf" srcId="{E6DEE6CA-15A5-48FC-A8DE-4C3F8942F89B}" destId="{6E6080E3-1929-4D6E-8792-A458E71F4B52}" srcOrd="1" destOrd="0" presId="urn:microsoft.com/office/officeart/2005/8/layout/orgChart1"/>
    <dgm:cxn modelId="{5D7F5141-F91B-4961-930B-93128296D79E}" type="presParOf" srcId="{E6DEE6CA-15A5-48FC-A8DE-4C3F8942F89B}" destId="{45920225-F78F-40FF-A693-E24B2E0DF942}" srcOrd="2" destOrd="0" presId="urn:microsoft.com/office/officeart/2005/8/layout/orgChart1"/>
    <dgm:cxn modelId="{A8C82F5B-A167-423A-BDE8-CD90102A93E4}" type="presParOf" srcId="{8C69915E-5781-40F7-8AA6-E73F05CDEB90}" destId="{8995B4AE-806B-42FB-B536-FCFFD0E4EA0E}" srcOrd="2" destOrd="0" presId="urn:microsoft.com/office/officeart/2005/8/layout/orgChart1"/>
    <dgm:cxn modelId="{AABDF694-4E52-4BFD-A779-333E0D7E9313}" type="presParOf" srcId="{8C69915E-5781-40F7-8AA6-E73F05CDEB90}" destId="{87101166-2354-482E-8F3D-70F1490BF348}" srcOrd="3" destOrd="0" presId="urn:microsoft.com/office/officeart/2005/8/layout/orgChart1"/>
    <dgm:cxn modelId="{4BE491BE-45CB-4943-83C9-60D95AE3F392}" type="presParOf" srcId="{87101166-2354-482E-8F3D-70F1490BF348}" destId="{4478DCA7-2B97-4097-87AE-8B0C9FAF8331}" srcOrd="0" destOrd="0" presId="urn:microsoft.com/office/officeart/2005/8/layout/orgChart1"/>
    <dgm:cxn modelId="{7AFF4AE6-A71E-465E-AE03-4A4BE7DEDED5}" type="presParOf" srcId="{4478DCA7-2B97-4097-87AE-8B0C9FAF8331}" destId="{D2DC2857-DB3C-43FF-84D9-FBB83980FA87}" srcOrd="0" destOrd="0" presId="urn:microsoft.com/office/officeart/2005/8/layout/orgChart1"/>
    <dgm:cxn modelId="{45A85232-345C-4047-A4E1-513672228E3C}" type="presParOf" srcId="{4478DCA7-2B97-4097-87AE-8B0C9FAF8331}" destId="{B348E40A-11EB-4C2E-A621-4050748750C9}" srcOrd="1" destOrd="0" presId="urn:microsoft.com/office/officeart/2005/8/layout/orgChart1"/>
    <dgm:cxn modelId="{7BA8C3E0-21DB-4D3F-89AE-5AE940F7DEB7}" type="presParOf" srcId="{87101166-2354-482E-8F3D-70F1490BF348}" destId="{7878B3C4-8B04-4193-B934-21314044C85D}" srcOrd="1" destOrd="0" presId="urn:microsoft.com/office/officeart/2005/8/layout/orgChart1"/>
    <dgm:cxn modelId="{F8BE5BBD-5450-4BB7-B308-D7276B8197D5}" type="presParOf" srcId="{87101166-2354-482E-8F3D-70F1490BF348}" destId="{EE5DD2A5-0704-4369-B9DC-303F58C45F1A}" srcOrd="2" destOrd="0" presId="urn:microsoft.com/office/officeart/2005/8/layout/orgChart1"/>
    <dgm:cxn modelId="{CB73798A-C417-4DF0-B85C-1A8765F1BEEA}" type="presParOf" srcId="{D3E34C7A-11B0-4C14-B490-CA5C08CCF84C}" destId="{F3966B2F-8C1E-4792-BEFA-3293653BCF8A}" srcOrd="2" destOrd="0" presId="urn:microsoft.com/office/officeart/2005/8/layout/orgChart1"/>
    <dgm:cxn modelId="{5AA5FEBF-910F-4A08-90DF-FC3101451E8D}" type="presParOf" srcId="{02BA5561-1623-4F53-9316-853C88874517}" destId="{1B551E06-B2A6-4196-BBC4-106ACC2E3569}" srcOrd="2" destOrd="0" presId="urn:microsoft.com/office/officeart/2005/8/layout/orgChart1"/>
    <dgm:cxn modelId="{B16F88FE-1882-4412-928F-519DD6DEEE98}" type="presParOf" srcId="{02BA5561-1623-4F53-9316-853C88874517}" destId="{40A9C89F-BD04-4956-BDF0-326DBFA60D0E}" srcOrd="3" destOrd="0" presId="urn:microsoft.com/office/officeart/2005/8/layout/orgChart1"/>
    <dgm:cxn modelId="{908315F5-E14F-4947-AADF-C40CBC683B8D}" type="presParOf" srcId="{40A9C89F-BD04-4956-BDF0-326DBFA60D0E}" destId="{B1783025-6EE5-46D7-A5FC-C3939DFEB842}" srcOrd="0" destOrd="0" presId="urn:microsoft.com/office/officeart/2005/8/layout/orgChart1"/>
    <dgm:cxn modelId="{44182483-EE6F-4C8A-92EB-7EDFAB3F4588}" type="presParOf" srcId="{B1783025-6EE5-46D7-A5FC-C3939DFEB842}" destId="{2D9DB3A4-B996-4453-8E08-1202C9C86EF8}" srcOrd="0" destOrd="0" presId="urn:microsoft.com/office/officeart/2005/8/layout/orgChart1"/>
    <dgm:cxn modelId="{25E79A7F-99AB-4CD9-BE06-7BA16D130269}" type="presParOf" srcId="{B1783025-6EE5-46D7-A5FC-C3939DFEB842}" destId="{B7894F83-28FB-4D39-99F4-64BF9864010A}" srcOrd="1" destOrd="0" presId="urn:microsoft.com/office/officeart/2005/8/layout/orgChart1"/>
    <dgm:cxn modelId="{1432DCB1-A9D8-4580-BB7B-BB0DA703407A}" type="presParOf" srcId="{40A9C89F-BD04-4956-BDF0-326DBFA60D0E}" destId="{92DDFD47-5361-4FB2-AFBC-0F72D8B0C4A8}" srcOrd="1" destOrd="0" presId="urn:microsoft.com/office/officeart/2005/8/layout/orgChart1"/>
    <dgm:cxn modelId="{8C9B9587-74B5-4242-93D7-0CD20268829A}" type="presParOf" srcId="{92DDFD47-5361-4FB2-AFBC-0F72D8B0C4A8}" destId="{B4E82F3E-5866-4F08-8E64-64B30106AEA2}" srcOrd="0" destOrd="0" presId="urn:microsoft.com/office/officeart/2005/8/layout/orgChart1"/>
    <dgm:cxn modelId="{AE11D1A3-D046-41F4-BB29-C4777755ABC4}" type="presParOf" srcId="{92DDFD47-5361-4FB2-AFBC-0F72D8B0C4A8}" destId="{4BFB59A3-C730-46CA-9ACC-5983638B1861}" srcOrd="1" destOrd="0" presId="urn:microsoft.com/office/officeart/2005/8/layout/orgChart1"/>
    <dgm:cxn modelId="{B110601E-D581-4BFE-BC4B-48DECDEA6155}" type="presParOf" srcId="{4BFB59A3-C730-46CA-9ACC-5983638B1861}" destId="{CAF5121C-D6B2-4B19-96DB-BFB94230B348}" srcOrd="0" destOrd="0" presId="urn:microsoft.com/office/officeart/2005/8/layout/orgChart1"/>
    <dgm:cxn modelId="{9190E16B-46D3-48CE-BFCF-F69BFE26E4A6}" type="presParOf" srcId="{CAF5121C-D6B2-4B19-96DB-BFB94230B348}" destId="{9ACC4F25-80DE-430C-B4AD-57AD15AF921F}" srcOrd="0" destOrd="0" presId="urn:microsoft.com/office/officeart/2005/8/layout/orgChart1"/>
    <dgm:cxn modelId="{A461754A-411F-4D72-8773-6F874922CBE0}" type="presParOf" srcId="{CAF5121C-D6B2-4B19-96DB-BFB94230B348}" destId="{32F1566B-9F14-4952-8D33-59C20A0B051C}" srcOrd="1" destOrd="0" presId="urn:microsoft.com/office/officeart/2005/8/layout/orgChart1"/>
    <dgm:cxn modelId="{78BDEEEB-5927-4945-8D34-813B420DA8B6}" type="presParOf" srcId="{4BFB59A3-C730-46CA-9ACC-5983638B1861}" destId="{041CFBCC-D3B1-4E4A-B6E1-24316DCF9C23}" srcOrd="1" destOrd="0" presId="urn:microsoft.com/office/officeart/2005/8/layout/orgChart1"/>
    <dgm:cxn modelId="{13E7ADD7-7465-4523-A429-3B2533EBDD24}" type="presParOf" srcId="{4BFB59A3-C730-46CA-9ACC-5983638B1861}" destId="{9C9D59AC-0D22-4142-9B6B-268D80B32056}" srcOrd="2" destOrd="0" presId="urn:microsoft.com/office/officeart/2005/8/layout/orgChart1"/>
    <dgm:cxn modelId="{3B731F82-50E5-460A-9A7A-A2C0B142921F}" type="presParOf" srcId="{92DDFD47-5361-4FB2-AFBC-0F72D8B0C4A8}" destId="{8D031A81-FCB3-46F5-ABAF-E031B020E332}" srcOrd="2" destOrd="0" presId="urn:microsoft.com/office/officeart/2005/8/layout/orgChart1"/>
    <dgm:cxn modelId="{6C38F2EA-F167-4D7B-B03F-7AF7518E6AD3}" type="presParOf" srcId="{92DDFD47-5361-4FB2-AFBC-0F72D8B0C4A8}" destId="{1CB5E4B7-0573-4025-8D81-E9960727E990}" srcOrd="3" destOrd="0" presId="urn:microsoft.com/office/officeart/2005/8/layout/orgChart1"/>
    <dgm:cxn modelId="{0FD34F11-2750-4B9E-A49A-9CA88BBACD63}" type="presParOf" srcId="{1CB5E4B7-0573-4025-8D81-E9960727E990}" destId="{E92BFB74-BAC3-4EA1-B364-C03A245DE9C6}" srcOrd="0" destOrd="0" presId="urn:microsoft.com/office/officeart/2005/8/layout/orgChart1"/>
    <dgm:cxn modelId="{16468815-DC30-47D9-91A8-1DA753976742}" type="presParOf" srcId="{E92BFB74-BAC3-4EA1-B364-C03A245DE9C6}" destId="{20F4C493-F4D9-452C-8445-7163E39C7AF9}" srcOrd="0" destOrd="0" presId="urn:microsoft.com/office/officeart/2005/8/layout/orgChart1"/>
    <dgm:cxn modelId="{31F40B5F-0583-47FE-B29D-F8A36077F5EF}" type="presParOf" srcId="{E92BFB74-BAC3-4EA1-B364-C03A245DE9C6}" destId="{DDD682DF-AC85-4615-B136-614F1AFE1007}" srcOrd="1" destOrd="0" presId="urn:microsoft.com/office/officeart/2005/8/layout/orgChart1"/>
    <dgm:cxn modelId="{2E3BA0EC-F5BF-44B6-8DD5-6ECAC76E3D24}" type="presParOf" srcId="{1CB5E4B7-0573-4025-8D81-E9960727E990}" destId="{25533D18-39F6-4972-BC8A-624BAB425B71}" srcOrd="1" destOrd="0" presId="urn:microsoft.com/office/officeart/2005/8/layout/orgChart1"/>
    <dgm:cxn modelId="{188EB9C2-5A7F-4691-B497-D61D8870F4A9}" type="presParOf" srcId="{1CB5E4B7-0573-4025-8D81-E9960727E990}" destId="{B3F35A9A-979B-435A-B4CA-E254438E4431}" srcOrd="2" destOrd="0" presId="urn:microsoft.com/office/officeart/2005/8/layout/orgChart1"/>
    <dgm:cxn modelId="{59954E1D-37FB-4741-9574-40A4162733C1}" type="presParOf" srcId="{92DDFD47-5361-4FB2-AFBC-0F72D8B0C4A8}" destId="{7AC66E0F-1B32-46AE-8EA1-194A2AEC6E4F}" srcOrd="4" destOrd="0" presId="urn:microsoft.com/office/officeart/2005/8/layout/orgChart1"/>
    <dgm:cxn modelId="{5481FC36-B873-4868-884D-EB34EC109F36}" type="presParOf" srcId="{92DDFD47-5361-4FB2-AFBC-0F72D8B0C4A8}" destId="{F00A087A-2C29-40C6-9BB5-767CE24AF15D}" srcOrd="5" destOrd="0" presId="urn:microsoft.com/office/officeart/2005/8/layout/orgChart1"/>
    <dgm:cxn modelId="{D5ADAAEA-2927-4A68-90D7-A64EF13686BD}" type="presParOf" srcId="{F00A087A-2C29-40C6-9BB5-767CE24AF15D}" destId="{755FA9C6-9A68-4A39-B139-6D7A4CFA1A90}" srcOrd="0" destOrd="0" presId="urn:microsoft.com/office/officeart/2005/8/layout/orgChart1"/>
    <dgm:cxn modelId="{4FAFB87C-C421-46CE-B823-3856D32F884F}" type="presParOf" srcId="{755FA9C6-9A68-4A39-B139-6D7A4CFA1A90}" destId="{27840B3A-7B72-415B-978F-67A9F8534660}" srcOrd="0" destOrd="0" presId="urn:microsoft.com/office/officeart/2005/8/layout/orgChart1"/>
    <dgm:cxn modelId="{A0920EF5-4667-4D36-B80C-8AD3F3175C88}" type="presParOf" srcId="{755FA9C6-9A68-4A39-B139-6D7A4CFA1A90}" destId="{E0BB714E-6A3A-4512-AC5D-FABED461FACA}" srcOrd="1" destOrd="0" presId="urn:microsoft.com/office/officeart/2005/8/layout/orgChart1"/>
    <dgm:cxn modelId="{1B3C30F0-0962-489D-93C1-FE76D29D298E}" type="presParOf" srcId="{F00A087A-2C29-40C6-9BB5-767CE24AF15D}" destId="{36379B76-C48D-48B8-A4D9-C08C49634628}" srcOrd="1" destOrd="0" presId="urn:microsoft.com/office/officeart/2005/8/layout/orgChart1"/>
    <dgm:cxn modelId="{8496691A-1C7C-4F17-ACD3-DE988192DB11}" type="presParOf" srcId="{F00A087A-2C29-40C6-9BB5-767CE24AF15D}" destId="{40B37077-5111-49A0-8764-F29B99C63A7A}" srcOrd="2" destOrd="0" presId="urn:microsoft.com/office/officeart/2005/8/layout/orgChart1"/>
    <dgm:cxn modelId="{2BF27889-44D7-48A8-97FB-99C3DA228242}" type="presParOf" srcId="{40A9C89F-BD04-4956-BDF0-326DBFA60D0E}" destId="{32092B62-D91E-4354-BDCB-8F130727A5ED}" srcOrd="2" destOrd="0" presId="urn:microsoft.com/office/officeart/2005/8/layout/orgChart1"/>
    <dgm:cxn modelId="{6D6FDDE9-6113-4EC3-819B-3C494419F935}" type="presParOf" srcId="{02BA5561-1623-4F53-9316-853C88874517}" destId="{550E4938-654E-4610-B022-A1BFEFAECD43}" srcOrd="4" destOrd="0" presId="urn:microsoft.com/office/officeart/2005/8/layout/orgChart1"/>
    <dgm:cxn modelId="{BC9EF782-B651-4116-913C-CC3B4B8FAA7C}" type="presParOf" srcId="{02BA5561-1623-4F53-9316-853C88874517}" destId="{77A19939-F3D6-4502-B653-67F756E30374}" srcOrd="5" destOrd="0" presId="urn:microsoft.com/office/officeart/2005/8/layout/orgChart1"/>
    <dgm:cxn modelId="{36423403-E7A0-4AB0-93C5-88E97242123C}" type="presParOf" srcId="{77A19939-F3D6-4502-B653-67F756E30374}" destId="{CBDE1895-1071-4748-BF25-531051312B6A}" srcOrd="0" destOrd="0" presId="urn:microsoft.com/office/officeart/2005/8/layout/orgChart1"/>
    <dgm:cxn modelId="{4810F3CE-138C-4109-9AF3-C78879772F6D}" type="presParOf" srcId="{CBDE1895-1071-4748-BF25-531051312B6A}" destId="{7CFA2FB1-7392-4EA0-8B59-ECCB91F7327D}" srcOrd="0" destOrd="0" presId="urn:microsoft.com/office/officeart/2005/8/layout/orgChart1"/>
    <dgm:cxn modelId="{6DEAF8F9-1E2A-493F-A47D-A5DA01B2A354}" type="presParOf" srcId="{CBDE1895-1071-4748-BF25-531051312B6A}" destId="{357404F3-0F78-4BD0-A85B-0C4DBF9D815B}" srcOrd="1" destOrd="0" presId="urn:microsoft.com/office/officeart/2005/8/layout/orgChart1"/>
    <dgm:cxn modelId="{69CBB2B8-F42D-4F46-9921-A70A213F2F6B}" type="presParOf" srcId="{77A19939-F3D6-4502-B653-67F756E30374}" destId="{3D63F547-5DDB-4899-8DA3-17D02C5D0BDB}" srcOrd="1" destOrd="0" presId="urn:microsoft.com/office/officeart/2005/8/layout/orgChart1"/>
    <dgm:cxn modelId="{BBC6E58F-A0A9-4BC8-8E25-017D2E8808A3}" type="presParOf" srcId="{77A19939-F3D6-4502-B653-67F756E30374}" destId="{2655D642-4E32-4428-89EE-9E05750F97A6}" srcOrd="2" destOrd="0" presId="urn:microsoft.com/office/officeart/2005/8/layout/orgChart1"/>
    <dgm:cxn modelId="{0D2E91E6-8083-4EFB-AAE7-F1FD025756B2}" type="presParOf" srcId="{02BA5561-1623-4F53-9316-853C88874517}" destId="{7CBA02E3-92DD-45B0-BD0A-9EA98E3F0F93}" srcOrd="6" destOrd="0" presId="urn:microsoft.com/office/officeart/2005/8/layout/orgChart1"/>
    <dgm:cxn modelId="{7EEE589C-F4FD-442D-9793-3A0B5DE5BC9E}" type="presParOf" srcId="{02BA5561-1623-4F53-9316-853C88874517}" destId="{A6F288EF-025A-44F7-81E2-8E49D18C23F7}" srcOrd="7" destOrd="0" presId="urn:microsoft.com/office/officeart/2005/8/layout/orgChart1"/>
    <dgm:cxn modelId="{26BE28D5-3B23-4DFB-BD30-7DA9AD8E7E4C}" type="presParOf" srcId="{A6F288EF-025A-44F7-81E2-8E49D18C23F7}" destId="{17C100E2-869A-4AA1-9DBB-8B4E8D5F69D5}" srcOrd="0" destOrd="0" presId="urn:microsoft.com/office/officeart/2005/8/layout/orgChart1"/>
    <dgm:cxn modelId="{479B29A6-73C5-4370-9955-0EA191DC8C10}" type="presParOf" srcId="{17C100E2-869A-4AA1-9DBB-8B4E8D5F69D5}" destId="{72FA8FF0-C6F3-4B5F-B699-F06C177040AF}" srcOrd="0" destOrd="0" presId="urn:microsoft.com/office/officeart/2005/8/layout/orgChart1"/>
    <dgm:cxn modelId="{9137F18C-4C6A-4A4C-B750-35F699DA3C69}" type="presParOf" srcId="{17C100E2-869A-4AA1-9DBB-8B4E8D5F69D5}" destId="{A8FA9871-3872-4E59-8211-006DC92011B8}" srcOrd="1" destOrd="0" presId="urn:microsoft.com/office/officeart/2005/8/layout/orgChart1"/>
    <dgm:cxn modelId="{2FFB2BDF-14D9-4EC3-BE63-6C0D248D8ACB}" type="presParOf" srcId="{A6F288EF-025A-44F7-81E2-8E49D18C23F7}" destId="{DBAA923E-4A35-4E03-954C-9494262983FA}" srcOrd="1" destOrd="0" presId="urn:microsoft.com/office/officeart/2005/8/layout/orgChart1"/>
    <dgm:cxn modelId="{95999B72-FF12-4F99-8EEB-17A2944CDF6E}" type="presParOf" srcId="{A6F288EF-025A-44F7-81E2-8E49D18C23F7}" destId="{76547025-BBE2-4EDD-B03D-3DB2D2CFBDA7}" srcOrd="2" destOrd="0" presId="urn:microsoft.com/office/officeart/2005/8/layout/orgChart1"/>
    <dgm:cxn modelId="{C5EE6243-1250-4DBB-AEB5-47387EF44903}" type="presParOf" srcId="{02BA5561-1623-4F53-9316-853C88874517}" destId="{D2DEEFF3-D4ED-4886-96C0-25299CAE8BBA}" srcOrd="8" destOrd="0" presId="urn:microsoft.com/office/officeart/2005/8/layout/orgChart1"/>
    <dgm:cxn modelId="{63275CB5-0C1D-4EB4-8976-9AE5CD5A1EB3}" type="presParOf" srcId="{02BA5561-1623-4F53-9316-853C88874517}" destId="{6C298DB6-367C-4039-8F54-E840432A91EA}" srcOrd="9" destOrd="0" presId="urn:microsoft.com/office/officeart/2005/8/layout/orgChart1"/>
    <dgm:cxn modelId="{AA96466E-411A-4E4E-9029-836F1C78DBA0}" type="presParOf" srcId="{6C298DB6-367C-4039-8F54-E840432A91EA}" destId="{04E2DCC3-F2EC-49EC-AF2D-F2B075354B29}" srcOrd="0" destOrd="0" presId="urn:microsoft.com/office/officeart/2005/8/layout/orgChart1"/>
    <dgm:cxn modelId="{16AB6C7C-5398-41F5-9958-1EB95D1ABB23}" type="presParOf" srcId="{04E2DCC3-F2EC-49EC-AF2D-F2B075354B29}" destId="{E3682ED0-5C06-432C-9BDD-F1A6F2FA9332}" srcOrd="0" destOrd="0" presId="urn:microsoft.com/office/officeart/2005/8/layout/orgChart1"/>
    <dgm:cxn modelId="{522DC19E-DE8E-4FE0-8002-91895865B256}" type="presParOf" srcId="{04E2DCC3-F2EC-49EC-AF2D-F2B075354B29}" destId="{CDF90459-609C-4741-BFA5-E2EB7B221162}" srcOrd="1" destOrd="0" presId="urn:microsoft.com/office/officeart/2005/8/layout/orgChart1"/>
    <dgm:cxn modelId="{2D2CC713-4047-49BF-98B8-B32BC8C78CF1}" type="presParOf" srcId="{6C298DB6-367C-4039-8F54-E840432A91EA}" destId="{CCE0BFF1-84D6-48CA-8909-86B777AE5A3A}" srcOrd="1" destOrd="0" presId="urn:microsoft.com/office/officeart/2005/8/layout/orgChart1"/>
    <dgm:cxn modelId="{BF066AFA-1108-4EFA-B9A2-23B8AEE294CF}" type="presParOf" srcId="{6C298DB6-367C-4039-8F54-E840432A91EA}" destId="{2B2B9D3C-FBC7-45A5-AA94-332C58A0A17A}" srcOrd="2" destOrd="0" presId="urn:microsoft.com/office/officeart/2005/8/layout/orgChart1"/>
    <dgm:cxn modelId="{44FE4591-DF37-4BA5-BD10-757FAEC1AAA1}" type="presParOf" srcId="{02BA5561-1623-4F53-9316-853C88874517}" destId="{74E40487-ACF6-4BD7-A638-C876378C3B2E}" srcOrd="10" destOrd="0" presId="urn:microsoft.com/office/officeart/2005/8/layout/orgChart1"/>
    <dgm:cxn modelId="{EC2C9825-DE73-4805-BD67-E8B5CDEBA850}" type="presParOf" srcId="{02BA5561-1623-4F53-9316-853C88874517}" destId="{A5E83D92-9A92-441E-A708-82B239E5E04C}" srcOrd="11" destOrd="0" presId="urn:microsoft.com/office/officeart/2005/8/layout/orgChart1"/>
    <dgm:cxn modelId="{77E36885-3E40-45A9-A7EB-CD3F4B23119E}" type="presParOf" srcId="{A5E83D92-9A92-441E-A708-82B239E5E04C}" destId="{69C4B252-34DA-4274-8943-5128CF4CC2BD}" srcOrd="0" destOrd="0" presId="urn:microsoft.com/office/officeart/2005/8/layout/orgChart1"/>
    <dgm:cxn modelId="{98532DC2-BEF1-44A2-8BAE-493B413A713C}" type="presParOf" srcId="{69C4B252-34DA-4274-8943-5128CF4CC2BD}" destId="{536E5162-F88F-4DE1-8E81-575B4F73A426}" srcOrd="0" destOrd="0" presId="urn:microsoft.com/office/officeart/2005/8/layout/orgChart1"/>
    <dgm:cxn modelId="{956EFE03-8CEF-4CE9-AF71-7A141C91596E}" type="presParOf" srcId="{69C4B252-34DA-4274-8943-5128CF4CC2BD}" destId="{FB89E8F1-58D6-48D6-BCD7-DDC2F88C0977}" srcOrd="1" destOrd="0" presId="urn:microsoft.com/office/officeart/2005/8/layout/orgChart1"/>
    <dgm:cxn modelId="{1B83250E-D34D-4F31-A3D6-B8074C1E893A}" type="presParOf" srcId="{A5E83D92-9A92-441E-A708-82B239E5E04C}" destId="{AF23D735-7B31-4DC0-8F76-E646DB11CE9B}" srcOrd="1" destOrd="0" presId="urn:microsoft.com/office/officeart/2005/8/layout/orgChart1"/>
    <dgm:cxn modelId="{9AA41311-98DB-46CC-9A7A-F7A9C5051E78}" type="presParOf" srcId="{A5E83D92-9A92-441E-A708-82B239E5E04C}" destId="{0D418D24-CE76-4FC9-B73B-C4F9E0368585}" srcOrd="2" destOrd="0" presId="urn:microsoft.com/office/officeart/2005/8/layout/orgChart1"/>
    <dgm:cxn modelId="{9CFC5400-1508-4A1A-984C-F6C793C3AAFC}" type="presParOf" srcId="{02BA5561-1623-4F53-9316-853C88874517}" destId="{9C077F29-6BCD-40F0-996E-A0E2B04C4BC1}" srcOrd="12" destOrd="0" presId="urn:microsoft.com/office/officeart/2005/8/layout/orgChart1"/>
    <dgm:cxn modelId="{C08850C8-24B5-4D4A-A8D5-3CE27F923A13}" type="presParOf" srcId="{02BA5561-1623-4F53-9316-853C88874517}" destId="{19330283-05E7-4018-87F4-996259549B42}" srcOrd="13" destOrd="0" presId="urn:microsoft.com/office/officeart/2005/8/layout/orgChart1"/>
    <dgm:cxn modelId="{B0D1D229-D787-4313-B8F8-E3A3B114EED9}" type="presParOf" srcId="{19330283-05E7-4018-87F4-996259549B42}" destId="{63AED024-AE39-4F08-B9FD-BE47D38BDDF2}" srcOrd="0" destOrd="0" presId="urn:microsoft.com/office/officeart/2005/8/layout/orgChart1"/>
    <dgm:cxn modelId="{B119D82F-50DC-4597-87AA-0903ED5C8EFA}" type="presParOf" srcId="{63AED024-AE39-4F08-B9FD-BE47D38BDDF2}" destId="{82837BAA-DD90-4494-9FAB-91B7E3A5E560}" srcOrd="0" destOrd="0" presId="urn:microsoft.com/office/officeart/2005/8/layout/orgChart1"/>
    <dgm:cxn modelId="{9321C234-E453-4A2A-AF05-8F65A3E542CE}" type="presParOf" srcId="{63AED024-AE39-4F08-B9FD-BE47D38BDDF2}" destId="{893B4D39-419C-452B-A562-A9DDE7270B11}" srcOrd="1" destOrd="0" presId="urn:microsoft.com/office/officeart/2005/8/layout/orgChart1"/>
    <dgm:cxn modelId="{14C5970F-0C61-4966-A1FF-D6CE72A68ABB}" type="presParOf" srcId="{19330283-05E7-4018-87F4-996259549B42}" destId="{E55A3721-A069-4E3B-9471-2DD29F7769C6}" srcOrd="1" destOrd="0" presId="urn:microsoft.com/office/officeart/2005/8/layout/orgChart1"/>
    <dgm:cxn modelId="{A8D29FC3-93DB-43C6-AE31-E220F62206AE}" type="presParOf" srcId="{19330283-05E7-4018-87F4-996259549B42}" destId="{245E8EA8-7AC8-4A1E-BFC6-7C26B01A6F99}" srcOrd="2" destOrd="0" presId="urn:microsoft.com/office/officeart/2005/8/layout/orgChart1"/>
    <dgm:cxn modelId="{5007C2AF-C367-47E5-BCD6-9D40C039356D}" type="presParOf" srcId="{D7584EA0-4A6C-49F2-9EBE-1A3F2DAA6B86}" destId="{4FA92D43-828D-4DF0-953C-B95124CD4CD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EDDB11A-B59C-4A70-8986-060F2BFB2D9E}" type="doc">
      <dgm:prSet loTypeId="urn:microsoft.com/office/officeart/2005/8/layout/orgChart1" loCatId="hierarchy" qsTypeId="urn:microsoft.com/office/officeart/2005/8/quickstyle/simple3" qsCatId="simple" csTypeId="urn:microsoft.com/office/officeart/2005/8/colors/accent1_3" csCatId="accent1" phldr="1"/>
      <dgm:spPr/>
      <dgm:t>
        <a:bodyPr/>
        <a:lstStyle/>
        <a:p>
          <a:endParaRPr lang="fr-FR"/>
        </a:p>
      </dgm:t>
    </dgm:pt>
    <dgm:pt modelId="{E7604920-E0E9-49E7-931B-88503BE5A0CF}">
      <dgm:prSet phldrT="[Text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b="0" dirty="0"/>
            <a:t>Plant Manager SNA 2</a:t>
          </a:r>
        </a:p>
        <a:p>
          <a:r>
            <a:rPr lang="fr-FR" sz="1100" b="0" i="1" u="sng" dirty="0"/>
            <a:t>Walid </a:t>
          </a:r>
          <a:r>
            <a:rPr lang="fr-FR" sz="1100" b="0" i="1" u="sng" dirty="0" err="1"/>
            <a:t>Rhimi</a:t>
          </a:r>
          <a:endParaRPr lang="fr-FR" sz="1100" b="0" i="1" u="sng" dirty="0"/>
        </a:p>
      </dgm:t>
    </dgm:pt>
    <dgm:pt modelId="{310C1C5D-BEAB-45E0-8467-46A4FE0A9C47}" type="parTrans" cxnId="{A3461688-0C9C-422F-8125-84BDBBB5C879}">
      <dgm:prSet/>
      <dgm:spPr/>
      <dgm:t>
        <a:bodyPr/>
        <a:lstStyle/>
        <a:p>
          <a:endParaRPr lang="fr-FR" b="1"/>
        </a:p>
      </dgm:t>
    </dgm:pt>
    <dgm:pt modelId="{1A82467B-2D1A-4870-AD38-2F6088553FED}" type="sibTrans" cxnId="{A3461688-0C9C-422F-8125-84BDBBB5C879}">
      <dgm:prSet/>
      <dgm:spPr/>
      <dgm:t>
        <a:bodyPr/>
        <a:lstStyle/>
        <a:p>
          <a:endParaRPr lang="fr-FR" b="1"/>
        </a:p>
      </dgm:t>
    </dgm:pt>
    <dgm:pt modelId="{169DA1FC-F37C-45D4-8736-8D372C8E65FF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Resp. Production Fonderie</a:t>
          </a:r>
          <a:br>
            <a:rPr lang="fr-FR" sz="1100" dirty="0"/>
          </a:br>
          <a:r>
            <a:rPr lang="fr-FR" sz="1100" i="1" u="sng" dirty="0" err="1"/>
            <a:t>Bacem</a:t>
          </a:r>
          <a:r>
            <a:rPr lang="fr-FR" sz="1100" i="1" u="sng" dirty="0"/>
            <a:t> Ayadi</a:t>
          </a:r>
          <a:br>
            <a:rPr lang="fr-FR" sz="1100" dirty="0"/>
          </a:br>
          <a:endParaRPr lang="fr-FR" sz="1100" i="1" u="sng" dirty="0"/>
        </a:p>
      </dgm:t>
    </dgm:pt>
    <dgm:pt modelId="{11026F47-04DE-456C-B61B-886A0D26B276}" type="parTrans" cxnId="{16A258B5-265B-49E5-A616-BA45162C7796}">
      <dgm:prSet/>
      <dgm:spPr>
        <a:ln w="19050"/>
      </dgm:spPr>
      <dgm:t>
        <a:bodyPr/>
        <a:lstStyle/>
        <a:p>
          <a:endParaRPr lang="fr-FR"/>
        </a:p>
      </dgm:t>
    </dgm:pt>
    <dgm:pt modelId="{4BFB1807-222C-4FCA-9F50-8238F84E0D51}" type="sibTrans" cxnId="{16A258B5-265B-49E5-A616-BA45162C7796}">
      <dgm:prSet/>
      <dgm:spPr/>
      <dgm:t>
        <a:bodyPr/>
        <a:lstStyle/>
        <a:p>
          <a:endParaRPr lang="fr-FR"/>
        </a:p>
      </dgm:t>
    </dgm:pt>
    <dgm:pt modelId="{EDF108FB-0B5B-4F35-80FF-80977D1EFCC2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ctr"/>
          <a:br>
            <a:rPr lang="fr-FR" sz="1050" i="1" u="none" dirty="0"/>
          </a:br>
          <a:r>
            <a:rPr lang="fr-FR" sz="1050" i="0" u="none" dirty="0"/>
            <a:t> Chef  d’équipe +</a:t>
          </a:r>
          <a:br>
            <a:rPr lang="fr-FR" sz="1050" i="0" u="none" dirty="0"/>
          </a:br>
          <a:r>
            <a:rPr lang="fr-FR" sz="1050" i="0" u="none" dirty="0"/>
            <a:t> Opérateurs</a:t>
          </a:r>
          <a:br>
            <a:rPr lang="fr-FR" sz="1050" i="0" u="sng" dirty="0"/>
          </a:br>
          <a:endParaRPr lang="fr-FR" sz="1050" i="0" u="sng" dirty="0"/>
        </a:p>
      </dgm:t>
    </dgm:pt>
    <dgm:pt modelId="{C6DCDBEC-1A7D-4810-ACA3-BF10D2C7FAC0}" type="parTrans" cxnId="{AC374548-6C5B-4697-86DC-71B55A54F8B1}">
      <dgm:prSet/>
      <dgm:spPr/>
      <dgm:t>
        <a:bodyPr/>
        <a:lstStyle/>
        <a:p>
          <a:endParaRPr lang="fr-FR"/>
        </a:p>
      </dgm:t>
    </dgm:pt>
    <dgm:pt modelId="{2B5BA024-DAE3-4312-A607-A461EDC185B8}" type="sibTrans" cxnId="{AC374548-6C5B-4697-86DC-71B55A54F8B1}">
      <dgm:prSet/>
      <dgm:spPr/>
      <dgm:t>
        <a:bodyPr/>
        <a:lstStyle/>
        <a:p>
          <a:endParaRPr lang="fr-FR"/>
        </a:p>
      </dgm:t>
    </dgm:pt>
    <dgm:pt modelId="{97CB599B-1ED8-48EF-90AF-980D054DB3E8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Resp. Production Plaque </a:t>
          </a:r>
          <a:br>
            <a:rPr lang="fr-FR" sz="1100" dirty="0"/>
          </a:br>
          <a:r>
            <a:rPr lang="fr-FR" sz="1100" i="1" u="sng" dirty="0"/>
            <a:t>Ramzi </a:t>
          </a:r>
          <a:r>
            <a:rPr lang="fr-FR" sz="1100" i="1" u="sng" dirty="0" err="1"/>
            <a:t>Saghraoui</a:t>
          </a:r>
          <a:endParaRPr lang="fr-FR" sz="1300" i="1" u="sng" dirty="0"/>
        </a:p>
      </dgm:t>
    </dgm:pt>
    <dgm:pt modelId="{B4ED5A4D-F191-4C21-A775-3817CEF43302}" type="parTrans" cxnId="{5B387FD4-ECEF-4E38-BC2B-2B9E413BC381}">
      <dgm:prSet/>
      <dgm:spPr/>
      <dgm:t>
        <a:bodyPr/>
        <a:lstStyle/>
        <a:p>
          <a:endParaRPr lang="fr-FR"/>
        </a:p>
      </dgm:t>
    </dgm:pt>
    <dgm:pt modelId="{783C6DFF-F59F-4166-BA2C-7440B44C2DCE}" type="sibTrans" cxnId="{5B387FD4-ECEF-4E38-BC2B-2B9E413BC381}">
      <dgm:prSet/>
      <dgm:spPr/>
      <dgm:t>
        <a:bodyPr/>
        <a:lstStyle/>
        <a:p>
          <a:endParaRPr lang="fr-FR"/>
        </a:p>
      </dgm:t>
    </dgm:pt>
    <dgm:pt modelId="{6A371302-B29B-420C-BE2F-A0F3C09EEEA1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Resp. Maintenance </a:t>
          </a:r>
          <a:br>
            <a:rPr lang="fr-FR" sz="1100" dirty="0"/>
          </a:br>
          <a:r>
            <a:rPr lang="fr-FR" sz="1100" dirty="0" err="1"/>
            <a:t>Ferouk</a:t>
          </a:r>
          <a:r>
            <a:rPr lang="fr-FR" sz="1100" dirty="0"/>
            <a:t> Hamad </a:t>
          </a:r>
          <a:endParaRPr lang="fr-FR" sz="1100" i="1" u="sng" dirty="0"/>
        </a:p>
      </dgm:t>
    </dgm:pt>
    <dgm:pt modelId="{726D52FA-7901-4EB5-BA2D-0B39497DACD7}" type="parTrans" cxnId="{C0506254-B19D-47AB-8CFC-7F0B5BC42F54}">
      <dgm:prSet/>
      <dgm:spPr/>
      <dgm:t>
        <a:bodyPr/>
        <a:lstStyle/>
        <a:p>
          <a:endParaRPr lang="fr-FR"/>
        </a:p>
      </dgm:t>
    </dgm:pt>
    <dgm:pt modelId="{3402E16F-522E-42AA-9409-F2ACE67E6887}" type="sibTrans" cxnId="{C0506254-B19D-47AB-8CFC-7F0B5BC42F54}">
      <dgm:prSet/>
      <dgm:spPr/>
      <dgm:t>
        <a:bodyPr/>
        <a:lstStyle/>
        <a:p>
          <a:endParaRPr lang="fr-FR"/>
        </a:p>
      </dgm:t>
    </dgm:pt>
    <dgm:pt modelId="{8BF9DB87-1C59-4EBC-9C96-6B38F647F5C9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Resp.  HSE</a:t>
          </a:r>
        </a:p>
        <a:p>
          <a:r>
            <a:rPr lang="fr-FR" sz="1100" i="1" u="sng" dirty="0" err="1"/>
            <a:t>Becem</a:t>
          </a:r>
          <a:r>
            <a:rPr lang="fr-FR" sz="1100" i="1" u="sng" dirty="0"/>
            <a:t> </a:t>
          </a:r>
          <a:r>
            <a:rPr lang="fr-FR" sz="1100" i="1" u="sng" dirty="0" err="1"/>
            <a:t>Mechergui</a:t>
          </a:r>
          <a:endParaRPr lang="fr-FR" sz="1100" i="1" u="sng" dirty="0"/>
        </a:p>
      </dgm:t>
    </dgm:pt>
    <dgm:pt modelId="{AF930F91-B956-4B3D-B601-CCCD891E3628}" type="parTrans" cxnId="{3794D924-5AD9-4D40-91DD-B8723DD2A302}">
      <dgm:prSet/>
      <dgm:spPr/>
      <dgm:t>
        <a:bodyPr/>
        <a:lstStyle/>
        <a:p>
          <a:endParaRPr lang="fr-FR"/>
        </a:p>
      </dgm:t>
    </dgm:pt>
    <dgm:pt modelId="{23ADCFB5-3487-49D3-A125-543F479F91B9}" type="sibTrans" cxnId="{3794D924-5AD9-4D40-91DD-B8723DD2A302}">
      <dgm:prSet/>
      <dgm:spPr/>
      <dgm:t>
        <a:bodyPr/>
        <a:lstStyle/>
        <a:p>
          <a:endParaRPr lang="fr-FR"/>
        </a:p>
      </dgm:t>
    </dgm:pt>
    <dgm:pt modelId="{EE177F44-F3A6-4AB2-9866-E895C13B2B09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chefs d’équipe +</a:t>
          </a:r>
          <a:b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Operateurs</a:t>
          </a:r>
        </a:p>
      </dgm:t>
    </dgm:pt>
    <dgm:pt modelId="{3C756CA9-EB98-465B-866A-398F3985143E}" type="parTrans" cxnId="{83C68620-F796-48F8-82E8-020DF6AA90A9}">
      <dgm:prSet/>
      <dgm:spPr/>
      <dgm:t>
        <a:bodyPr/>
        <a:lstStyle/>
        <a:p>
          <a:endParaRPr lang="fr-FR"/>
        </a:p>
      </dgm:t>
    </dgm:pt>
    <dgm:pt modelId="{155CFA64-0230-4620-A29F-11AE4AA0F082}" type="sibTrans" cxnId="{83C68620-F796-48F8-82E8-020DF6AA90A9}">
      <dgm:prSet/>
      <dgm:spPr/>
      <dgm:t>
        <a:bodyPr/>
        <a:lstStyle/>
        <a:p>
          <a:endParaRPr lang="fr-FR"/>
        </a:p>
      </dgm:t>
    </dgm:pt>
    <dgm:pt modelId="{C729CA05-8EC9-4FDB-B974-6529814E7845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Ingénieur Méthodes/Process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Bilel </a:t>
          </a:r>
          <a:r>
            <a:rPr lang="fr-FR" sz="1100" i="1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Ghodhbeni</a:t>
          </a:r>
          <a:endParaRPr lang="fr-FR" sz="1100" i="1" u="sng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gm:t>
    </dgm:pt>
    <dgm:pt modelId="{7D315024-3C95-4679-80AA-5C983B1ED83D}" type="parTrans" cxnId="{E68E6145-153A-4DB7-9FB6-30E4ADC35D8F}">
      <dgm:prSet/>
      <dgm:spPr>
        <a:ln w="19050"/>
      </dgm:spPr>
      <dgm:t>
        <a:bodyPr/>
        <a:lstStyle/>
        <a:p>
          <a:endParaRPr lang="fr-FR"/>
        </a:p>
      </dgm:t>
    </dgm:pt>
    <dgm:pt modelId="{DDC44694-F06A-4418-82D9-62F61BF2413A}" type="sibTrans" cxnId="{E68E6145-153A-4DB7-9FB6-30E4ADC35D8F}">
      <dgm:prSet/>
      <dgm:spPr/>
      <dgm:t>
        <a:bodyPr/>
        <a:lstStyle/>
        <a:p>
          <a:endParaRPr lang="fr-FR"/>
        </a:p>
      </dgm:t>
    </dgm:pt>
    <dgm:pt modelId="{E916D045-0B65-49C0-A75A-018626B50D28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2 Techniciens Qualité</a:t>
          </a:r>
          <a:b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10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Hassen + Hamdi</a:t>
          </a:r>
        </a:p>
      </dgm:t>
    </dgm:pt>
    <dgm:pt modelId="{559B40D0-9E33-4D32-A9B3-9C5667BCC8C1}" type="parTrans" cxnId="{92A58CF6-A147-4F33-9F1A-F81FA41C815E}">
      <dgm:prSet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dgm:style>
      </dgm:prSet>
      <dgm:spPr>
        <a:ln w="19050" cap="flat" cmpd="sng" algn="ctr">
          <a:solidFill>
            <a:schemeClr val="accent1"/>
          </a:solidFill>
          <a:prstDash val="dash"/>
          <a:round/>
          <a:headEnd type="none" w="med" len="med"/>
          <a:tailEnd type="none" w="med" len="med"/>
        </a:ln>
      </dgm:spPr>
      <dgm:t>
        <a:bodyPr/>
        <a:lstStyle/>
        <a:p>
          <a:endParaRPr lang="fr-FR" sz="3600"/>
        </a:p>
      </dgm:t>
    </dgm:pt>
    <dgm:pt modelId="{1B99CF33-5095-45B8-9BD5-F6D7CAB80D7C}" type="sibTrans" cxnId="{92A58CF6-A147-4F33-9F1A-F81FA41C815E}">
      <dgm:prSet/>
      <dgm:spPr/>
      <dgm:t>
        <a:bodyPr/>
        <a:lstStyle/>
        <a:p>
          <a:endParaRPr lang="fr-FR"/>
        </a:p>
      </dgm:t>
    </dgm:pt>
    <dgm:pt modelId="{F2068EC2-F961-4841-BE9E-0E52614F8EB8}">
      <dgm:prSet custT="1"/>
      <dgm:spPr/>
      <dgm:t>
        <a:bodyPr/>
        <a:lstStyle/>
        <a:p>
          <a:r>
            <a:rPr lang="fr-FR" sz="1100" dirty="0"/>
            <a:t>Assistante Administrative</a:t>
          </a:r>
          <a:br>
            <a:rPr lang="fr-FR" sz="1100" dirty="0"/>
          </a:br>
          <a:r>
            <a:rPr lang="fr-FR" sz="1100" i="1" u="sng" dirty="0"/>
            <a:t>Sonia </a:t>
          </a:r>
          <a:r>
            <a:rPr lang="fr-FR" sz="1100" i="1" u="sng" dirty="0" err="1"/>
            <a:t>Chamakhi</a:t>
          </a:r>
          <a:endParaRPr lang="fr-FR" sz="1100" i="1" u="sng" dirty="0"/>
        </a:p>
      </dgm:t>
    </dgm:pt>
    <dgm:pt modelId="{812C7120-DFE7-48E4-BB7D-1FC2D6B1180D}" type="parTrans" cxnId="{9050EA90-9F8F-49BE-A27C-F7FC02D402BC}">
      <dgm:prSet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dgm:style>
      </dgm:prSet>
      <dgm:spPr>
        <a:ln w="19050" cap="flat" cmpd="sng" algn="ctr">
          <a:solidFill>
            <a:schemeClr val="accent1"/>
          </a:solidFill>
          <a:prstDash val="dash"/>
          <a:round/>
          <a:headEnd type="none" w="med" len="med"/>
          <a:tailEnd type="none" w="med" len="med"/>
        </a:ln>
      </dgm:spPr>
      <dgm:t>
        <a:bodyPr/>
        <a:lstStyle/>
        <a:p>
          <a:endParaRPr lang="fr-FR"/>
        </a:p>
      </dgm:t>
    </dgm:pt>
    <dgm:pt modelId="{2CA0F5EF-3FC2-4EA4-99B9-AEF0E9D0056B}" type="sibTrans" cxnId="{9050EA90-9F8F-49BE-A27C-F7FC02D402BC}">
      <dgm:prSet/>
      <dgm:spPr/>
      <dgm:t>
        <a:bodyPr/>
        <a:lstStyle/>
        <a:p>
          <a:endParaRPr lang="fr-FR"/>
        </a:p>
      </dgm:t>
    </dgm:pt>
    <dgm:pt modelId="{04864689-2617-47B4-A4FF-1A9FA17DA7B5}">
      <dgm:prSet custT="1"/>
      <dgm:spPr/>
      <dgm:t>
        <a:bodyPr/>
        <a:lstStyle/>
        <a:p>
          <a:r>
            <a:rPr lang="fr-FR" sz="1100" dirty="0"/>
            <a:t>Planificateur</a:t>
          </a:r>
          <a:br>
            <a:rPr lang="fr-FR" sz="1100" dirty="0"/>
          </a:br>
          <a:r>
            <a:rPr lang="fr-FR" sz="1100" i="1" u="sng" dirty="0"/>
            <a:t>Hammadi </a:t>
          </a:r>
          <a:r>
            <a:rPr lang="fr-FR" sz="1100" i="1" u="sng" dirty="0" err="1"/>
            <a:t>Jalel</a:t>
          </a:r>
          <a:endParaRPr lang="fr-FR" sz="1100" i="1" u="sng" dirty="0"/>
        </a:p>
      </dgm:t>
    </dgm:pt>
    <dgm:pt modelId="{42E3623B-5BED-47A1-8C84-48F109FD1BA9}" type="parTrans" cxnId="{58541E13-6854-41DC-93A6-3B65B3416630}">
      <dgm:prSet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dgm:style>
      </dgm:prSet>
      <dgm:spPr>
        <a:ln w="19050" cap="flat" cmpd="sng" algn="ctr">
          <a:solidFill>
            <a:schemeClr val="accent1"/>
          </a:solidFill>
          <a:prstDash val="dash"/>
          <a:round/>
          <a:headEnd type="none" w="med" len="med"/>
          <a:tailEnd type="none" w="med" len="med"/>
        </a:ln>
      </dgm:spPr>
      <dgm:t>
        <a:bodyPr/>
        <a:lstStyle/>
        <a:p>
          <a:endParaRPr lang="fr-FR"/>
        </a:p>
      </dgm:t>
    </dgm:pt>
    <dgm:pt modelId="{BF8C6E97-7A40-4E71-8F68-979F36A9F133}" type="sibTrans" cxnId="{58541E13-6854-41DC-93A6-3B65B3416630}">
      <dgm:prSet/>
      <dgm:spPr/>
      <dgm:t>
        <a:bodyPr/>
        <a:lstStyle/>
        <a:p>
          <a:endParaRPr lang="fr-FR"/>
        </a:p>
      </dgm:t>
    </dgm:pt>
    <dgm:pt modelId="{60731F14-8E08-4B61-BB43-ECD417CB2323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11 Techniciens </a:t>
          </a:r>
        </a:p>
      </dgm:t>
    </dgm:pt>
    <dgm:pt modelId="{4EAAB5FF-73BA-487C-AD14-6498BE3B82EC}" type="parTrans" cxnId="{66D65963-F541-4562-BE4A-62DA2FBB327F}">
      <dgm:prSet/>
      <dgm:spPr/>
      <dgm:t>
        <a:bodyPr/>
        <a:lstStyle/>
        <a:p>
          <a:endParaRPr lang="fr-FR"/>
        </a:p>
      </dgm:t>
    </dgm:pt>
    <dgm:pt modelId="{E959D3DF-7B7E-4AC8-B2EF-C9FDC9BC053B}" type="sibTrans" cxnId="{66D65963-F541-4562-BE4A-62DA2FBB327F}">
      <dgm:prSet/>
      <dgm:spPr/>
      <dgm:t>
        <a:bodyPr/>
        <a:lstStyle/>
        <a:p>
          <a:endParaRPr lang="fr-FR"/>
        </a:p>
      </dgm:t>
    </dgm:pt>
    <dgm:pt modelId="{FD51CD79-8065-497D-BCA9-8F7BB5EC981B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Magasinier PDR</a:t>
          </a:r>
        </a:p>
      </dgm:t>
    </dgm:pt>
    <dgm:pt modelId="{0903F205-4FD2-4F6F-BF79-1EBD86C1744A}" type="parTrans" cxnId="{C9AAC66D-CDF2-43A0-89C2-8A2182DA8713}">
      <dgm:prSet/>
      <dgm:spPr/>
      <dgm:t>
        <a:bodyPr/>
        <a:lstStyle/>
        <a:p>
          <a:endParaRPr lang="fr-FR"/>
        </a:p>
      </dgm:t>
    </dgm:pt>
    <dgm:pt modelId="{9FD81CC7-8709-426C-A44E-93B334DFA549}" type="sibTrans" cxnId="{C9AAC66D-CDF2-43A0-89C2-8A2182DA8713}">
      <dgm:prSet/>
      <dgm:spPr/>
      <dgm:t>
        <a:bodyPr/>
        <a:lstStyle/>
        <a:p>
          <a:endParaRPr lang="fr-FR"/>
        </a:p>
      </dgm:t>
    </dgm:pt>
    <dgm:pt modelId="{1F9B03C7-3BCF-4510-89E1-FA952710E4CC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Nettoyeurs</a:t>
          </a:r>
          <a:r>
            <a:rPr lang="fr-FR" sz="1100" kern="1200" dirty="0"/>
            <a:t> + Gardiens</a:t>
          </a:r>
        </a:p>
      </dgm:t>
    </dgm:pt>
    <dgm:pt modelId="{3E8159E5-C405-436B-9867-23060F0BD7E0}" type="parTrans" cxnId="{3D61A5D8-5E29-493B-A7DE-16FA8F350F76}">
      <dgm:prSet/>
      <dgm:spPr/>
      <dgm:t>
        <a:bodyPr/>
        <a:lstStyle/>
        <a:p>
          <a:endParaRPr lang="fr-FR"/>
        </a:p>
      </dgm:t>
    </dgm:pt>
    <dgm:pt modelId="{21807590-0EAF-4410-9270-43C691318FE0}" type="sibTrans" cxnId="{3D61A5D8-5E29-493B-A7DE-16FA8F350F76}">
      <dgm:prSet/>
      <dgm:spPr/>
      <dgm:t>
        <a:bodyPr/>
        <a:lstStyle/>
        <a:p>
          <a:endParaRPr lang="fr-FR"/>
        </a:p>
      </dgm:t>
    </dgm:pt>
    <dgm:pt modelId="{8B3D3A9C-D50D-489E-B908-815F3A5A3B15}" type="pres">
      <dgm:prSet presAssocID="{0EDDB11A-B59C-4A70-8986-060F2BFB2D9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7584EA0-4A6C-49F2-9EBE-1A3F2DAA6B86}" type="pres">
      <dgm:prSet presAssocID="{E7604920-E0E9-49E7-931B-88503BE5A0CF}" presName="hierRoot1" presStyleCnt="0">
        <dgm:presLayoutVars>
          <dgm:hierBranch val="init"/>
        </dgm:presLayoutVars>
      </dgm:prSet>
      <dgm:spPr/>
    </dgm:pt>
    <dgm:pt modelId="{97882FDA-3230-487D-9F15-C26D2140815F}" type="pres">
      <dgm:prSet presAssocID="{E7604920-E0E9-49E7-931B-88503BE5A0CF}" presName="rootComposite1" presStyleCnt="0"/>
      <dgm:spPr/>
    </dgm:pt>
    <dgm:pt modelId="{4F014B99-85A5-409D-88B5-B27C0C0DC76D}" type="pres">
      <dgm:prSet presAssocID="{E7604920-E0E9-49E7-931B-88503BE5A0CF}" presName="rootText1" presStyleLbl="node0" presStyleIdx="0" presStyleCnt="1" custScaleX="116251" custLinFactNeighborX="691" custLinFactNeighborY="-1702">
        <dgm:presLayoutVars>
          <dgm:chPref val="3"/>
        </dgm:presLayoutVars>
      </dgm:prSet>
      <dgm:spPr/>
    </dgm:pt>
    <dgm:pt modelId="{2FBB7A82-8959-4CD4-867F-76687BADEFE6}" type="pres">
      <dgm:prSet presAssocID="{E7604920-E0E9-49E7-931B-88503BE5A0CF}" presName="rootConnector1" presStyleLbl="node1" presStyleIdx="0" presStyleCnt="0"/>
      <dgm:spPr/>
    </dgm:pt>
    <dgm:pt modelId="{02BA5561-1623-4F53-9316-853C88874517}" type="pres">
      <dgm:prSet presAssocID="{E7604920-E0E9-49E7-931B-88503BE5A0CF}" presName="hierChild2" presStyleCnt="0"/>
      <dgm:spPr/>
    </dgm:pt>
    <dgm:pt modelId="{90715326-BEA2-45E3-B406-1BEC5E9901E9}" type="pres">
      <dgm:prSet presAssocID="{11026F47-04DE-456C-B61B-886A0D26B276}" presName="Name37" presStyleLbl="parChTrans1D2" presStyleIdx="0" presStyleCnt="8"/>
      <dgm:spPr/>
    </dgm:pt>
    <dgm:pt modelId="{D3E34C7A-11B0-4C14-B490-CA5C08CCF84C}" type="pres">
      <dgm:prSet presAssocID="{169DA1FC-F37C-45D4-8736-8D372C8E65FF}" presName="hierRoot2" presStyleCnt="0">
        <dgm:presLayoutVars>
          <dgm:hierBranch val="init"/>
        </dgm:presLayoutVars>
      </dgm:prSet>
      <dgm:spPr/>
    </dgm:pt>
    <dgm:pt modelId="{4ED774C0-1159-4D0F-A09B-70A29571D35D}" type="pres">
      <dgm:prSet presAssocID="{169DA1FC-F37C-45D4-8736-8D372C8E65FF}" presName="rootComposite" presStyleCnt="0"/>
      <dgm:spPr/>
    </dgm:pt>
    <dgm:pt modelId="{85EB9CFB-4798-46F1-99A3-5DBD9389E0AB}" type="pres">
      <dgm:prSet presAssocID="{169DA1FC-F37C-45D4-8736-8D372C8E65FF}" presName="rootText" presStyleLbl="node2" presStyleIdx="0" presStyleCnt="8" custScaleX="109216">
        <dgm:presLayoutVars>
          <dgm:chPref val="3"/>
        </dgm:presLayoutVars>
      </dgm:prSet>
      <dgm:spPr/>
    </dgm:pt>
    <dgm:pt modelId="{F0D0614B-B496-4CD7-8F65-DB973331F571}" type="pres">
      <dgm:prSet presAssocID="{169DA1FC-F37C-45D4-8736-8D372C8E65FF}" presName="rootConnector" presStyleLbl="node2" presStyleIdx="0" presStyleCnt="8"/>
      <dgm:spPr/>
    </dgm:pt>
    <dgm:pt modelId="{8C69915E-5781-40F7-8AA6-E73F05CDEB90}" type="pres">
      <dgm:prSet presAssocID="{169DA1FC-F37C-45D4-8736-8D372C8E65FF}" presName="hierChild4" presStyleCnt="0"/>
      <dgm:spPr/>
    </dgm:pt>
    <dgm:pt modelId="{E5DBD3A6-511C-4954-8B45-9C3C46573239}" type="pres">
      <dgm:prSet presAssocID="{C6DCDBEC-1A7D-4810-ACA3-BF10D2C7FAC0}" presName="Name37" presStyleLbl="parChTrans1D3" presStyleIdx="0" presStyleCnt="5"/>
      <dgm:spPr/>
    </dgm:pt>
    <dgm:pt modelId="{E6DEE6CA-15A5-48FC-A8DE-4C3F8942F89B}" type="pres">
      <dgm:prSet presAssocID="{EDF108FB-0B5B-4F35-80FF-80977D1EFCC2}" presName="hierRoot2" presStyleCnt="0">
        <dgm:presLayoutVars>
          <dgm:hierBranch val="init"/>
        </dgm:presLayoutVars>
      </dgm:prSet>
      <dgm:spPr/>
    </dgm:pt>
    <dgm:pt modelId="{4B5F9CDF-D671-4205-AA79-95ECE26D343F}" type="pres">
      <dgm:prSet presAssocID="{EDF108FB-0B5B-4F35-80FF-80977D1EFCC2}" presName="rootComposite" presStyleCnt="0"/>
      <dgm:spPr/>
    </dgm:pt>
    <dgm:pt modelId="{C43DDB87-57F3-4C3C-97D7-14989F3644D0}" type="pres">
      <dgm:prSet presAssocID="{EDF108FB-0B5B-4F35-80FF-80977D1EFCC2}" presName="rootText" presStyleLbl="node3" presStyleIdx="0" presStyleCnt="5" custScaleY="111686" custLinFactNeighborX="2141" custLinFactNeighborY="-17978">
        <dgm:presLayoutVars>
          <dgm:chPref val="3"/>
        </dgm:presLayoutVars>
      </dgm:prSet>
      <dgm:spPr/>
    </dgm:pt>
    <dgm:pt modelId="{64542D5C-4A7B-47E1-A0E6-139709EBB9F8}" type="pres">
      <dgm:prSet presAssocID="{EDF108FB-0B5B-4F35-80FF-80977D1EFCC2}" presName="rootConnector" presStyleLbl="node3" presStyleIdx="0" presStyleCnt="5"/>
      <dgm:spPr/>
    </dgm:pt>
    <dgm:pt modelId="{6E6080E3-1929-4D6E-8792-A458E71F4B52}" type="pres">
      <dgm:prSet presAssocID="{EDF108FB-0B5B-4F35-80FF-80977D1EFCC2}" presName="hierChild4" presStyleCnt="0"/>
      <dgm:spPr/>
    </dgm:pt>
    <dgm:pt modelId="{45920225-F78F-40FF-A693-E24B2E0DF942}" type="pres">
      <dgm:prSet presAssocID="{EDF108FB-0B5B-4F35-80FF-80977D1EFCC2}" presName="hierChild5" presStyleCnt="0"/>
      <dgm:spPr/>
    </dgm:pt>
    <dgm:pt modelId="{F3966B2F-8C1E-4792-BEFA-3293653BCF8A}" type="pres">
      <dgm:prSet presAssocID="{169DA1FC-F37C-45D4-8736-8D372C8E65FF}" presName="hierChild5" presStyleCnt="0"/>
      <dgm:spPr/>
    </dgm:pt>
    <dgm:pt modelId="{1B551E06-B2A6-4196-BBC4-106ACC2E3569}" type="pres">
      <dgm:prSet presAssocID="{B4ED5A4D-F191-4C21-A775-3817CEF43302}" presName="Name37" presStyleLbl="parChTrans1D2" presStyleIdx="1" presStyleCnt="8"/>
      <dgm:spPr/>
    </dgm:pt>
    <dgm:pt modelId="{40A9C89F-BD04-4956-BDF0-326DBFA60D0E}" type="pres">
      <dgm:prSet presAssocID="{97CB599B-1ED8-48EF-90AF-980D054DB3E8}" presName="hierRoot2" presStyleCnt="0">
        <dgm:presLayoutVars>
          <dgm:hierBranch val="init"/>
        </dgm:presLayoutVars>
      </dgm:prSet>
      <dgm:spPr/>
    </dgm:pt>
    <dgm:pt modelId="{B1783025-6EE5-46D7-A5FC-C3939DFEB842}" type="pres">
      <dgm:prSet presAssocID="{97CB599B-1ED8-48EF-90AF-980D054DB3E8}" presName="rootComposite" presStyleCnt="0"/>
      <dgm:spPr/>
    </dgm:pt>
    <dgm:pt modelId="{2D9DB3A4-B996-4453-8E08-1202C9C86EF8}" type="pres">
      <dgm:prSet presAssocID="{97CB599B-1ED8-48EF-90AF-980D054DB3E8}" presName="rootText" presStyleLbl="node2" presStyleIdx="1" presStyleCnt="8" custLinFactNeighborX="4800" custLinFactNeighborY="-1284">
        <dgm:presLayoutVars>
          <dgm:chPref val="3"/>
        </dgm:presLayoutVars>
      </dgm:prSet>
      <dgm:spPr/>
    </dgm:pt>
    <dgm:pt modelId="{B7894F83-28FB-4D39-99F4-64BF9864010A}" type="pres">
      <dgm:prSet presAssocID="{97CB599B-1ED8-48EF-90AF-980D054DB3E8}" presName="rootConnector" presStyleLbl="node2" presStyleIdx="1" presStyleCnt="8"/>
      <dgm:spPr/>
    </dgm:pt>
    <dgm:pt modelId="{92DDFD47-5361-4FB2-AFBC-0F72D8B0C4A8}" type="pres">
      <dgm:prSet presAssocID="{97CB599B-1ED8-48EF-90AF-980D054DB3E8}" presName="hierChild4" presStyleCnt="0"/>
      <dgm:spPr/>
    </dgm:pt>
    <dgm:pt modelId="{B4E82F3E-5866-4F08-8E64-64B30106AEA2}" type="pres">
      <dgm:prSet presAssocID="{3C756CA9-EB98-465B-866A-398F3985143E}" presName="Name37" presStyleLbl="parChTrans1D3" presStyleIdx="1" presStyleCnt="5"/>
      <dgm:spPr/>
    </dgm:pt>
    <dgm:pt modelId="{4BFB59A3-C730-46CA-9ACC-5983638B1861}" type="pres">
      <dgm:prSet presAssocID="{EE177F44-F3A6-4AB2-9866-E895C13B2B09}" presName="hierRoot2" presStyleCnt="0">
        <dgm:presLayoutVars>
          <dgm:hierBranch val="init"/>
        </dgm:presLayoutVars>
      </dgm:prSet>
      <dgm:spPr/>
    </dgm:pt>
    <dgm:pt modelId="{CAF5121C-D6B2-4B19-96DB-BFB94230B348}" type="pres">
      <dgm:prSet presAssocID="{EE177F44-F3A6-4AB2-9866-E895C13B2B09}" presName="rootComposite" presStyleCnt="0"/>
      <dgm:spPr/>
    </dgm:pt>
    <dgm:pt modelId="{9ACC4F25-80DE-430C-B4AD-57AD15AF921F}" type="pres">
      <dgm:prSet presAssocID="{EE177F44-F3A6-4AB2-9866-E895C13B2B09}" presName="rootText" presStyleLbl="node3" presStyleIdx="1" presStyleCnt="5" custScaleY="109339" custLinFactNeighborY="-16624">
        <dgm:presLayoutVars>
          <dgm:chPref val="3"/>
        </dgm:presLayoutVars>
      </dgm:prSet>
      <dgm:spPr>
        <a:xfrm>
          <a:off x="3631974" y="2877494"/>
          <a:ext cx="1350615" cy="738374"/>
        </a:xfrm>
        <a:prstGeom prst="rect">
          <a:avLst/>
        </a:prstGeom>
      </dgm:spPr>
    </dgm:pt>
    <dgm:pt modelId="{32F1566B-9F14-4952-8D33-59C20A0B051C}" type="pres">
      <dgm:prSet presAssocID="{EE177F44-F3A6-4AB2-9866-E895C13B2B09}" presName="rootConnector" presStyleLbl="node3" presStyleIdx="1" presStyleCnt="5"/>
      <dgm:spPr/>
    </dgm:pt>
    <dgm:pt modelId="{041CFBCC-D3B1-4E4A-B6E1-24316DCF9C23}" type="pres">
      <dgm:prSet presAssocID="{EE177F44-F3A6-4AB2-9866-E895C13B2B09}" presName="hierChild4" presStyleCnt="0"/>
      <dgm:spPr/>
    </dgm:pt>
    <dgm:pt modelId="{9C9D59AC-0D22-4142-9B6B-268D80B32056}" type="pres">
      <dgm:prSet presAssocID="{EE177F44-F3A6-4AB2-9866-E895C13B2B09}" presName="hierChild5" presStyleCnt="0"/>
      <dgm:spPr/>
    </dgm:pt>
    <dgm:pt modelId="{32092B62-D91E-4354-BDCB-8F130727A5ED}" type="pres">
      <dgm:prSet presAssocID="{97CB599B-1ED8-48EF-90AF-980D054DB3E8}" presName="hierChild5" presStyleCnt="0"/>
      <dgm:spPr/>
    </dgm:pt>
    <dgm:pt modelId="{550E4938-654E-4610-B022-A1BFEFAECD43}" type="pres">
      <dgm:prSet presAssocID="{726D52FA-7901-4EB5-BA2D-0B39497DACD7}" presName="Name37" presStyleLbl="parChTrans1D2" presStyleIdx="2" presStyleCnt="8"/>
      <dgm:spPr/>
    </dgm:pt>
    <dgm:pt modelId="{77A19939-F3D6-4502-B653-67F756E30374}" type="pres">
      <dgm:prSet presAssocID="{6A371302-B29B-420C-BE2F-A0F3C09EEEA1}" presName="hierRoot2" presStyleCnt="0">
        <dgm:presLayoutVars>
          <dgm:hierBranch val="init"/>
        </dgm:presLayoutVars>
      </dgm:prSet>
      <dgm:spPr/>
    </dgm:pt>
    <dgm:pt modelId="{CBDE1895-1071-4748-BF25-531051312B6A}" type="pres">
      <dgm:prSet presAssocID="{6A371302-B29B-420C-BE2F-A0F3C09EEEA1}" presName="rootComposite" presStyleCnt="0"/>
      <dgm:spPr/>
    </dgm:pt>
    <dgm:pt modelId="{7CFA2FB1-7392-4EA0-8B59-ECCB91F7327D}" type="pres">
      <dgm:prSet presAssocID="{6A371302-B29B-420C-BE2F-A0F3C09EEEA1}" presName="rootText" presStyleLbl="node2" presStyleIdx="2" presStyleCnt="8">
        <dgm:presLayoutVars>
          <dgm:chPref val="3"/>
        </dgm:presLayoutVars>
      </dgm:prSet>
      <dgm:spPr/>
    </dgm:pt>
    <dgm:pt modelId="{357404F3-0F78-4BD0-A85B-0C4DBF9D815B}" type="pres">
      <dgm:prSet presAssocID="{6A371302-B29B-420C-BE2F-A0F3C09EEEA1}" presName="rootConnector" presStyleLbl="node2" presStyleIdx="2" presStyleCnt="8"/>
      <dgm:spPr/>
    </dgm:pt>
    <dgm:pt modelId="{3D63F547-5DDB-4899-8DA3-17D02C5D0BDB}" type="pres">
      <dgm:prSet presAssocID="{6A371302-B29B-420C-BE2F-A0F3C09EEEA1}" presName="hierChild4" presStyleCnt="0"/>
      <dgm:spPr/>
    </dgm:pt>
    <dgm:pt modelId="{9F14B6AF-BBF0-4D97-859D-0FD9EDA90344}" type="pres">
      <dgm:prSet presAssocID="{4EAAB5FF-73BA-487C-AD14-6498BE3B82EC}" presName="Name37" presStyleLbl="parChTrans1D3" presStyleIdx="2" presStyleCnt="5"/>
      <dgm:spPr/>
    </dgm:pt>
    <dgm:pt modelId="{0FB092CC-5AAA-4D19-A491-70199531FF12}" type="pres">
      <dgm:prSet presAssocID="{60731F14-8E08-4B61-BB43-ECD417CB2323}" presName="hierRoot2" presStyleCnt="0">
        <dgm:presLayoutVars>
          <dgm:hierBranch val="init"/>
        </dgm:presLayoutVars>
      </dgm:prSet>
      <dgm:spPr/>
    </dgm:pt>
    <dgm:pt modelId="{236FC2AC-8399-4F6C-8848-46121BC4F039}" type="pres">
      <dgm:prSet presAssocID="{60731F14-8E08-4B61-BB43-ECD417CB2323}" presName="rootComposite" presStyleCnt="0"/>
      <dgm:spPr/>
    </dgm:pt>
    <dgm:pt modelId="{89A77882-0A65-4874-8E27-F83E04AAAC8D}" type="pres">
      <dgm:prSet presAssocID="{60731F14-8E08-4B61-BB43-ECD417CB2323}" presName="rootText" presStyleLbl="node3" presStyleIdx="2" presStyleCnt="5" custScaleY="113324" custLinFactNeighborY="-16625">
        <dgm:presLayoutVars>
          <dgm:chPref val="3"/>
        </dgm:presLayoutVars>
      </dgm:prSet>
      <dgm:spPr>
        <a:xfrm>
          <a:off x="3495872" y="3124997"/>
          <a:ext cx="1264453" cy="632226"/>
        </a:xfrm>
        <a:prstGeom prst="rect">
          <a:avLst/>
        </a:prstGeom>
      </dgm:spPr>
    </dgm:pt>
    <dgm:pt modelId="{E5321AFD-BFB1-49ED-A27A-1C6F57EBA949}" type="pres">
      <dgm:prSet presAssocID="{60731F14-8E08-4B61-BB43-ECD417CB2323}" presName="rootConnector" presStyleLbl="node3" presStyleIdx="2" presStyleCnt="5"/>
      <dgm:spPr/>
    </dgm:pt>
    <dgm:pt modelId="{EB23D6DB-3471-436B-A4D6-2830E58F8359}" type="pres">
      <dgm:prSet presAssocID="{60731F14-8E08-4B61-BB43-ECD417CB2323}" presName="hierChild4" presStyleCnt="0"/>
      <dgm:spPr/>
    </dgm:pt>
    <dgm:pt modelId="{0A2AE648-F4E8-4E39-B202-54381700DE63}" type="pres">
      <dgm:prSet presAssocID="{60731F14-8E08-4B61-BB43-ECD417CB2323}" presName="hierChild5" presStyleCnt="0"/>
      <dgm:spPr/>
    </dgm:pt>
    <dgm:pt modelId="{889F4004-D9D1-405A-AFE8-E4FAC8E0DD2D}" type="pres">
      <dgm:prSet presAssocID="{0903F205-4FD2-4F6F-BF79-1EBD86C1744A}" presName="Name37" presStyleLbl="parChTrans1D3" presStyleIdx="3" presStyleCnt="5"/>
      <dgm:spPr/>
    </dgm:pt>
    <dgm:pt modelId="{F7CFC497-5E84-41D2-8AC8-0F86C1ABB098}" type="pres">
      <dgm:prSet presAssocID="{FD51CD79-8065-497D-BCA9-8F7BB5EC981B}" presName="hierRoot2" presStyleCnt="0">
        <dgm:presLayoutVars>
          <dgm:hierBranch val="init"/>
        </dgm:presLayoutVars>
      </dgm:prSet>
      <dgm:spPr/>
    </dgm:pt>
    <dgm:pt modelId="{210200AA-7775-47CD-97F8-16106CB798F0}" type="pres">
      <dgm:prSet presAssocID="{FD51CD79-8065-497D-BCA9-8F7BB5EC981B}" presName="rootComposite" presStyleCnt="0"/>
      <dgm:spPr/>
    </dgm:pt>
    <dgm:pt modelId="{679DAB11-63D7-4905-8E81-9C4FEE474235}" type="pres">
      <dgm:prSet presAssocID="{FD51CD79-8065-497D-BCA9-8F7BB5EC981B}" presName="rootText" presStyleLbl="node3" presStyleIdx="3" presStyleCnt="5" custLinFactNeighborY="-30132">
        <dgm:presLayoutVars>
          <dgm:chPref val="3"/>
        </dgm:presLayoutVars>
      </dgm:prSet>
      <dgm:spPr>
        <a:xfrm>
          <a:off x="3495872" y="3652938"/>
          <a:ext cx="1264453" cy="632226"/>
        </a:xfrm>
        <a:prstGeom prst="rect">
          <a:avLst/>
        </a:prstGeom>
      </dgm:spPr>
    </dgm:pt>
    <dgm:pt modelId="{1AF03ADA-37AF-45B2-A226-C708464B136F}" type="pres">
      <dgm:prSet presAssocID="{FD51CD79-8065-497D-BCA9-8F7BB5EC981B}" presName="rootConnector" presStyleLbl="node3" presStyleIdx="3" presStyleCnt="5"/>
      <dgm:spPr/>
    </dgm:pt>
    <dgm:pt modelId="{ED00F3D1-535C-4648-8539-02F0EA5E7D88}" type="pres">
      <dgm:prSet presAssocID="{FD51CD79-8065-497D-BCA9-8F7BB5EC981B}" presName="hierChild4" presStyleCnt="0"/>
      <dgm:spPr/>
    </dgm:pt>
    <dgm:pt modelId="{5AADBC54-27D2-42AC-82BC-0752AAE20B13}" type="pres">
      <dgm:prSet presAssocID="{FD51CD79-8065-497D-BCA9-8F7BB5EC981B}" presName="hierChild5" presStyleCnt="0"/>
      <dgm:spPr/>
    </dgm:pt>
    <dgm:pt modelId="{2655D642-4E32-4428-89EE-9E05750F97A6}" type="pres">
      <dgm:prSet presAssocID="{6A371302-B29B-420C-BE2F-A0F3C09EEEA1}" presName="hierChild5" presStyleCnt="0"/>
      <dgm:spPr/>
    </dgm:pt>
    <dgm:pt modelId="{7CBA02E3-92DD-45B0-BD0A-9EA98E3F0F93}" type="pres">
      <dgm:prSet presAssocID="{AF930F91-B956-4B3D-B601-CCCD891E3628}" presName="Name37" presStyleLbl="parChTrans1D2" presStyleIdx="3" presStyleCnt="8"/>
      <dgm:spPr/>
    </dgm:pt>
    <dgm:pt modelId="{A6F288EF-025A-44F7-81E2-8E49D18C23F7}" type="pres">
      <dgm:prSet presAssocID="{8BF9DB87-1C59-4EBC-9C96-6B38F647F5C9}" presName="hierRoot2" presStyleCnt="0">
        <dgm:presLayoutVars>
          <dgm:hierBranch val="init"/>
        </dgm:presLayoutVars>
      </dgm:prSet>
      <dgm:spPr/>
    </dgm:pt>
    <dgm:pt modelId="{17C100E2-869A-4AA1-9DBB-8B4E8D5F69D5}" type="pres">
      <dgm:prSet presAssocID="{8BF9DB87-1C59-4EBC-9C96-6B38F647F5C9}" presName="rootComposite" presStyleCnt="0"/>
      <dgm:spPr/>
    </dgm:pt>
    <dgm:pt modelId="{72FA8FF0-C6F3-4B5F-B699-F06C177040AF}" type="pres">
      <dgm:prSet presAssocID="{8BF9DB87-1C59-4EBC-9C96-6B38F647F5C9}" presName="rootText" presStyleLbl="node2" presStyleIdx="3" presStyleCnt="8">
        <dgm:presLayoutVars>
          <dgm:chPref val="3"/>
        </dgm:presLayoutVars>
      </dgm:prSet>
      <dgm:spPr/>
    </dgm:pt>
    <dgm:pt modelId="{A8FA9871-3872-4E59-8211-006DC92011B8}" type="pres">
      <dgm:prSet presAssocID="{8BF9DB87-1C59-4EBC-9C96-6B38F647F5C9}" presName="rootConnector" presStyleLbl="node2" presStyleIdx="3" presStyleCnt="8"/>
      <dgm:spPr/>
    </dgm:pt>
    <dgm:pt modelId="{DBAA923E-4A35-4E03-954C-9494262983FA}" type="pres">
      <dgm:prSet presAssocID="{8BF9DB87-1C59-4EBC-9C96-6B38F647F5C9}" presName="hierChild4" presStyleCnt="0"/>
      <dgm:spPr/>
    </dgm:pt>
    <dgm:pt modelId="{D199972E-6C69-4917-90AB-13A278E9E022}" type="pres">
      <dgm:prSet presAssocID="{3E8159E5-C405-436B-9867-23060F0BD7E0}" presName="Name37" presStyleLbl="parChTrans1D3" presStyleIdx="4" presStyleCnt="5"/>
      <dgm:spPr/>
    </dgm:pt>
    <dgm:pt modelId="{70D47954-D20A-4AB3-854E-1B01117A0361}" type="pres">
      <dgm:prSet presAssocID="{1F9B03C7-3BCF-4510-89E1-FA952710E4CC}" presName="hierRoot2" presStyleCnt="0">
        <dgm:presLayoutVars>
          <dgm:hierBranch val="init"/>
        </dgm:presLayoutVars>
      </dgm:prSet>
      <dgm:spPr/>
    </dgm:pt>
    <dgm:pt modelId="{595A8AD2-7019-45A7-83DB-3ACD99F66495}" type="pres">
      <dgm:prSet presAssocID="{1F9B03C7-3BCF-4510-89E1-FA952710E4CC}" presName="rootComposite" presStyleCnt="0"/>
      <dgm:spPr/>
    </dgm:pt>
    <dgm:pt modelId="{5C3899A2-6809-450F-B48A-4B318D1CD2C0}" type="pres">
      <dgm:prSet presAssocID="{1F9B03C7-3BCF-4510-89E1-FA952710E4CC}" presName="rootText" presStyleLbl="node3" presStyleIdx="4" presStyleCnt="5" custLinFactNeighborX="-5273" custLinFactNeighborY="7533">
        <dgm:presLayoutVars>
          <dgm:chPref val="3"/>
        </dgm:presLayoutVars>
      </dgm:prSet>
      <dgm:spPr>
        <a:xfrm>
          <a:off x="4959186" y="2718563"/>
          <a:ext cx="1264453" cy="632226"/>
        </a:xfrm>
        <a:prstGeom prst="rect">
          <a:avLst/>
        </a:prstGeom>
      </dgm:spPr>
    </dgm:pt>
    <dgm:pt modelId="{00A6EB2C-7A2B-40F0-838B-3D60BA2D144D}" type="pres">
      <dgm:prSet presAssocID="{1F9B03C7-3BCF-4510-89E1-FA952710E4CC}" presName="rootConnector" presStyleLbl="node3" presStyleIdx="4" presStyleCnt="5"/>
      <dgm:spPr/>
    </dgm:pt>
    <dgm:pt modelId="{1302BC3E-191D-4CAA-B72D-142AC0A4988C}" type="pres">
      <dgm:prSet presAssocID="{1F9B03C7-3BCF-4510-89E1-FA952710E4CC}" presName="hierChild4" presStyleCnt="0"/>
      <dgm:spPr/>
    </dgm:pt>
    <dgm:pt modelId="{E64960BC-FE79-4F78-B942-DD48DBD552DF}" type="pres">
      <dgm:prSet presAssocID="{1F9B03C7-3BCF-4510-89E1-FA952710E4CC}" presName="hierChild5" presStyleCnt="0"/>
      <dgm:spPr/>
    </dgm:pt>
    <dgm:pt modelId="{76547025-BBE2-4EDD-B03D-3DB2D2CFBDA7}" type="pres">
      <dgm:prSet presAssocID="{8BF9DB87-1C59-4EBC-9C96-6B38F647F5C9}" presName="hierChild5" presStyleCnt="0"/>
      <dgm:spPr/>
    </dgm:pt>
    <dgm:pt modelId="{C880A9D0-E821-447F-8DB4-F937A8F1EF83}" type="pres">
      <dgm:prSet presAssocID="{7D315024-3C95-4679-80AA-5C983B1ED83D}" presName="Name37" presStyleLbl="parChTrans1D2" presStyleIdx="4" presStyleCnt="8"/>
      <dgm:spPr/>
    </dgm:pt>
    <dgm:pt modelId="{EB598144-8876-45D3-915C-FF3498799F7A}" type="pres">
      <dgm:prSet presAssocID="{C729CA05-8EC9-4FDB-B974-6529814E7845}" presName="hierRoot2" presStyleCnt="0">
        <dgm:presLayoutVars>
          <dgm:hierBranch val="init"/>
        </dgm:presLayoutVars>
      </dgm:prSet>
      <dgm:spPr/>
    </dgm:pt>
    <dgm:pt modelId="{687174E6-5B27-439D-9B80-A545FD3755B5}" type="pres">
      <dgm:prSet presAssocID="{C729CA05-8EC9-4FDB-B974-6529814E7845}" presName="rootComposite" presStyleCnt="0"/>
      <dgm:spPr/>
    </dgm:pt>
    <dgm:pt modelId="{4AD65A55-902A-465C-BF06-8F7CFC6B83BE}" type="pres">
      <dgm:prSet presAssocID="{C729CA05-8EC9-4FDB-B974-6529814E7845}" presName="rootText" presStyleLbl="node2" presStyleIdx="4" presStyleCnt="8">
        <dgm:presLayoutVars>
          <dgm:chPref val="3"/>
        </dgm:presLayoutVars>
      </dgm:prSet>
      <dgm:spPr>
        <a:xfrm>
          <a:off x="8742751" y="1503725"/>
          <a:ext cx="1771869" cy="885934"/>
        </a:xfrm>
        <a:prstGeom prst="rect">
          <a:avLst/>
        </a:prstGeom>
      </dgm:spPr>
    </dgm:pt>
    <dgm:pt modelId="{E3CA7B36-DF70-47D8-8A69-7A75A3265C03}" type="pres">
      <dgm:prSet presAssocID="{C729CA05-8EC9-4FDB-B974-6529814E7845}" presName="rootConnector" presStyleLbl="node2" presStyleIdx="4" presStyleCnt="8"/>
      <dgm:spPr/>
    </dgm:pt>
    <dgm:pt modelId="{B663D8EA-2602-4EEF-9E09-E4C9E65B225B}" type="pres">
      <dgm:prSet presAssocID="{C729CA05-8EC9-4FDB-B974-6529814E7845}" presName="hierChild4" presStyleCnt="0"/>
      <dgm:spPr/>
    </dgm:pt>
    <dgm:pt modelId="{5FA64A9E-5BA8-4936-B0B8-E2177551C5D5}" type="pres">
      <dgm:prSet presAssocID="{C729CA05-8EC9-4FDB-B974-6529814E7845}" presName="hierChild5" presStyleCnt="0"/>
      <dgm:spPr/>
    </dgm:pt>
    <dgm:pt modelId="{34E029B0-43F1-4B78-8924-D1E702A81215}" type="pres">
      <dgm:prSet presAssocID="{559B40D0-9E33-4D32-A9B3-9C5667BCC8C1}" presName="Name37" presStyleLbl="parChTrans1D2" presStyleIdx="5" presStyleCnt="8"/>
      <dgm:spPr/>
    </dgm:pt>
    <dgm:pt modelId="{3F4111DE-A6A3-4505-B71E-3C401A925AC2}" type="pres">
      <dgm:prSet presAssocID="{E916D045-0B65-49C0-A75A-018626B50D28}" presName="hierRoot2" presStyleCnt="0">
        <dgm:presLayoutVars>
          <dgm:hierBranch val="init"/>
        </dgm:presLayoutVars>
      </dgm:prSet>
      <dgm:spPr/>
    </dgm:pt>
    <dgm:pt modelId="{26F724D0-3E5F-492F-A16D-2D2CB64C9525}" type="pres">
      <dgm:prSet presAssocID="{E916D045-0B65-49C0-A75A-018626B50D28}" presName="rootComposite" presStyleCnt="0"/>
      <dgm:spPr/>
    </dgm:pt>
    <dgm:pt modelId="{D21BB6FB-7146-4A3A-8AF6-D85FF51706D6}" type="pres">
      <dgm:prSet presAssocID="{E916D045-0B65-49C0-A75A-018626B50D28}" presName="rootText" presStyleLbl="node2" presStyleIdx="5" presStyleCnt="8">
        <dgm:presLayoutVars>
          <dgm:chPref val="3"/>
        </dgm:presLayoutVars>
      </dgm:prSet>
      <dgm:spPr>
        <a:xfrm>
          <a:off x="9043083" y="2214778"/>
          <a:ext cx="1471743" cy="735871"/>
        </a:xfrm>
        <a:prstGeom prst="rect">
          <a:avLst/>
        </a:prstGeom>
      </dgm:spPr>
    </dgm:pt>
    <dgm:pt modelId="{76C9837E-B18C-4AF8-A1C7-D316B99FC1CA}" type="pres">
      <dgm:prSet presAssocID="{E916D045-0B65-49C0-A75A-018626B50D28}" presName="rootConnector" presStyleLbl="node2" presStyleIdx="5" presStyleCnt="8"/>
      <dgm:spPr/>
    </dgm:pt>
    <dgm:pt modelId="{F4FA610A-D9F8-4459-9CFC-94E0D934B24C}" type="pres">
      <dgm:prSet presAssocID="{E916D045-0B65-49C0-A75A-018626B50D28}" presName="hierChild4" presStyleCnt="0"/>
      <dgm:spPr/>
    </dgm:pt>
    <dgm:pt modelId="{A87709C0-FFFA-4857-BAE2-CE3A15E2A5C4}" type="pres">
      <dgm:prSet presAssocID="{E916D045-0B65-49C0-A75A-018626B50D28}" presName="hierChild5" presStyleCnt="0"/>
      <dgm:spPr/>
    </dgm:pt>
    <dgm:pt modelId="{F96F5321-19CC-462B-9948-712CAF0D4F5C}" type="pres">
      <dgm:prSet presAssocID="{812C7120-DFE7-48E4-BB7D-1FC2D6B1180D}" presName="Name37" presStyleLbl="parChTrans1D2" presStyleIdx="6" presStyleCnt="8"/>
      <dgm:spPr/>
    </dgm:pt>
    <dgm:pt modelId="{8F9DAE75-F9F6-4FE4-8342-EE5D93AC6BD5}" type="pres">
      <dgm:prSet presAssocID="{F2068EC2-F961-4841-BE9E-0E52614F8EB8}" presName="hierRoot2" presStyleCnt="0">
        <dgm:presLayoutVars>
          <dgm:hierBranch val="init"/>
        </dgm:presLayoutVars>
      </dgm:prSet>
      <dgm:spPr/>
    </dgm:pt>
    <dgm:pt modelId="{2E07F2C5-DD4B-4145-B706-063BA0EA24BB}" type="pres">
      <dgm:prSet presAssocID="{F2068EC2-F961-4841-BE9E-0E52614F8EB8}" presName="rootComposite" presStyleCnt="0"/>
      <dgm:spPr/>
    </dgm:pt>
    <dgm:pt modelId="{9D347B0E-8AB9-47F0-B19D-72861481E7F9}" type="pres">
      <dgm:prSet presAssocID="{F2068EC2-F961-4841-BE9E-0E52614F8EB8}" presName="rootText" presStyleLbl="node2" presStyleIdx="6" presStyleCnt="8">
        <dgm:presLayoutVars>
          <dgm:chPref val="3"/>
        </dgm:presLayoutVars>
      </dgm:prSet>
      <dgm:spPr/>
    </dgm:pt>
    <dgm:pt modelId="{A6D3AD4C-94F3-4D45-9D2C-30A05257F264}" type="pres">
      <dgm:prSet presAssocID="{F2068EC2-F961-4841-BE9E-0E52614F8EB8}" presName="rootConnector" presStyleLbl="node2" presStyleIdx="6" presStyleCnt="8"/>
      <dgm:spPr/>
    </dgm:pt>
    <dgm:pt modelId="{B96389BA-5809-4561-A1B8-7CBD6F42C1B8}" type="pres">
      <dgm:prSet presAssocID="{F2068EC2-F961-4841-BE9E-0E52614F8EB8}" presName="hierChild4" presStyleCnt="0"/>
      <dgm:spPr/>
    </dgm:pt>
    <dgm:pt modelId="{FECC252A-12C1-4CCD-9243-012564A257BB}" type="pres">
      <dgm:prSet presAssocID="{F2068EC2-F961-4841-BE9E-0E52614F8EB8}" presName="hierChild5" presStyleCnt="0"/>
      <dgm:spPr/>
    </dgm:pt>
    <dgm:pt modelId="{D60898E3-50D1-4976-A47D-94C2A0B28CA6}" type="pres">
      <dgm:prSet presAssocID="{42E3623B-5BED-47A1-8C84-48F109FD1BA9}" presName="Name37" presStyleLbl="parChTrans1D2" presStyleIdx="7" presStyleCnt="8"/>
      <dgm:spPr/>
    </dgm:pt>
    <dgm:pt modelId="{02B18972-C7D7-4847-999A-ACD35C6136AC}" type="pres">
      <dgm:prSet presAssocID="{04864689-2617-47B4-A4FF-1A9FA17DA7B5}" presName="hierRoot2" presStyleCnt="0">
        <dgm:presLayoutVars>
          <dgm:hierBranch val="init"/>
        </dgm:presLayoutVars>
      </dgm:prSet>
      <dgm:spPr/>
    </dgm:pt>
    <dgm:pt modelId="{CB54EFA4-4934-47A0-A16F-694C27BDAEA3}" type="pres">
      <dgm:prSet presAssocID="{04864689-2617-47B4-A4FF-1A9FA17DA7B5}" presName="rootComposite" presStyleCnt="0"/>
      <dgm:spPr/>
    </dgm:pt>
    <dgm:pt modelId="{AD07926D-F246-4D3B-8575-E95DDBA527A5}" type="pres">
      <dgm:prSet presAssocID="{04864689-2617-47B4-A4FF-1A9FA17DA7B5}" presName="rootText" presStyleLbl="node2" presStyleIdx="7" presStyleCnt="8">
        <dgm:presLayoutVars>
          <dgm:chPref val="3"/>
        </dgm:presLayoutVars>
      </dgm:prSet>
      <dgm:spPr/>
    </dgm:pt>
    <dgm:pt modelId="{84059EAB-EDE6-4E37-BBE2-159BFE835A12}" type="pres">
      <dgm:prSet presAssocID="{04864689-2617-47B4-A4FF-1A9FA17DA7B5}" presName="rootConnector" presStyleLbl="node2" presStyleIdx="7" presStyleCnt="8"/>
      <dgm:spPr/>
    </dgm:pt>
    <dgm:pt modelId="{57039964-8797-48FF-AFB7-BA8CFE649570}" type="pres">
      <dgm:prSet presAssocID="{04864689-2617-47B4-A4FF-1A9FA17DA7B5}" presName="hierChild4" presStyleCnt="0"/>
      <dgm:spPr/>
    </dgm:pt>
    <dgm:pt modelId="{F78D1A3C-4116-46F9-B07F-AD07F6F3FF07}" type="pres">
      <dgm:prSet presAssocID="{04864689-2617-47B4-A4FF-1A9FA17DA7B5}" presName="hierChild5" presStyleCnt="0"/>
      <dgm:spPr/>
    </dgm:pt>
    <dgm:pt modelId="{4FA92D43-828D-4DF0-953C-B95124CD4CDF}" type="pres">
      <dgm:prSet presAssocID="{E7604920-E0E9-49E7-931B-88503BE5A0CF}" presName="hierChild3" presStyleCnt="0"/>
      <dgm:spPr/>
    </dgm:pt>
  </dgm:ptLst>
  <dgm:cxnLst>
    <dgm:cxn modelId="{EE7AE302-B882-4208-82CC-9434E0E6D27D}" type="presOf" srcId="{F2068EC2-F961-4841-BE9E-0E52614F8EB8}" destId="{9D347B0E-8AB9-47F0-B19D-72861481E7F9}" srcOrd="0" destOrd="0" presId="urn:microsoft.com/office/officeart/2005/8/layout/orgChart1"/>
    <dgm:cxn modelId="{AD81C105-70EC-4B3A-92D6-2946B861FEDC}" type="presOf" srcId="{E7604920-E0E9-49E7-931B-88503BE5A0CF}" destId="{4F014B99-85A5-409D-88B5-B27C0C0DC76D}" srcOrd="0" destOrd="0" presId="urn:microsoft.com/office/officeart/2005/8/layout/orgChart1"/>
    <dgm:cxn modelId="{C0D3590A-D0EC-48FA-8216-8CE2F22D5F05}" type="presOf" srcId="{42E3623B-5BED-47A1-8C84-48F109FD1BA9}" destId="{D60898E3-50D1-4976-A47D-94C2A0B28CA6}" srcOrd="0" destOrd="0" presId="urn:microsoft.com/office/officeart/2005/8/layout/orgChart1"/>
    <dgm:cxn modelId="{9F87A10D-8ED5-4A05-AA8E-0C2B34D025DC}" type="presOf" srcId="{C729CA05-8EC9-4FDB-B974-6529814E7845}" destId="{E3CA7B36-DF70-47D8-8A69-7A75A3265C03}" srcOrd="1" destOrd="0" presId="urn:microsoft.com/office/officeart/2005/8/layout/orgChart1"/>
    <dgm:cxn modelId="{C60D2111-54EF-4FA9-B160-2BB17F93B9A4}" type="presOf" srcId="{FD51CD79-8065-497D-BCA9-8F7BB5EC981B}" destId="{679DAB11-63D7-4905-8E81-9C4FEE474235}" srcOrd="0" destOrd="0" presId="urn:microsoft.com/office/officeart/2005/8/layout/orgChart1"/>
    <dgm:cxn modelId="{58541E13-6854-41DC-93A6-3B65B3416630}" srcId="{E7604920-E0E9-49E7-931B-88503BE5A0CF}" destId="{04864689-2617-47B4-A4FF-1A9FA17DA7B5}" srcOrd="7" destOrd="0" parTransId="{42E3623B-5BED-47A1-8C84-48F109FD1BA9}" sibTransId="{BF8C6E97-7A40-4E71-8F68-979F36A9F133}"/>
    <dgm:cxn modelId="{9975D217-6AA6-496F-9E11-7F3B938603B8}" type="presOf" srcId="{EE177F44-F3A6-4AB2-9866-E895C13B2B09}" destId="{32F1566B-9F14-4952-8D33-59C20A0B051C}" srcOrd="1" destOrd="0" presId="urn:microsoft.com/office/officeart/2005/8/layout/orgChart1"/>
    <dgm:cxn modelId="{36B4C21D-06AD-4B48-81BB-7D165902895C}" type="presOf" srcId="{169DA1FC-F37C-45D4-8736-8D372C8E65FF}" destId="{F0D0614B-B496-4CD7-8F65-DB973331F571}" srcOrd="1" destOrd="0" presId="urn:microsoft.com/office/officeart/2005/8/layout/orgChart1"/>
    <dgm:cxn modelId="{83C68620-F796-48F8-82E8-020DF6AA90A9}" srcId="{97CB599B-1ED8-48EF-90AF-980D054DB3E8}" destId="{EE177F44-F3A6-4AB2-9866-E895C13B2B09}" srcOrd="0" destOrd="0" parTransId="{3C756CA9-EB98-465B-866A-398F3985143E}" sibTransId="{155CFA64-0230-4620-A29F-11AE4AA0F082}"/>
    <dgm:cxn modelId="{F083AA20-C713-4693-AF23-60489F00387A}" type="presOf" srcId="{0EDDB11A-B59C-4A70-8986-060F2BFB2D9E}" destId="{8B3D3A9C-D50D-489E-B908-815F3A5A3B15}" srcOrd="0" destOrd="0" presId="urn:microsoft.com/office/officeart/2005/8/layout/orgChart1"/>
    <dgm:cxn modelId="{9F16AB23-FD0C-4EA7-9D25-10E116933393}" type="presOf" srcId="{B4ED5A4D-F191-4C21-A775-3817CEF43302}" destId="{1B551E06-B2A6-4196-BBC4-106ACC2E3569}" srcOrd="0" destOrd="0" presId="urn:microsoft.com/office/officeart/2005/8/layout/orgChart1"/>
    <dgm:cxn modelId="{3794D924-5AD9-4D40-91DD-B8723DD2A302}" srcId="{E7604920-E0E9-49E7-931B-88503BE5A0CF}" destId="{8BF9DB87-1C59-4EBC-9C96-6B38F647F5C9}" srcOrd="3" destOrd="0" parTransId="{AF930F91-B956-4B3D-B601-CCCD891E3628}" sibTransId="{23ADCFB5-3487-49D3-A125-543F479F91B9}"/>
    <dgm:cxn modelId="{E56A7526-A4FB-497D-8B5E-CE297C7D3EF7}" type="presOf" srcId="{F2068EC2-F961-4841-BE9E-0E52614F8EB8}" destId="{A6D3AD4C-94F3-4D45-9D2C-30A05257F264}" srcOrd="1" destOrd="0" presId="urn:microsoft.com/office/officeart/2005/8/layout/orgChart1"/>
    <dgm:cxn modelId="{E4CFD32C-727E-4E15-B038-7A08A14DBF80}" type="presOf" srcId="{E916D045-0B65-49C0-A75A-018626B50D28}" destId="{76C9837E-B18C-4AF8-A1C7-D316B99FC1CA}" srcOrd="1" destOrd="0" presId="urn:microsoft.com/office/officeart/2005/8/layout/orgChart1"/>
    <dgm:cxn modelId="{2412062F-AE76-4E87-BF42-484B10E53BEF}" type="presOf" srcId="{04864689-2617-47B4-A4FF-1A9FA17DA7B5}" destId="{84059EAB-EDE6-4E37-BBE2-159BFE835A12}" srcOrd="1" destOrd="0" presId="urn:microsoft.com/office/officeart/2005/8/layout/orgChart1"/>
    <dgm:cxn modelId="{E635EB30-470B-4EE7-9872-1D6BB4E2A8E5}" type="presOf" srcId="{7D315024-3C95-4679-80AA-5C983B1ED83D}" destId="{C880A9D0-E821-447F-8DB4-F937A8F1EF83}" srcOrd="0" destOrd="0" presId="urn:microsoft.com/office/officeart/2005/8/layout/orgChart1"/>
    <dgm:cxn modelId="{796C2C3A-99C0-4F99-8ADC-B7BFD6515B31}" type="presOf" srcId="{559B40D0-9E33-4D32-A9B3-9C5667BCC8C1}" destId="{34E029B0-43F1-4B78-8924-D1E702A81215}" srcOrd="0" destOrd="0" presId="urn:microsoft.com/office/officeart/2005/8/layout/orgChart1"/>
    <dgm:cxn modelId="{151B5460-E3C5-489C-A79A-AA526ED99E23}" type="presOf" srcId="{6A371302-B29B-420C-BE2F-A0F3C09EEEA1}" destId="{7CFA2FB1-7392-4EA0-8B59-ECCB91F7327D}" srcOrd="0" destOrd="0" presId="urn:microsoft.com/office/officeart/2005/8/layout/orgChart1"/>
    <dgm:cxn modelId="{F9E04861-AE39-432E-B0D3-43EE4FE4B11F}" type="presOf" srcId="{97CB599B-1ED8-48EF-90AF-980D054DB3E8}" destId="{2D9DB3A4-B996-4453-8E08-1202C9C86EF8}" srcOrd="0" destOrd="0" presId="urn:microsoft.com/office/officeart/2005/8/layout/orgChart1"/>
    <dgm:cxn modelId="{66D65963-F541-4562-BE4A-62DA2FBB327F}" srcId="{6A371302-B29B-420C-BE2F-A0F3C09EEEA1}" destId="{60731F14-8E08-4B61-BB43-ECD417CB2323}" srcOrd="0" destOrd="0" parTransId="{4EAAB5FF-73BA-487C-AD14-6498BE3B82EC}" sibTransId="{E959D3DF-7B7E-4AC8-B2EF-C9FDC9BC053B}"/>
    <dgm:cxn modelId="{D559A264-7297-4235-B95B-565D9C8CEA3D}" type="presOf" srcId="{E916D045-0B65-49C0-A75A-018626B50D28}" destId="{D21BB6FB-7146-4A3A-8AF6-D85FF51706D6}" srcOrd="0" destOrd="0" presId="urn:microsoft.com/office/officeart/2005/8/layout/orgChart1"/>
    <dgm:cxn modelId="{E68E6145-153A-4DB7-9FB6-30E4ADC35D8F}" srcId="{E7604920-E0E9-49E7-931B-88503BE5A0CF}" destId="{C729CA05-8EC9-4FDB-B974-6529814E7845}" srcOrd="4" destOrd="0" parTransId="{7D315024-3C95-4679-80AA-5C983B1ED83D}" sibTransId="{DDC44694-F06A-4418-82D9-62F61BF2413A}"/>
    <dgm:cxn modelId="{93E41346-890E-4E5E-96B2-64211D4B7211}" type="presOf" srcId="{EDF108FB-0B5B-4F35-80FF-80977D1EFCC2}" destId="{64542D5C-4A7B-47E1-A0E6-139709EBB9F8}" srcOrd="1" destOrd="0" presId="urn:microsoft.com/office/officeart/2005/8/layout/orgChart1"/>
    <dgm:cxn modelId="{AC374548-6C5B-4697-86DC-71B55A54F8B1}" srcId="{169DA1FC-F37C-45D4-8736-8D372C8E65FF}" destId="{EDF108FB-0B5B-4F35-80FF-80977D1EFCC2}" srcOrd="0" destOrd="0" parTransId="{C6DCDBEC-1A7D-4810-ACA3-BF10D2C7FAC0}" sibTransId="{2B5BA024-DAE3-4312-A607-A461EDC185B8}"/>
    <dgm:cxn modelId="{9FA3026B-C176-49B2-B760-B35CBEC0DFD3}" type="presOf" srcId="{4EAAB5FF-73BA-487C-AD14-6498BE3B82EC}" destId="{9F14B6AF-BBF0-4D97-859D-0FD9EDA90344}" srcOrd="0" destOrd="0" presId="urn:microsoft.com/office/officeart/2005/8/layout/orgChart1"/>
    <dgm:cxn modelId="{2A884F6D-39CC-42BE-A6AF-13D2CA329A39}" type="presOf" srcId="{0903F205-4FD2-4F6F-BF79-1EBD86C1744A}" destId="{889F4004-D9D1-405A-AFE8-E4FAC8E0DD2D}" srcOrd="0" destOrd="0" presId="urn:microsoft.com/office/officeart/2005/8/layout/orgChart1"/>
    <dgm:cxn modelId="{C9AAC66D-CDF2-43A0-89C2-8A2182DA8713}" srcId="{6A371302-B29B-420C-BE2F-A0F3C09EEEA1}" destId="{FD51CD79-8065-497D-BCA9-8F7BB5EC981B}" srcOrd="1" destOrd="0" parTransId="{0903F205-4FD2-4F6F-BF79-1EBD86C1744A}" sibTransId="{9FD81CC7-8709-426C-A44E-93B334DFA549}"/>
    <dgm:cxn modelId="{0478B74F-0301-4077-A907-975836E720AB}" type="presOf" srcId="{60731F14-8E08-4B61-BB43-ECD417CB2323}" destId="{E5321AFD-BFB1-49ED-A27A-1C6F57EBA949}" srcOrd="1" destOrd="0" presId="urn:microsoft.com/office/officeart/2005/8/layout/orgChart1"/>
    <dgm:cxn modelId="{C0506254-B19D-47AB-8CFC-7F0B5BC42F54}" srcId="{E7604920-E0E9-49E7-931B-88503BE5A0CF}" destId="{6A371302-B29B-420C-BE2F-A0F3C09EEEA1}" srcOrd="2" destOrd="0" parTransId="{726D52FA-7901-4EB5-BA2D-0B39497DACD7}" sibTransId="{3402E16F-522E-42AA-9409-F2ACE67E6887}"/>
    <dgm:cxn modelId="{416CA975-F004-4E3B-9BC4-15F89959ED1D}" type="presOf" srcId="{1F9B03C7-3BCF-4510-89E1-FA952710E4CC}" destId="{5C3899A2-6809-450F-B48A-4B318D1CD2C0}" srcOrd="0" destOrd="0" presId="urn:microsoft.com/office/officeart/2005/8/layout/orgChart1"/>
    <dgm:cxn modelId="{3C83B475-7BB2-4AAD-9A52-130CCC3743B8}" type="presOf" srcId="{1F9B03C7-3BCF-4510-89E1-FA952710E4CC}" destId="{00A6EB2C-7A2B-40F0-838B-3D60BA2D144D}" srcOrd="1" destOrd="0" presId="urn:microsoft.com/office/officeart/2005/8/layout/orgChart1"/>
    <dgm:cxn modelId="{72DA7D59-FE06-409A-A10D-E8DF7C5DEEA7}" type="presOf" srcId="{6A371302-B29B-420C-BE2F-A0F3C09EEEA1}" destId="{357404F3-0F78-4BD0-A85B-0C4DBF9D815B}" srcOrd="1" destOrd="0" presId="urn:microsoft.com/office/officeart/2005/8/layout/orgChart1"/>
    <dgm:cxn modelId="{0690507B-C831-48E8-9777-F1FC8AE19D10}" type="presOf" srcId="{812C7120-DFE7-48E4-BB7D-1FC2D6B1180D}" destId="{F96F5321-19CC-462B-9948-712CAF0D4F5C}" srcOrd="0" destOrd="0" presId="urn:microsoft.com/office/officeart/2005/8/layout/orgChart1"/>
    <dgm:cxn modelId="{D4D99E7F-892A-421E-AFBE-0B3D28F52E29}" type="presOf" srcId="{3C756CA9-EB98-465B-866A-398F3985143E}" destId="{B4E82F3E-5866-4F08-8E64-64B30106AEA2}" srcOrd="0" destOrd="0" presId="urn:microsoft.com/office/officeart/2005/8/layout/orgChart1"/>
    <dgm:cxn modelId="{7258C184-495A-4B7E-973A-4D704ED0B282}" type="presOf" srcId="{726D52FA-7901-4EB5-BA2D-0B39497DACD7}" destId="{550E4938-654E-4610-B022-A1BFEFAECD43}" srcOrd="0" destOrd="0" presId="urn:microsoft.com/office/officeart/2005/8/layout/orgChart1"/>
    <dgm:cxn modelId="{A3461688-0C9C-422F-8125-84BDBBB5C879}" srcId="{0EDDB11A-B59C-4A70-8986-060F2BFB2D9E}" destId="{E7604920-E0E9-49E7-931B-88503BE5A0CF}" srcOrd="0" destOrd="0" parTransId="{310C1C5D-BEAB-45E0-8467-46A4FE0A9C47}" sibTransId="{1A82467B-2D1A-4870-AD38-2F6088553FED}"/>
    <dgm:cxn modelId="{9050EA90-9F8F-49BE-A27C-F7FC02D402BC}" srcId="{E7604920-E0E9-49E7-931B-88503BE5A0CF}" destId="{F2068EC2-F961-4841-BE9E-0E52614F8EB8}" srcOrd="6" destOrd="0" parTransId="{812C7120-DFE7-48E4-BB7D-1FC2D6B1180D}" sibTransId="{2CA0F5EF-3FC2-4EA4-99B9-AEF0E9D0056B}"/>
    <dgm:cxn modelId="{4E3BB392-039C-4B91-A4B5-ED1C0CD92DEC}" type="presOf" srcId="{FD51CD79-8065-497D-BCA9-8F7BB5EC981B}" destId="{1AF03ADA-37AF-45B2-A226-C708464B136F}" srcOrd="1" destOrd="0" presId="urn:microsoft.com/office/officeart/2005/8/layout/orgChart1"/>
    <dgm:cxn modelId="{0D5D0D95-6CA3-44DB-8691-6B8F7E813FF8}" type="presOf" srcId="{EE177F44-F3A6-4AB2-9866-E895C13B2B09}" destId="{9ACC4F25-80DE-430C-B4AD-57AD15AF921F}" srcOrd="0" destOrd="0" presId="urn:microsoft.com/office/officeart/2005/8/layout/orgChart1"/>
    <dgm:cxn modelId="{FA9F2C96-EF7A-45D6-AC30-C9F9FD7DE7BB}" type="presOf" srcId="{8BF9DB87-1C59-4EBC-9C96-6B38F647F5C9}" destId="{72FA8FF0-C6F3-4B5F-B699-F06C177040AF}" srcOrd="0" destOrd="0" presId="urn:microsoft.com/office/officeart/2005/8/layout/orgChart1"/>
    <dgm:cxn modelId="{652B0198-F5B5-4FC9-81B0-C3ADDD56C7AE}" type="presOf" srcId="{11026F47-04DE-456C-B61B-886A0D26B276}" destId="{90715326-BEA2-45E3-B406-1BEC5E9901E9}" srcOrd="0" destOrd="0" presId="urn:microsoft.com/office/officeart/2005/8/layout/orgChart1"/>
    <dgm:cxn modelId="{7E7B0BAC-5D6D-42C8-BF2A-2B70A74968D3}" type="presOf" srcId="{04864689-2617-47B4-A4FF-1A9FA17DA7B5}" destId="{AD07926D-F246-4D3B-8575-E95DDBA527A5}" srcOrd="0" destOrd="0" presId="urn:microsoft.com/office/officeart/2005/8/layout/orgChart1"/>
    <dgm:cxn modelId="{6CB63BB1-E8CD-4BD0-B592-4C687814C990}" type="presOf" srcId="{EDF108FB-0B5B-4F35-80FF-80977D1EFCC2}" destId="{C43DDB87-57F3-4C3C-97D7-14989F3644D0}" srcOrd="0" destOrd="0" presId="urn:microsoft.com/office/officeart/2005/8/layout/orgChart1"/>
    <dgm:cxn modelId="{202F82B4-C462-4ACD-AF92-2283353833EE}" type="presOf" srcId="{C6DCDBEC-1A7D-4810-ACA3-BF10D2C7FAC0}" destId="{E5DBD3A6-511C-4954-8B45-9C3C46573239}" srcOrd="0" destOrd="0" presId="urn:microsoft.com/office/officeart/2005/8/layout/orgChart1"/>
    <dgm:cxn modelId="{16A258B5-265B-49E5-A616-BA45162C7796}" srcId="{E7604920-E0E9-49E7-931B-88503BE5A0CF}" destId="{169DA1FC-F37C-45D4-8736-8D372C8E65FF}" srcOrd="0" destOrd="0" parTransId="{11026F47-04DE-456C-B61B-886A0D26B276}" sibTransId="{4BFB1807-222C-4FCA-9F50-8238F84E0D51}"/>
    <dgm:cxn modelId="{DCA00ABB-4AA4-4460-998B-40B65AB8D19B}" type="presOf" srcId="{E7604920-E0E9-49E7-931B-88503BE5A0CF}" destId="{2FBB7A82-8959-4CD4-867F-76687BADEFE6}" srcOrd="1" destOrd="0" presId="urn:microsoft.com/office/officeart/2005/8/layout/orgChart1"/>
    <dgm:cxn modelId="{0D1950BB-CF05-406F-B9DB-19174CB2E9F2}" type="presOf" srcId="{3E8159E5-C405-436B-9867-23060F0BD7E0}" destId="{D199972E-6C69-4917-90AB-13A278E9E022}" srcOrd="0" destOrd="0" presId="urn:microsoft.com/office/officeart/2005/8/layout/orgChart1"/>
    <dgm:cxn modelId="{5B387FD4-ECEF-4E38-BC2B-2B9E413BC381}" srcId="{E7604920-E0E9-49E7-931B-88503BE5A0CF}" destId="{97CB599B-1ED8-48EF-90AF-980D054DB3E8}" srcOrd="1" destOrd="0" parTransId="{B4ED5A4D-F191-4C21-A775-3817CEF43302}" sibTransId="{783C6DFF-F59F-4166-BA2C-7440B44C2DCE}"/>
    <dgm:cxn modelId="{3D61A5D8-5E29-493B-A7DE-16FA8F350F76}" srcId="{8BF9DB87-1C59-4EBC-9C96-6B38F647F5C9}" destId="{1F9B03C7-3BCF-4510-89E1-FA952710E4CC}" srcOrd="0" destOrd="0" parTransId="{3E8159E5-C405-436B-9867-23060F0BD7E0}" sibTransId="{21807590-0EAF-4410-9270-43C691318FE0}"/>
    <dgm:cxn modelId="{DDD66EDA-A320-406C-A410-7ECBBE53FE14}" type="presOf" srcId="{AF930F91-B956-4B3D-B601-CCCD891E3628}" destId="{7CBA02E3-92DD-45B0-BD0A-9EA98E3F0F93}" srcOrd="0" destOrd="0" presId="urn:microsoft.com/office/officeart/2005/8/layout/orgChart1"/>
    <dgm:cxn modelId="{C5EFE0DB-910F-48B7-ABC2-151B5C7CFA35}" type="presOf" srcId="{97CB599B-1ED8-48EF-90AF-980D054DB3E8}" destId="{B7894F83-28FB-4D39-99F4-64BF9864010A}" srcOrd="1" destOrd="0" presId="urn:microsoft.com/office/officeart/2005/8/layout/orgChart1"/>
    <dgm:cxn modelId="{C3AC11E4-622F-4A05-97D6-10F472046C79}" type="presOf" srcId="{C729CA05-8EC9-4FDB-B974-6529814E7845}" destId="{4AD65A55-902A-465C-BF06-8F7CFC6B83BE}" srcOrd="0" destOrd="0" presId="urn:microsoft.com/office/officeart/2005/8/layout/orgChart1"/>
    <dgm:cxn modelId="{DAA68DE4-8493-4E92-95AC-BD440302D116}" type="presOf" srcId="{60731F14-8E08-4B61-BB43-ECD417CB2323}" destId="{89A77882-0A65-4874-8E27-F83E04AAAC8D}" srcOrd="0" destOrd="0" presId="urn:microsoft.com/office/officeart/2005/8/layout/orgChart1"/>
    <dgm:cxn modelId="{635C8FE6-8030-4F74-925E-0B600624B1F7}" type="presOf" srcId="{8BF9DB87-1C59-4EBC-9C96-6B38F647F5C9}" destId="{A8FA9871-3872-4E59-8211-006DC92011B8}" srcOrd="1" destOrd="0" presId="urn:microsoft.com/office/officeart/2005/8/layout/orgChart1"/>
    <dgm:cxn modelId="{63DE2CF6-9950-4CBE-97B8-971E176004A9}" type="presOf" srcId="{169DA1FC-F37C-45D4-8736-8D372C8E65FF}" destId="{85EB9CFB-4798-46F1-99A3-5DBD9389E0AB}" srcOrd="0" destOrd="0" presId="urn:microsoft.com/office/officeart/2005/8/layout/orgChart1"/>
    <dgm:cxn modelId="{92A58CF6-A147-4F33-9F1A-F81FA41C815E}" srcId="{E7604920-E0E9-49E7-931B-88503BE5A0CF}" destId="{E916D045-0B65-49C0-A75A-018626B50D28}" srcOrd="5" destOrd="0" parTransId="{559B40D0-9E33-4D32-A9B3-9C5667BCC8C1}" sibTransId="{1B99CF33-5095-45B8-9BD5-F6D7CAB80D7C}"/>
    <dgm:cxn modelId="{D869B492-CDC5-4621-AC2D-085FB26AE4D4}" type="presParOf" srcId="{8B3D3A9C-D50D-489E-B908-815F3A5A3B15}" destId="{D7584EA0-4A6C-49F2-9EBE-1A3F2DAA6B86}" srcOrd="0" destOrd="0" presId="urn:microsoft.com/office/officeart/2005/8/layout/orgChart1"/>
    <dgm:cxn modelId="{3A1F06E3-1D29-462A-BCEC-02358FE75F05}" type="presParOf" srcId="{D7584EA0-4A6C-49F2-9EBE-1A3F2DAA6B86}" destId="{97882FDA-3230-487D-9F15-C26D2140815F}" srcOrd="0" destOrd="0" presId="urn:microsoft.com/office/officeart/2005/8/layout/orgChart1"/>
    <dgm:cxn modelId="{95FF7783-4DD6-4DFB-BE56-4F42FE67E038}" type="presParOf" srcId="{97882FDA-3230-487D-9F15-C26D2140815F}" destId="{4F014B99-85A5-409D-88B5-B27C0C0DC76D}" srcOrd="0" destOrd="0" presId="urn:microsoft.com/office/officeart/2005/8/layout/orgChart1"/>
    <dgm:cxn modelId="{03D1D259-F97D-45D5-9578-6B7B1CC5B07F}" type="presParOf" srcId="{97882FDA-3230-487D-9F15-C26D2140815F}" destId="{2FBB7A82-8959-4CD4-867F-76687BADEFE6}" srcOrd="1" destOrd="0" presId="urn:microsoft.com/office/officeart/2005/8/layout/orgChart1"/>
    <dgm:cxn modelId="{F063B5E7-ACBC-47D7-BA91-2211E952CC61}" type="presParOf" srcId="{D7584EA0-4A6C-49F2-9EBE-1A3F2DAA6B86}" destId="{02BA5561-1623-4F53-9316-853C88874517}" srcOrd="1" destOrd="0" presId="urn:microsoft.com/office/officeart/2005/8/layout/orgChart1"/>
    <dgm:cxn modelId="{7D2ED740-E2A1-47D7-AF74-940880676B58}" type="presParOf" srcId="{02BA5561-1623-4F53-9316-853C88874517}" destId="{90715326-BEA2-45E3-B406-1BEC5E9901E9}" srcOrd="0" destOrd="0" presId="urn:microsoft.com/office/officeart/2005/8/layout/orgChart1"/>
    <dgm:cxn modelId="{2EA75F7B-4105-42A3-9632-A6D05A394C85}" type="presParOf" srcId="{02BA5561-1623-4F53-9316-853C88874517}" destId="{D3E34C7A-11B0-4C14-B490-CA5C08CCF84C}" srcOrd="1" destOrd="0" presId="urn:microsoft.com/office/officeart/2005/8/layout/orgChart1"/>
    <dgm:cxn modelId="{C80D5C6D-3BDA-430D-9FA6-E5064CA11882}" type="presParOf" srcId="{D3E34C7A-11B0-4C14-B490-CA5C08CCF84C}" destId="{4ED774C0-1159-4D0F-A09B-70A29571D35D}" srcOrd="0" destOrd="0" presId="urn:microsoft.com/office/officeart/2005/8/layout/orgChart1"/>
    <dgm:cxn modelId="{6147CB6C-7ACC-4B02-8E17-4BC9A0346C5A}" type="presParOf" srcId="{4ED774C0-1159-4D0F-A09B-70A29571D35D}" destId="{85EB9CFB-4798-46F1-99A3-5DBD9389E0AB}" srcOrd="0" destOrd="0" presId="urn:microsoft.com/office/officeart/2005/8/layout/orgChart1"/>
    <dgm:cxn modelId="{E1F76EFE-8E6D-4739-AED8-88709A004824}" type="presParOf" srcId="{4ED774C0-1159-4D0F-A09B-70A29571D35D}" destId="{F0D0614B-B496-4CD7-8F65-DB973331F571}" srcOrd="1" destOrd="0" presId="urn:microsoft.com/office/officeart/2005/8/layout/orgChart1"/>
    <dgm:cxn modelId="{6735CD4B-5C48-4DA3-AA13-5DE00F7C6EF2}" type="presParOf" srcId="{D3E34C7A-11B0-4C14-B490-CA5C08CCF84C}" destId="{8C69915E-5781-40F7-8AA6-E73F05CDEB90}" srcOrd="1" destOrd="0" presId="urn:microsoft.com/office/officeart/2005/8/layout/orgChart1"/>
    <dgm:cxn modelId="{72B88251-05D3-4C7C-8729-667CFFCED799}" type="presParOf" srcId="{8C69915E-5781-40F7-8AA6-E73F05CDEB90}" destId="{E5DBD3A6-511C-4954-8B45-9C3C46573239}" srcOrd="0" destOrd="0" presId="urn:microsoft.com/office/officeart/2005/8/layout/orgChart1"/>
    <dgm:cxn modelId="{6806B0E6-41A5-4BFF-B622-8E2E643F0B34}" type="presParOf" srcId="{8C69915E-5781-40F7-8AA6-E73F05CDEB90}" destId="{E6DEE6CA-15A5-48FC-A8DE-4C3F8942F89B}" srcOrd="1" destOrd="0" presId="urn:microsoft.com/office/officeart/2005/8/layout/orgChart1"/>
    <dgm:cxn modelId="{8B8701A8-A254-45CB-965D-137DB3DAD52C}" type="presParOf" srcId="{E6DEE6CA-15A5-48FC-A8DE-4C3F8942F89B}" destId="{4B5F9CDF-D671-4205-AA79-95ECE26D343F}" srcOrd="0" destOrd="0" presId="urn:microsoft.com/office/officeart/2005/8/layout/orgChart1"/>
    <dgm:cxn modelId="{F5DA48CE-7AA8-42A5-958D-F969B435EB8C}" type="presParOf" srcId="{4B5F9CDF-D671-4205-AA79-95ECE26D343F}" destId="{C43DDB87-57F3-4C3C-97D7-14989F3644D0}" srcOrd="0" destOrd="0" presId="urn:microsoft.com/office/officeart/2005/8/layout/orgChart1"/>
    <dgm:cxn modelId="{F9B855B5-6F0D-49ED-BAF2-05BDB2B0E9FA}" type="presParOf" srcId="{4B5F9CDF-D671-4205-AA79-95ECE26D343F}" destId="{64542D5C-4A7B-47E1-A0E6-139709EBB9F8}" srcOrd="1" destOrd="0" presId="urn:microsoft.com/office/officeart/2005/8/layout/orgChart1"/>
    <dgm:cxn modelId="{A4DA9627-6BD1-4270-BC33-0484087CDE6A}" type="presParOf" srcId="{E6DEE6CA-15A5-48FC-A8DE-4C3F8942F89B}" destId="{6E6080E3-1929-4D6E-8792-A458E71F4B52}" srcOrd="1" destOrd="0" presId="urn:microsoft.com/office/officeart/2005/8/layout/orgChart1"/>
    <dgm:cxn modelId="{5D7F5141-F91B-4961-930B-93128296D79E}" type="presParOf" srcId="{E6DEE6CA-15A5-48FC-A8DE-4C3F8942F89B}" destId="{45920225-F78F-40FF-A693-E24B2E0DF942}" srcOrd="2" destOrd="0" presId="urn:microsoft.com/office/officeart/2005/8/layout/orgChart1"/>
    <dgm:cxn modelId="{CB73798A-C417-4DF0-B85C-1A8765F1BEEA}" type="presParOf" srcId="{D3E34C7A-11B0-4C14-B490-CA5C08CCF84C}" destId="{F3966B2F-8C1E-4792-BEFA-3293653BCF8A}" srcOrd="2" destOrd="0" presId="urn:microsoft.com/office/officeart/2005/8/layout/orgChart1"/>
    <dgm:cxn modelId="{5AA5FEBF-910F-4A08-90DF-FC3101451E8D}" type="presParOf" srcId="{02BA5561-1623-4F53-9316-853C88874517}" destId="{1B551E06-B2A6-4196-BBC4-106ACC2E3569}" srcOrd="2" destOrd="0" presId="urn:microsoft.com/office/officeart/2005/8/layout/orgChart1"/>
    <dgm:cxn modelId="{B16F88FE-1882-4412-928F-519DD6DEEE98}" type="presParOf" srcId="{02BA5561-1623-4F53-9316-853C88874517}" destId="{40A9C89F-BD04-4956-BDF0-326DBFA60D0E}" srcOrd="3" destOrd="0" presId="urn:microsoft.com/office/officeart/2005/8/layout/orgChart1"/>
    <dgm:cxn modelId="{908315F5-E14F-4947-AADF-C40CBC683B8D}" type="presParOf" srcId="{40A9C89F-BD04-4956-BDF0-326DBFA60D0E}" destId="{B1783025-6EE5-46D7-A5FC-C3939DFEB842}" srcOrd="0" destOrd="0" presId="urn:microsoft.com/office/officeart/2005/8/layout/orgChart1"/>
    <dgm:cxn modelId="{44182483-EE6F-4C8A-92EB-7EDFAB3F4588}" type="presParOf" srcId="{B1783025-6EE5-46D7-A5FC-C3939DFEB842}" destId="{2D9DB3A4-B996-4453-8E08-1202C9C86EF8}" srcOrd="0" destOrd="0" presId="urn:microsoft.com/office/officeart/2005/8/layout/orgChart1"/>
    <dgm:cxn modelId="{25E79A7F-99AB-4CD9-BE06-7BA16D130269}" type="presParOf" srcId="{B1783025-6EE5-46D7-A5FC-C3939DFEB842}" destId="{B7894F83-28FB-4D39-99F4-64BF9864010A}" srcOrd="1" destOrd="0" presId="urn:microsoft.com/office/officeart/2005/8/layout/orgChart1"/>
    <dgm:cxn modelId="{1432DCB1-A9D8-4580-BB7B-BB0DA703407A}" type="presParOf" srcId="{40A9C89F-BD04-4956-BDF0-326DBFA60D0E}" destId="{92DDFD47-5361-4FB2-AFBC-0F72D8B0C4A8}" srcOrd="1" destOrd="0" presId="urn:microsoft.com/office/officeart/2005/8/layout/orgChart1"/>
    <dgm:cxn modelId="{8C9B9587-74B5-4242-93D7-0CD20268829A}" type="presParOf" srcId="{92DDFD47-5361-4FB2-AFBC-0F72D8B0C4A8}" destId="{B4E82F3E-5866-4F08-8E64-64B30106AEA2}" srcOrd="0" destOrd="0" presId="urn:microsoft.com/office/officeart/2005/8/layout/orgChart1"/>
    <dgm:cxn modelId="{AE11D1A3-D046-41F4-BB29-C4777755ABC4}" type="presParOf" srcId="{92DDFD47-5361-4FB2-AFBC-0F72D8B0C4A8}" destId="{4BFB59A3-C730-46CA-9ACC-5983638B1861}" srcOrd="1" destOrd="0" presId="urn:microsoft.com/office/officeart/2005/8/layout/orgChart1"/>
    <dgm:cxn modelId="{B110601E-D581-4BFE-BC4B-48DECDEA6155}" type="presParOf" srcId="{4BFB59A3-C730-46CA-9ACC-5983638B1861}" destId="{CAF5121C-D6B2-4B19-96DB-BFB94230B348}" srcOrd="0" destOrd="0" presId="urn:microsoft.com/office/officeart/2005/8/layout/orgChart1"/>
    <dgm:cxn modelId="{9190E16B-46D3-48CE-BFCF-F69BFE26E4A6}" type="presParOf" srcId="{CAF5121C-D6B2-4B19-96DB-BFB94230B348}" destId="{9ACC4F25-80DE-430C-B4AD-57AD15AF921F}" srcOrd="0" destOrd="0" presId="urn:microsoft.com/office/officeart/2005/8/layout/orgChart1"/>
    <dgm:cxn modelId="{A461754A-411F-4D72-8773-6F874922CBE0}" type="presParOf" srcId="{CAF5121C-D6B2-4B19-96DB-BFB94230B348}" destId="{32F1566B-9F14-4952-8D33-59C20A0B051C}" srcOrd="1" destOrd="0" presId="urn:microsoft.com/office/officeart/2005/8/layout/orgChart1"/>
    <dgm:cxn modelId="{78BDEEEB-5927-4945-8D34-813B420DA8B6}" type="presParOf" srcId="{4BFB59A3-C730-46CA-9ACC-5983638B1861}" destId="{041CFBCC-D3B1-4E4A-B6E1-24316DCF9C23}" srcOrd="1" destOrd="0" presId="urn:microsoft.com/office/officeart/2005/8/layout/orgChart1"/>
    <dgm:cxn modelId="{13E7ADD7-7465-4523-A429-3B2533EBDD24}" type="presParOf" srcId="{4BFB59A3-C730-46CA-9ACC-5983638B1861}" destId="{9C9D59AC-0D22-4142-9B6B-268D80B32056}" srcOrd="2" destOrd="0" presId="urn:microsoft.com/office/officeart/2005/8/layout/orgChart1"/>
    <dgm:cxn modelId="{2BF27889-44D7-48A8-97FB-99C3DA228242}" type="presParOf" srcId="{40A9C89F-BD04-4956-BDF0-326DBFA60D0E}" destId="{32092B62-D91E-4354-BDCB-8F130727A5ED}" srcOrd="2" destOrd="0" presId="urn:microsoft.com/office/officeart/2005/8/layout/orgChart1"/>
    <dgm:cxn modelId="{6D6FDDE9-6113-4EC3-819B-3C494419F935}" type="presParOf" srcId="{02BA5561-1623-4F53-9316-853C88874517}" destId="{550E4938-654E-4610-B022-A1BFEFAECD43}" srcOrd="4" destOrd="0" presId="urn:microsoft.com/office/officeart/2005/8/layout/orgChart1"/>
    <dgm:cxn modelId="{BC9EF782-B651-4116-913C-CC3B4B8FAA7C}" type="presParOf" srcId="{02BA5561-1623-4F53-9316-853C88874517}" destId="{77A19939-F3D6-4502-B653-67F756E30374}" srcOrd="5" destOrd="0" presId="urn:microsoft.com/office/officeart/2005/8/layout/orgChart1"/>
    <dgm:cxn modelId="{36423403-E7A0-4AB0-93C5-88E97242123C}" type="presParOf" srcId="{77A19939-F3D6-4502-B653-67F756E30374}" destId="{CBDE1895-1071-4748-BF25-531051312B6A}" srcOrd="0" destOrd="0" presId="urn:microsoft.com/office/officeart/2005/8/layout/orgChart1"/>
    <dgm:cxn modelId="{4810F3CE-138C-4109-9AF3-C78879772F6D}" type="presParOf" srcId="{CBDE1895-1071-4748-BF25-531051312B6A}" destId="{7CFA2FB1-7392-4EA0-8B59-ECCB91F7327D}" srcOrd="0" destOrd="0" presId="urn:microsoft.com/office/officeart/2005/8/layout/orgChart1"/>
    <dgm:cxn modelId="{6DEAF8F9-1E2A-493F-A47D-A5DA01B2A354}" type="presParOf" srcId="{CBDE1895-1071-4748-BF25-531051312B6A}" destId="{357404F3-0F78-4BD0-A85B-0C4DBF9D815B}" srcOrd="1" destOrd="0" presId="urn:microsoft.com/office/officeart/2005/8/layout/orgChart1"/>
    <dgm:cxn modelId="{69CBB2B8-F42D-4F46-9921-A70A213F2F6B}" type="presParOf" srcId="{77A19939-F3D6-4502-B653-67F756E30374}" destId="{3D63F547-5DDB-4899-8DA3-17D02C5D0BDB}" srcOrd="1" destOrd="0" presId="urn:microsoft.com/office/officeart/2005/8/layout/orgChart1"/>
    <dgm:cxn modelId="{98962F96-4032-47F9-94DA-B140EDCC726A}" type="presParOf" srcId="{3D63F547-5DDB-4899-8DA3-17D02C5D0BDB}" destId="{9F14B6AF-BBF0-4D97-859D-0FD9EDA90344}" srcOrd="0" destOrd="0" presId="urn:microsoft.com/office/officeart/2005/8/layout/orgChart1"/>
    <dgm:cxn modelId="{B76272CC-C127-461B-9F91-C4A93704FB08}" type="presParOf" srcId="{3D63F547-5DDB-4899-8DA3-17D02C5D0BDB}" destId="{0FB092CC-5AAA-4D19-A491-70199531FF12}" srcOrd="1" destOrd="0" presId="urn:microsoft.com/office/officeart/2005/8/layout/orgChart1"/>
    <dgm:cxn modelId="{A6DEF47A-AC6E-40A8-BF58-08F123A3F122}" type="presParOf" srcId="{0FB092CC-5AAA-4D19-A491-70199531FF12}" destId="{236FC2AC-8399-4F6C-8848-46121BC4F039}" srcOrd="0" destOrd="0" presId="urn:microsoft.com/office/officeart/2005/8/layout/orgChart1"/>
    <dgm:cxn modelId="{4E667E5B-9DD9-41D8-9412-4F544D0D3828}" type="presParOf" srcId="{236FC2AC-8399-4F6C-8848-46121BC4F039}" destId="{89A77882-0A65-4874-8E27-F83E04AAAC8D}" srcOrd="0" destOrd="0" presId="urn:microsoft.com/office/officeart/2005/8/layout/orgChart1"/>
    <dgm:cxn modelId="{D26A5893-E0A6-4C68-815B-71399E531B0F}" type="presParOf" srcId="{236FC2AC-8399-4F6C-8848-46121BC4F039}" destId="{E5321AFD-BFB1-49ED-A27A-1C6F57EBA949}" srcOrd="1" destOrd="0" presId="urn:microsoft.com/office/officeart/2005/8/layout/orgChart1"/>
    <dgm:cxn modelId="{E97DB693-9F14-4B81-9DBC-30484BE887C6}" type="presParOf" srcId="{0FB092CC-5AAA-4D19-A491-70199531FF12}" destId="{EB23D6DB-3471-436B-A4D6-2830E58F8359}" srcOrd="1" destOrd="0" presId="urn:microsoft.com/office/officeart/2005/8/layout/orgChart1"/>
    <dgm:cxn modelId="{7A51705B-B1BE-4947-870D-8488EB9473A9}" type="presParOf" srcId="{0FB092CC-5AAA-4D19-A491-70199531FF12}" destId="{0A2AE648-F4E8-4E39-B202-54381700DE63}" srcOrd="2" destOrd="0" presId="urn:microsoft.com/office/officeart/2005/8/layout/orgChart1"/>
    <dgm:cxn modelId="{AC3206EB-D31B-4115-9150-E9C6A09C1674}" type="presParOf" srcId="{3D63F547-5DDB-4899-8DA3-17D02C5D0BDB}" destId="{889F4004-D9D1-405A-AFE8-E4FAC8E0DD2D}" srcOrd="2" destOrd="0" presId="urn:microsoft.com/office/officeart/2005/8/layout/orgChart1"/>
    <dgm:cxn modelId="{ACA8C2A1-84EF-486B-B9ED-A6E4FCD235B2}" type="presParOf" srcId="{3D63F547-5DDB-4899-8DA3-17D02C5D0BDB}" destId="{F7CFC497-5E84-41D2-8AC8-0F86C1ABB098}" srcOrd="3" destOrd="0" presId="urn:microsoft.com/office/officeart/2005/8/layout/orgChart1"/>
    <dgm:cxn modelId="{08193C8C-DB2D-4A00-BD43-B189B793D018}" type="presParOf" srcId="{F7CFC497-5E84-41D2-8AC8-0F86C1ABB098}" destId="{210200AA-7775-47CD-97F8-16106CB798F0}" srcOrd="0" destOrd="0" presId="urn:microsoft.com/office/officeart/2005/8/layout/orgChart1"/>
    <dgm:cxn modelId="{7A61F17A-8704-4624-A585-7DDB2D88CD1B}" type="presParOf" srcId="{210200AA-7775-47CD-97F8-16106CB798F0}" destId="{679DAB11-63D7-4905-8E81-9C4FEE474235}" srcOrd="0" destOrd="0" presId="urn:microsoft.com/office/officeart/2005/8/layout/orgChart1"/>
    <dgm:cxn modelId="{151E95B4-9D8D-40C0-8198-C6194D540379}" type="presParOf" srcId="{210200AA-7775-47CD-97F8-16106CB798F0}" destId="{1AF03ADA-37AF-45B2-A226-C708464B136F}" srcOrd="1" destOrd="0" presId="urn:microsoft.com/office/officeart/2005/8/layout/orgChart1"/>
    <dgm:cxn modelId="{D26AE4C4-E814-4855-9ADE-EDFAADF66265}" type="presParOf" srcId="{F7CFC497-5E84-41D2-8AC8-0F86C1ABB098}" destId="{ED00F3D1-535C-4648-8539-02F0EA5E7D88}" srcOrd="1" destOrd="0" presId="urn:microsoft.com/office/officeart/2005/8/layout/orgChart1"/>
    <dgm:cxn modelId="{4BEBA68A-2E59-4AF1-B3E1-70168BE68EC9}" type="presParOf" srcId="{F7CFC497-5E84-41D2-8AC8-0F86C1ABB098}" destId="{5AADBC54-27D2-42AC-82BC-0752AAE20B13}" srcOrd="2" destOrd="0" presId="urn:microsoft.com/office/officeart/2005/8/layout/orgChart1"/>
    <dgm:cxn modelId="{BBC6E58F-A0A9-4BC8-8E25-017D2E8808A3}" type="presParOf" srcId="{77A19939-F3D6-4502-B653-67F756E30374}" destId="{2655D642-4E32-4428-89EE-9E05750F97A6}" srcOrd="2" destOrd="0" presId="urn:microsoft.com/office/officeart/2005/8/layout/orgChart1"/>
    <dgm:cxn modelId="{0D2E91E6-8083-4EFB-AAE7-F1FD025756B2}" type="presParOf" srcId="{02BA5561-1623-4F53-9316-853C88874517}" destId="{7CBA02E3-92DD-45B0-BD0A-9EA98E3F0F93}" srcOrd="6" destOrd="0" presId="urn:microsoft.com/office/officeart/2005/8/layout/orgChart1"/>
    <dgm:cxn modelId="{7EEE589C-F4FD-442D-9793-3A0B5DE5BC9E}" type="presParOf" srcId="{02BA5561-1623-4F53-9316-853C88874517}" destId="{A6F288EF-025A-44F7-81E2-8E49D18C23F7}" srcOrd="7" destOrd="0" presId="urn:microsoft.com/office/officeart/2005/8/layout/orgChart1"/>
    <dgm:cxn modelId="{26BE28D5-3B23-4DFB-BD30-7DA9AD8E7E4C}" type="presParOf" srcId="{A6F288EF-025A-44F7-81E2-8E49D18C23F7}" destId="{17C100E2-869A-4AA1-9DBB-8B4E8D5F69D5}" srcOrd="0" destOrd="0" presId="urn:microsoft.com/office/officeart/2005/8/layout/orgChart1"/>
    <dgm:cxn modelId="{479B29A6-73C5-4370-9955-0EA191DC8C10}" type="presParOf" srcId="{17C100E2-869A-4AA1-9DBB-8B4E8D5F69D5}" destId="{72FA8FF0-C6F3-4B5F-B699-F06C177040AF}" srcOrd="0" destOrd="0" presId="urn:microsoft.com/office/officeart/2005/8/layout/orgChart1"/>
    <dgm:cxn modelId="{9137F18C-4C6A-4A4C-B750-35F699DA3C69}" type="presParOf" srcId="{17C100E2-869A-4AA1-9DBB-8B4E8D5F69D5}" destId="{A8FA9871-3872-4E59-8211-006DC92011B8}" srcOrd="1" destOrd="0" presId="urn:microsoft.com/office/officeart/2005/8/layout/orgChart1"/>
    <dgm:cxn modelId="{2FFB2BDF-14D9-4EC3-BE63-6C0D248D8ACB}" type="presParOf" srcId="{A6F288EF-025A-44F7-81E2-8E49D18C23F7}" destId="{DBAA923E-4A35-4E03-954C-9494262983FA}" srcOrd="1" destOrd="0" presId="urn:microsoft.com/office/officeart/2005/8/layout/orgChart1"/>
    <dgm:cxn modelId="{F7F08F40-7F37-4D73-8625-CA4D76EC1500}" type="presParOf" srcId="{DBAA923E-4A35-4E03-954C-9494262983FA}" destId="{D199972E-6C69-4917-90AB-13A278E9E022}" srcOrd="0" destOrd="0" presId="urn:microsoft.com/office/officeart/2005/8/layout/orgChart1"/>
    <dgm:cxn modelId="{41CDF253-6F55-4920-B46A-F59990BB7E9C}" type="presParOf" srcId="{DBAA923E-4A35-4E03-954C-9494262983FA}" destId="{70D47954-D20A-4AB3-854E-1B01117A0361}" srcOrd="1" destOrd="0" presId="urn:microsoft.com/office/officeart/2005/8/layout/orgChart1"/>
    <dgm:cxn modelId="{4B80803B-6F94-4AE0-80F9-C6207AF6DF04}" type="presParOf" srcId="{70D47954-D20A-4AB3-854E-1B01117A0361}" destId="{595A8AD2-7019-45A7-83DB-3ACD99F66495}" srcOrd="0" destOrd="0" presId="urn:microsoft.com/office/officeart/2005/8/layout/orgChart1"/>
    <dgm:cxn modelId="{EB69AA26-CEFB-4742-ABF4-E50489590EFE}" type="presParOf" srcId="{595A8AD2-7019-45A7-83DB-3ACD99F66495}" destId="{5C3899A2-6809-450F-B48A-4B318D1CD2C0}" srcOrd="0" destOrd="0" presId="urn:microsoft.com/office/officeart/2005/8/layout/orgChart1"/>
    <dgm:cxn modelId="{B6B770D7-C467-4253-9805-4CF10899B77B}" type="presParOf" srcId="{595A8AD2-7019-45A7-83DB-3ACD99F66495}" destId="{00A6EB2C-7A2B-40F0-838B-3D60BA2D144D}" srcOrd="1" destOrd="0" presId="urn:microsoft.com/office/officeart/2005/8/layout/orgChart1"/>
    <dgm:cxn modelId="{FC0F3835-669F-4357-9FC8-6D7DD53D36BE}" type="presParOf" srcId="{70D47954-D20A-4AB3-854E-1B01117A0361}" destId="{1302BC3E-191D-4CAA-B72D-142AC0A4988C}" srcOrd="1" destOrd="0" presId="urn:microsoft.com/office/officeart/2005/8/layout/orgChart1"/>
    <dgm:cxn modelId="{74D4075C-A0DA-4FBC-B4C5-E6DDE6978BD0}" type="presParOf" srcId="{70D47954-D20A-4AB3-854E-1B01117A0361}" destId="{E64960BC-FE79-4F78-B942-DD48DBD552DF}" srcOrd="2" destOrd="0" presId="urn:microsoft.com/office/officeart/2005/8/layout/orgChart1"/>
    <dgm:cxn modelId="{95999B72-FF12-4F99-8EEB-17A2944CDF6E}" type="presParOf" srcId="{A6F288EF-025A-44F7-81E2-8E49D18C23F7}" destId="{76547025-BBE2-4EDD-B03D-3DB2D2CFBDA7}" srcOrd="2" destOrd="0" presId="urn:microsoft.com/office/officeart/2005/8/layout/orgChart1"/>
    <dgm:cxn modelId="{6B02650B-CFBB-446D-8AE7-66D2C1914397}" type="presParOf" srcId="{02BA5561-1623-4F53-9316-853C88874517}" destId="{C880A9D0-E821-447F-8DB4-F937A8F1EF83}" srcOrd="8" destOrd="0" presId="urn:microsoft.com/office/officeart/2005/8/layout/orgChart1"/>
    <dgm:cxn modelId="{A5F391F9-FD6B-465F-A7A6-AEEE699B40AB}" type="presParOf" srcId="{02BA5561-1623-4F53-9316-853C88874517}" destId="{EB598144-8876-45D3-915C-FF3498799F7A}" srcOrd="9" destOrd="0" presId="urn:microsoft.com/office/officeart/2005/8/layout/orgChart1"/>
    <dgm:cxn modelId="{5832292A-93DD-42B4-ABDA-5EA35D4A5A30}" type="presParOf" srcId="{EB598144-8876-45D3-915C-FF3498799F7A}" destId="{687174E6-5B27-439D-9B80-A545FD3755B5}" srcOrd="0" destOrd="0" presId="urn:microsoft.com/office/officeart/2005/8/layout/orgChart1"/>
    <dgm:cxn modelId="{47FA8A5E-DD86-4248-B364-77EE8C81E26D}" type="presParOf" srcId="{687174E6-5B27-439D-9B80-A545FD3755B5}" destId="{4AD65A55-902A-465C-BF06-8F7CFC6B83BE}" srcOrd="0" destOrd="0" presId="urn:microsoft.com/office/officeart/2005/8/layout/orgChart1"/>
    <dgm:cxn modelId="{60099C07-D3AD-484F-9302-F82F03BF178D}" type="presParOf" srcId="{687174E6-5B27-439D-9B80-A545FD3755B5}" destId="{E3CA7B36-DF70-47D8-8A69-7A75A3265C03}" srcOrd="1" destOrd="0" presId="urn:microsoft.com/office/officeart/2005/8/layout/orgChart1"/>
    <dgm:cxn modelId="{5680AD34-6FDF-43D2-960F-287BAC8E245E}" type="presParOf" srcId="{EB598144-8876-45D3-915C-FF3498799F7A}" destId="{B663D8EA-2602-4EEF-9E09-E4C9E65B225B}" srcOrd="1" destOrd="0" presId="urn:microsoft.com/office/officeart/2005/8/layout/orgChart1"/>
    <dgm:cxn modelId="{6CDD2276-8E2B-47B6-B851-158AF5E54543}" type="presParOf" srcId="{EB598144-8876-45D3-915C-FF3498799F7A}" destId="{5FA64A9E-5BA8-4936-B0B8-E2177551C5D5}" srcOrd="2" destOrd="0" presId="urn:microsoft.com/office/officeart/2005/8/layout/orgChart1"/>
    <dgm:cxn modelId="{51A65C51-BD18-4942-8331-5B5347FA0DFE}" type="presParOf" srcId="{02BA5561-1623-4F53-9316-853C88874517}" destId="{34E029B0-43F1-4B78-8924-D1E702A81215}" srcOrd="10" destOrd="0" presId="urn:microsoft.com/office/officeart/2005/8/layout/orgChart1"/>
    <dgm:cxn modelId="{FF256E85-9411-4D17-B323-DB013F23BACA}" type="presParOf" srcId="{02BA5561-1623-4F53-9316-853C88874517}" destId="{3F4111DE-A6A3-4505-B71E-3C401A925AC2}" srcOrd="11" destOrd="0" presId="urn:microsoft.com/office/officeart/2005/8/layout/orgChart1"/>
    <dgm:cxn modelId="{FE5CE832-46BE-4558-B323-FA1A7E0A640B}" type="presParOf" srcId="{3F4111DE-A6A3-4505-B71E-3C401A925AC2}" destId="{26F724D0-3E5F-492F-A16D-2D2CB64C9525}" srcOrd="0" destOrd="0" presId="urn:microsoft.com/office/officeart/2005/8/layout/orgChart1"/>
    <dgm:cxn modelId="{3FD98F4C-881E-48E5-B01B-757656C91A34}" type="presParOf" srcId="{26F724D0-3E5F-492F-A16D-2D2CB64C9525}" destId="{D21BB6FB-7146-4A3A-8AF6-D85FF51706D6}" srcOrd="0" destOrd="0" presId="urn:microsoft.com/office/officeart/2005/8/layout/orgChart1"/>
    <dgm:cxn modelId="{1D37D3BF-8819-4454-9F0D-E2489844A761}" type="presParOf" srcId="{26F724D0-3E5F-492F-A16D-2D2CB64C9525}" destId="{76C9837E-B18C-4AF8-A1C7-D316B99FC1CA}" srcOrd="1" destOrd="0" presId="urn:microsoft.com/office/officeart/2005/8/layout/orgChart1"/>
    <dgm:cxn modelId="{664842A1-9412-4120-84EB-9A964E757F2F}" type="presParOf" srcId="{3F4111DE-A6A3-4505-B71E-3C401A925AC2}" destId="{F4FA610A-D9F8-4459-9CFC-94E0D934B24C}" srcOrd="1" destOrd="0" presId="urn:microsoft.com/office/officeart/2005/8/layout/orgChart1"/>
    <dgm:cxn modelId="{03191BF5-0670-4082-B0B7-BEA1ABB4E88E}" type="presParOf" srcId="{3F4111DE-A6A3-4505-B71E-3C401A925AC2}" destId="{A87709C0-FFFA-4857-BAE2-CE3A15E2A5C4}" srcOrd="2" destOrd="0" presId="urn:microsoft.com/office/officeart/2005/8/layout/orgChart1"/>
    <dgm:cxn modelId="{D8C23834-8C4D-4615-BCE1-1185B4F0BDC2}" type="presParOf" srcId="{02BA5561-1623-4F53-9316-853C88874517}" destId="{F96F5321-19CC-462B-9948-712CAF0D4F5C}" srcOrd="12" destOrd="0" presId="urn:microsoft.com/office/officeart/2005/8/layout/orgChart1"/>
    <dgm:cxn modelId="{8EA0C715-1928-420D-B8E2-D33400B8CADF}" type="presParOf" srcId="{02BA5561-1623-4F53-9316-853C88874517}" destId="{8F9DAE75-F9F6-4FE4-8342-EE5D93AC6BD5}" srcOrd="13" destOrd="0" presId="urn:microsoft.com/office/officeart/2005/8/layout/orgChart1"/>
    <dgm:cxn modelId="{61806CDF-B111-4B26-9312-81E7ACBC3F7A}" type="presParOf" srcId="{8F9DAE75-F9F6-4FE4-8342-EE5D93AC6BD5}" destId="{2E07F2C5-DD4B-4145-B706-063BA0EA24BB}" srcOrd="0" destOrd="0" presId="urn:microsoft.com/office/officeart/2005/8/layout/orgChart1"/>
    <dgm:cxn modelId="{CE68C324-FB01-4FF8-A41D-1139D4DAF1A7}" type="presParOf" srcId="{2E07F2C5-DD4B-4145-B706-063BA0EA24BB}" destId="{9D347B0E-8AB9-47F0-B19D-72861481E7F9}" srcOrd="0" destOrd="0" presId="urn:microsoft.com/office/officeart/2005/8/layout/orgChart1"/>
    <dgm:cxn modelId="{6D59CA11-954B-4EBD-935A-C122A398608E}" type="presParOf" srcId="{2E07F2C5-DD4B-4145-B706-063BA0EA24BB}" destId="{A6D3AD4C-94F3-4D45-9D2C-30A05257F264}" srcOrd="1" destOrd="0" presId="urn:microsoft.com/office/officeart/2005/8/layout/orgChart1"/>
    <dgm:cxn modelId="{F1B6829D-90C9-4AC9-8BD6-94C24509B0EA}" type="presParOf" srcId="{8F9DAE75-F9F6-4FE4-8342-EE5D93AC6BD5}" destId="{B96389BA-5809-4561-A1B8-7CBD6F42C1B8}" srcOrd="1" destOrd="0" presId="urn:microsoft.com/office/officeart/2005/8/layout/orgChart1"/>
    <dgm:cxn modelId="{54412640-D569-4D97-840B-C9DE358950DC}" type="presParOf" srcId="{8F9DAE75-F9F6-4FE4-8342-EE5D93AC6BD5}" destId="{FECC252A-12C1-4CCD-9243-012564A257BB}" srcOrd="2" destOrd="0" presId="urn:microsoft.com/office/officeart/2005/8/layout/orgChart1"/>
    <dgm:cxn modelId="{16A71DC6-F61C-41FB-93BC-802BBEE49A26}" type="presParOf" srcId="{02BA5561-1623-4F53-9316-853C88874517}" destId="{D60898E3-50D1-4976-A47D-94C2A0B28CA6}" srcOrd="14" destOrd="0" presId="urn:microsoft.com/office/officeart/2005/8/layout/orgChart1"/>
    <dgm:cxn modelId="{0F69E2D0-5391-4C40-86EF-B05A51A4E777}" type="presParOf" srcId="{02BA5561-1623-4F53-9316-853C88874517}" destId="{02B18972-C7D7-4847-999A-ACD35C6136AC}" srcOrd="15" destOrd="0" presId="urn:microsoft.com/office/officeart/2005/8/layout/orgChart1"/>
    <dgm:cxn modelId="{26C3BBC2-E293-48E6-A615-73B9F8C7B988}" type="presParOf" srcId="{02B18972-C7D7-4847-999A-ACD35C6136AC}" destId="{CB54EFA4-4934-47A0-A16F-694C27BDAEA3}" srcOrd="0" destOrd="0" presId="urn:microsoft.com/office/officeart/2005/8/layout/orgChart1"/>
    <dgm:cxn modelId="{969932A1-1DBF-48A0-8D4E-4733F3E56D90}" type="presParOf" srcId="{CB54EFA4-4934-47A0-A16F-694C27BDAEA3}" destId="{AD07926D-F246-4D3B-8575-E95DDBA527A5}" srcOrd="0" destOrd="0" presId="urn:microsoft.com/office/officeart/2005/8/layout/orgChart1"/>
    <dgm:cxn modelId="{BC95C624-0DD5-4F86-A3A6-91D923123FFD}" type="presParOf" srcId="{CB54EFA4-4934-47A0-A16F-694C27BDAEA3}" destId="{84059EAB-EDE6-4E37-BBE2-159BFE835A12}" srcOrd="1" destOrd="0" presId="urn:microsoft.com/office/officeart/2005/8/layout/orgChart1"/>
    <dgm:cxn modelId="{E5595254-9D33-4D2C-B4E8-75E916135B8E}" type="presParOf" srcId="{02B18972-C7D7-4847-999A-ACD35C6136AC}" destId="{57039964-8797-48FF-AFB7-BA8CFE649570}" srcOrd="1" destOrd="0" presId="urn:microsoft.com/office/officeart/2005/8/layout/orgChart1"/>
    <dgm:cxn modelId="{C6A84F25-7723-4DE0-970A-22947023B5E9}" type="presParOf" srcId="{02B18972-C7D7-4847-999A-ACD35C6136AC}" destId="{F78D1A3C-4116-46F9-B07F-AD07F6F3FF07}" srcOrd="2" destOrd="0" presId="urn:microsoft.com/office/officeart/2005/8/layout/orgChart1"/>
    <dgm:cxn modelId="{5007C2AF-C367-47E5-BCD6-9D40C039356D}" type="presParOf" srcId="{D7584EA0-4A6C-49F2-9EBE-1A3F2DAA6B86}" destId="{4FA92D43-828D-4DF0-953C-B95124CD4CD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EDDB11A-B59C-4A70-8986-060F2BFB2D9E}" type="doc">
      <dgm:prSet loTypeId="urn:microsoft.com/office/officeart/2005/8/layout/orgChart1" loCatId="hierarchy" qsTypeId="urn:microsoft.com/office/officeart/2005/8/quickstyle/simple3" qsCatId="simple" csTypeId="urn:microsoft.com/office/officeart/2005/8/colors/accent1_3" csCatId="accent1" phldr="1"/>
      <dgm:spPr/>
      <dgm:t>
        <a:bodyPr/>
        <a:lstStyle/>
        <a:p>
          <a:endParaRPr lang="fr-FR"/>
        </a:p>
      </dgm:t>
    </dgm:pt>
    <dgm:pt modelId="{E7604920-E0E9-49E7-931B-88503BE5A0CF}">
      <dgm:prSet phldrT="[Text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b="0" dirty="0"/>
            <a:t>Responsable Qualité</a:t>
          </a:r>
        </a:p>
        <a:p>
          <a:r>
            <a:rPr lang="fr-FR" sz="1100" b="0" i="1" u="sng" dirty="0" err="1"/>
            <a:t>Achref</a:t>
          </a:r>
          <a:r>
            <a:rPr lang="fr-FR" sz="1100" b="0" i="1" u="sng" dirty="0"/>
            <a:t> </a:t>
          </a:r>
          <a:r>
            <a:rPr lang="fr-FR" sz="1100" b="0" i="1" u="sng" dirty="0" err="1"/>
            <a:t>Riahi</a:t>
          </a:r>
          <a:endParaRPr lang="fr-FR" sz="1100" b="0" i="1" u="sng" dirty="0"/>
        </a:p>
      </dgm:t>
    </dgm:pt>
    <dgm:pt modelId="{310C1C5D-BEAB-45E0-8467-46A4FE0A9C47}" type="parTrans" cxnId="{A3461688-0C9C-422F-8125-84BDBBB5C879}">
      <dgm:prSet/>
      <dgm:spPr/>
      <dgm:t>
        <a:bodyPr/>
        <a:lstStyle/>
        <a:p>
          <a:endParaRPr lang="fr-FR" b="1"/>
        </a:p>
      </dgm:t>
    </dgm:pt>
    <dgm:pt modelId="{1A82467B-2D1A-4870-AD38-2F6088553FED}" type="sibTrans" cxnId="{A3461688-0C9C-422F-8125-84BDBBB5C879}">
      <dgm:prSet/>
      <dgm:spPr/>
      <dgm:t>
        <a:bodyPr/>
        <a:lstStyle/>
        <a:p>
          <a:endParaRPr lang="fr-FR" b="1"/>
        </a:p>
      </dgm:t>
    </dgm:pt>
    <dgm:pt modelId="{169DA1FC-F37C-45D4-8736-8D372C8E65FF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Resp. Laboratoire</a:t>
          </a:r>
          <a:br>
            <a:rPr lang="fr-FR" sz="1100" dirty="0"/>
          </a:br>
          <a:r>
            <a:rPr lang="fr-FR" sz="1100" i="1" u="sng" dirty="0"/>
            <a:t>Bassem </a:t>
          </a:r>
          <a:r>
            <a:rPr lang="fr-FR" sz="1100" i="1" u="sng" dirty="0" err="1"/>
            <a:t>Ghenimi</a:t>
          </a:r>
          <a:endParaRPr lang="fr-FR" sz="1100" i="1" u="sng" dirty="0"/>
        </a:p>
      </dgm:t>
    </dgm:pt>
    <dgm:pt modelId="{11026F47-04DE-456C-B61B-886A0D26B276}" type="parTrans" cxnId="{16A258B5-265B-49E5-A616-BA45162C7796}">
      <dgm:prSet/>
      <dgm:spPr>
        <a:ln w="19050"/>
      </dgm:spPr>
      <dgm:t>
        <a:bodyPr/>
        <a:lstStyle/>
        <a:p>
          <a:endParaRPr lang="fr-FR"/>
        </a:p>
      </dgm:t>
    </dgm:pt>
    <dgm:pt modelId="{4BFB1807-222C-4FCA-9F50-8238F84E0D51}" type="sibTrans" cxnId="{16A258B5-265B-49E5-A616-BA45162C7796}">
      <dgm:prSet/>
      <dgm:spPr/>
      <dgm:t>
        <a:bodyPr/>
        <a:lstStyle/>
        <a:p>
          <a:endParaRPr lang="fr-FR"/>
        </a:p>
      </dgm:t>
    </dgm:pt>
    <dgm:pt modelId="{97CB599B-1ED8-48EF-90AF-980D054DB3E8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Techniciens  Qualité  SNA1</a:t>
          </a:r>
          <a:br>
            <a:rPr lang="fr-FR" sz="1100" dirty="0"/>
          </a:br>
          <a:endParaRPr lang="fr-FR" sz="1300" i="1" u="sng" dirty="0"/>
        </a:p>
      </dgm:t>
    </dgm:pt>
    <dgm:pt modelId="{B4ED5A4D-F191-4C21-A775-3817CEF43302}" type="parTrans" cxnId="{5B387FD4-ECEF-4E38-BC2B-2B9E413BC381}">
      <dgm:prSet>
        <dgm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fr-FR"/>
        </a:p>
      </dgm:t>
    </dgm:pt>
    <dgm:pt modelId="{783C6DFF-F59F-4166-BA2C-7440B44C2DCE}" type="sibTrans" cxnId="{5B387FD4-ECEF-4E38-BC2B-2B9E413BC381}">
      <dgm:prSet/>
      <dgm:spPr/>
      <dgm:t>
        <a:bodyPr/>
        <a:lstStyle/>
        <a:p>
          <a:endParaRPr lang="fr-FR"/>
        </a:p>
      </dgm:t>
    </dgm:pt>
    <dgm:pt modelId="{6A371302-B29B-420C-BE2F-A0F3C09EEEA1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Techniciens  Qualité  SNA2</a:t>
          </a:r>
          <a:br>
            <a:rPr lang="fr-FR" sz="1100" dirty="0"/>
          </a:br>
          <a:endParaRPr lang="fr-FR" sz="1100" i="1" u="sng" dirty="0"/>
        </a:p>
      </dgm:t>
    </dgm:pt>
    <dgm:pt modelId="{726D52FA-7901-4EB5-BA2D-0B39497DACD7}" type="parTrans" cxnId="{C0506254-B19D-47AB-8CFC-7F0B5BC42F54}">
      <dgm:prSet>
        <dgm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fr-FR"/>
        </a:p>
      </dgm:t>
    </dgm:pt>
    <dgm:pt modelId="{3402E16F-522E-42AA-9409-F2ACE67E6887}" type="sibTrans" cxnId="{C0506254-B19D-47AB-8CFC-7F0B5BC42F54}">
      <dgm:prSet/>
      <dgm:spPr/>
      <dgm:t>
        <a:bodyPr/>
        <a:lstStyle/>
        <a:p>
          <a:endParaRPr lang="fr-FR"/>
        </a:p>
      </dgm:t>
    </dgm:pt>
    <dgm:pt modelId="{8BF9DB87-1C59-4EBC-9C96-6B38F647F5C9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dirty="0"/>
            <a:t>Responsable Qualité Système</a:t>
          </a:r>
        </a:p>
        <a:p>
          <a:r>
            <a:rPr lang="fr-FR" sz="1100" i="1" u="sng" dirty="0"/>
            <a:t>Mohamed </a:t>
          </a:r>
          <a:r>
            <a:rPr lang="fr-FR" sz="1100" i="1" u="sng" dirty="0" err="1"/>
            <a:t>Znegui</a:t>
          </a:r>
          <a:endParaRPr lang="fr-FR" sz="1100" i="1" u="sng" dirty="0"/>
        </a:p>
      </dgm:t>
    </dgm:pt>
    <dgm:pt modelId="{AF930F91-B956-4B3D-B601-CCCD891E3628}" type="parTrans" cxnId="{3794D924-5AD9-4D40-91DD-B8723DD2A302}">
      <dgm:prSet/>
      <dgm:spPr>
        <a:ln w="19050"/>
      </dgm:spPr>
      <dgm:t>
        <a:bodyPr/>
        <a:lstStyle/>
        <a:p>
          <a:endParaRPr lang="fr-FR"/>
        </a:p>
      </dgm:t>
    </dgm:pt>
    <dgm:pt modelId="{23ADCFB5-3487-49D3-A125-543F479F91B9}" type="sibTrans" cxnId="{3794D924-5AD9-4D40-91DD-B8723DD2A302}">
      <dgm:prSet/>
      <dgm:spPr/>
      <dgm:t>
        <a:bodyPr/>
        <a:lstStyle/>
        <a:p>
          <a:endParaRPr lang="fr-FR"/>
        </a:p>
      </dgm:t>
    </dgm:pt>
    <dgm:pt modelId="{B03B3D46-775F-4F43-8ACD-97AD663EF394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 marL="0"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kern="1200" dirty="0"/>
            <a:t>Resp. SAV</a:t>
          </a:r>
          <a:br>
            <a:rPr lang="fr-FR" sz="1100" kern="1200" dirty="0"/>
          </a:br>
          <a:r>
            <a:rPr lang="fr-FR" sz="1100" i="1" u="sng" kern="1200" dirty="0"/>
            <a:t>Nabil </a:t>
          </a:r>
          <a:r>
            <a:rPr lang="fr-FR" sz="1100" i="1" u="sng" kern="1200" dirty="0" err="1"/>
            <a:t>Boukhris</a:t>
          </a:r>
          <a:endParaRPr lang="fr-FR" sz="1100" i="1" u="sng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gm:t>
    </dgm:pt>
    <dgm:pt modelId="{7CC3CE00-9BBF-4EE2-B01C-EF6FEC8DA33F}" type="parTrans" cxnId="{5D0475C5-0E14-49DA-B489-6B2CC1203BF6}">
      <dgm:prSet>
        <dgm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fr-FR"/>
        </a:p>
      </dgm:t>
    </dgm:pt>
    <dgm:pt modelId="{E49A0F78-5256-4C75-B732-804DCC2EDC1A}" type="sibTrans" cxnId="{5D0475C5-0E14-49DA-B489-6B2CC1203BF6}">
      <dgm:prSet/>
      <dgm:spPr/>
      <dgm:t>
        <a:bodyPr/>
        <a:lstStyle/>
        <a:p>
          <a:endParaRPr lang="fr-FR"/>
        </a:p>
      </dgm:t>
    </dgm:pt>
    <dgm:pt modelId="{8B3D3A9C-D50D-489E-B908-815F3A5A3B15}" type="pres">
      <dgm:prSet presAssocID="{0EDDB11A-B59C-4A70-8986-060F2BFB2D9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7584EA0-4A6C-49F2-9EBE-1A3F2DAA6B86}" type="pres">
      <dgm:prSet presAssocID="{E7604920-E0E9-49E7-931B-88503BE5A0CF}" presName="hierRoot1" presStyleCnt="0">
        <dgm:presLayoutVars>
          <dgm:hierBranch val="init"/>
        </dgm:presLayoutVars>
      </dgm:prSet>
      <dgm:spPr/>
    </dgm:pt>
    <dgm:pt modelId="{97882FDA-3230-487D-9F15-C26D2140815F}" type="pres">
      <dgm:prSet presAssocID="{E7604920-E0E9-49E7-931B-88503BE5A0CF}" presName="rootComposite1" presStyleCnt="0"/>
      <dgm:spPr/>
    </dgm:pt>
    <dgm:pt modelId="{4F014B99-85A5-409D-88B5-B27C0C0DC76D}" type="pres">
      <dgm:prSet presAssocID="{E7604920-E0E9-49E7-931B-88503BE5A0CF}" presName="rootText1" presStyleLbl="node0" presStyleIdx="0" presStyleCnt="1" custScaleX="116251" custScaleY="66138" custLinFactNeighborX="691" custLinFactNeighborY="-1702">
        <dgm:presLayoutVars>
          <dgm:chPref val="3"/>
        </dgm:presLayoutVars>
      </dgm:prSet>
      <dgm:spPr/>
    </dgm:pt>
    <dgm:pt modelId="{2FBB7A82-8959-4CD4-867F-76687BADEFE6}" type="pres">
      <dgm:prSet presAssocID="{E7604920-E0E9-49E7-931B-88503BE5A0CF}" presName="rootConnector1" presStyleLbl="node1" presStyleIdx="0" presStyleCnt="0"/>
      <dgm:spPr/>
    </dgm:pt>
    <dgm:pt modelId="{02BA5561-1623-4F53-9316-853C88874517}" type="pres">
      <dgm:prSet presAssocID="{E7604920-E0E9-49E7-931B-88503BE5A0CF}" presName="hierChild2" presStyleCnt="0"/>
      <dgm:spPr/>
    </dgm:pt>
    <dgm:pt modelId="{90715326-BEA2-45E3-B406-1BEC5E9901E9}" type="pres">
      <dgm:prSet presAssocID="{11026F47-04DE-456C-B61B-886A0D26B276}" presName="Name37" presStyleLbl="parChTrans1D2" presStyleIdx="0" presStyleCnt="5"/>
      <dgm:spPr/>
    </dgm:pt>
    <dgm:pt modelId="{D3E34C7A-11B0-4C14-B490-CA5C08CCF84C}" type="pres">
      <dgm:prSet presAssocID="{169DA1FC-F37C-45D4-8736-8D372C8E65FF}" presName="hierRoot2" presStyleCnt="0">
        <dgm:presLayoutVars>
          <dgm:hierBranch val="init"/>
        </dgm:presLayoutVars>
      </dgm:prSet>
      <dgm:spPr/>
    </dgm:pt>
    <dgm:pt modelId="{4ED774C0-1159-4D0F-A09B-70A29571D35D}" type="pres">
      <dgm:prSet presAssocID="{169DA1FC-F37C-45D4-8736-8D372C8E65FF}" presName="rootComposite" presStyleCnt="0"/>
      <dgm:spPr/>
    </dgm:pt>
    <dgm:pt modelId="{85EB9CFB-4798-46F1-99A3-5DBD9389E0AB}" type="pres">
      <dgm:prSet presAssocID="{169DA1FC-F37C-45D4-8736-8D372C8E65FF}" presName="rootText" presStyleLbl="node2" presStyleIdx="0" presStyleCnt="5" custScaleX="109216" custScaleY="70144">
        <dgm:presLayoutVars>
          <dgm:chPref val="3"/>
        </dgm:presLayoutVars>
      </dgm:prSet>
      <dgm:spPr/>
    </dgm:pt>
    <dgm:pt modelId="{F0D0614B-B496-4CD7-8F65-DB973331F571}" type="pres">
      <dgm:prSet presAssocID="{169DA1FC-F37C-45D4-8736-8D372C8E65FF}" presName="rootConnector" presStyleLbl="node2" presStyleIdx="0" presStyleCnt="5"/>
      <dgm:spPr/>
    </dgm:pt>
    <dgm:pt modelId="{8C69915E-5781-40F7-8AA6-E73F05CDEB90}" type="pres">
      <dgm:prSet presAssocID="{169DA1FC-F37C-45D4-8736-8D372C8E65FF}" presName="hierChild4" presStyleCnt="0"/>
      <dgm:spPr/>
    </dgm:pt>
    <dgm:pt modelId="{F3966B2F-8C1E-4792-BEFA-3293653BCF8A}" type="pres">
      <dgm:prSet presAssocID="{169DA1FC-F37C-45D4-8736-8D372C8E65FF}" presName="hierChild5" presStyleCnt="0"/>
      <dgm:spPr/>
    </dgm:pt>
    <dgm:pt modelId="{1B551E06-B2A6-4196-BBC4-106ACC2E3569}" type="pres">
      <dgm:prSet presAssocID="{B4ED5A4D-F191-4C21-A775-3817CEF43302}" presName="Name37" presStyleLbl="parChTrans1D2" presStyleIdx="1" presStyleCnt="5"/>
      <dgm:spPr/>
    </dgm:pt>
    <dgm:pt modelId="{40A9C89F-BD04-4956-BDF0-326DBFA60D0E}" type="pres">
      <dgm:prSet presAssocID="{97CB599B-1ED8-48EF-90AF-980D054DB3E8}" presName="hierRoot2" presStyleCnt="0">
        <dgm:presLayoutVars>
          <dgm:hierBranch val="init"/>
        </dgm:presLayoutVars>
      </dgm:prSet>
      <dgm:spPr/>
    </dgm:pt>
    <dgm:pt modelId="{B1783025-6EE5-46D7-A5FC-C3939DFEB842}" type="pres">
      <dgm:prSet presAssocID="{97CB599B-1ED8-48EF-90AF-980D054DB3E8}" presName="rootComposite" presStyleCnt="0"/>
      <dgm:spPr/>
    </dgm:pt>
    <dgm:pt modelId="{2D9DB3A4-B996-4453-8E08-1202C9C86EF8}" type="pres">
      <dgm:prSet presAssocID="{97CB599B-1ED8-48EF-90AF-980D054DB3E8}" presName="rootText" presStyleLbl="node2" presStyleIdx="1" presStyleCnt="5" custScaleY="65598" custLinFactNeighborX="4800" custLinFactNeighborY="-1284">
        <dgm:presLayoutVars>
          <dgm:chPref val="3"/>
        </dgm:presLayoutVars>
      </dgm:prSet>
      <dgm:spPr/>
    </dgm:pt>
    <dgm:pt modelId="{B7894F83-28FB-4D39-99F4-64BF9864010A}" type="pres">
      <dgm:prSet presAssocID="{97CB599B-1ED8-48EF-90AF-980D054DB3E8}" presName="rootConnector" presStyleLbl="node2" presStyleIdx="1" presStyleCnt="5"/>
      <dgm:spPr/>
    </dgm:pt>
    <dgm:pt modelId="{92DDFD47-5361-4FB2-AFBC-0F72D8B0C4A8}" type="pres">
      <dgm:prSet presAssocID="{97CB599B-1ED8-48EF-90AF-980D054DB3E8}" presName="hierChild4" presStyleCnt="0"/>
      <dgm:spPr/>
    </dgm:pt>
    <dgm:pt modelId="{32092B62-D91E-4354-BDCB-8F130727A5ED}" type="pres">
      <dgm:prSet presAssocID="{97CB599B-1ED8-48EF-90AF-980D054DB3E8}" presName="hierChild5" presStyleCnt="0"/>
      <dgm:spPr/>
    </dgm:pt>
    <dgm:pt modelId="{550E4938-654E-4610-B022-A1BFEFAECD43}" type="pres">
      <dgm:prSet presAssocID="{726D52FA-7901-4EB5-BA2D-0B39497DACD7}" presName="Name37" presStyleLbl="parChTrans1D2" presStyleIdx="2" presStyleCnt="5"/>
      <dgm:spPr/>
    </dgm:pt>
    <dgm:pt modelId="{77A19939-F3D6-4502-B653-67F756E30374}" type="pres">
      <dgm:prSet presAssocID="{6A371302-B29B-420C-BE2F-A0F3C09EEEA1}" presName="hierRoot2" presStyleCnt="0">
        <dgm:presLayoutVars>
          <dgm:hierBranch val="init"/>
        </dgm:presLayoutVars>
      </dgm:prSet>
      <dgm:spPr/>
    </dgm:pt>
    <dgm:pt modelId="{CBDE1895-1071-4748-BF25-531051312B6A}" type="pres">
      <dgm:prSet presAssocID="{6A371302-B29B-420C-BE2F-A0F3C09EEEA1}" presName="rootComposite" presStyleCnt="0"/>
      <dgm:spPr/>
    </dgm:pt>
    <dgm:pt modelId="{7CFA2FB1-7392-4EA0-8B59-ECCB91F7327D}" type="pres">
      <dgm:prSet presAssocID="{6A371302-B29B-420C-BE2F-A0F3C09EEEA1}" presName="rootText" presStyleLbl="node2" presStyleIdx="2" presStyleCnt="5" custScaleY="67869">
        <dgm:presLayoutVars>
          <dgm:chPref val="3"/>
        </dgm:presLayoutVars>
      </dgm:prSet>
      <dgm:spPr/>
    </dgm:pt>
    <dgm:pt modelId="{357404F3-0F78-4BD0-A85B-0C4DBF9D815B}" type="pres">
      <dgm:prSet presAssocID="{6A371302-B29B-420C-BE2F-A0F3C09EEEA1}" presName="rootConnector" presStyleLbl="node2" presStyleIdx="2" presStyleCnt="5"/>
      <dgm:spPr/>
    </dgm:pt>
    <dgm:pt modelId="{3D63F547-5DDB-4899-8DA3-17D02C5D0BDB}" type="pres">
      <dgm:prSet presAssocID="{6A371302-B29B-420C-BE2F-A0F3C09EEEA1}" presName="hierChild4" presStyleCnt="0"/>
      <dgm:spPr/>
    </dgm:pt>
    <dgm:pt modelId="{2655D642-4E32-4428-89EE-9E05750F97A6}" type="pres">
      <dgm:prSet presAssocID="{6A371302-B29B-420C-BE2F-A0F3C09EEEA1}" presName="hierChild5" presStyleCnt="0"/>
      <dgm:spPr/>
    </dgm:pt>
    <dgm:pt modelId="{7CBA02E3-92DD-45B0-BD0A-9EA98E3F0F93}" type="pres">
      <dgm:prSet presAssocID="{AF930F91-B956-4B3D-B601-CCCD891E3628}" presName="Name37" presStyleLbl="parChTrans1D2" presStyleIdx="3" presStyleCnt="5"/>
      <dgm:spPr/>
    </dgm:pt>
    <dgm:pt modelId="{A6F288EF-025A-44F7-81E2-8E49D18C23F7}" type="pres">
      <dgm:prSet presAssocID="{8BF9DB87-1C59-4EBC-9C96-6B38F647F5C9}" presName="hierRoot2" presStyleCnt="0">
        <dgm:presLayoutVars>
          <dgm:hierBranch val="init"/>
        </dgm:presLayoutVars>
      </dgm:prSet>
      <dgm:spPr/>
    </dgm:pt>
    <dgm:pt modelId="{17C100E2-869A-4AA1-9DBB-8B4E8D5F69D5}" type="pres">
      <dgm:prSet presAssocID="{8BF9DB87-1C59-4EBC-9C96-6B38F647F5C9}" presName="rootComposite" presStyleCnt="0"/>
      <dgm:spPr/>
    </dgm:pt>
    <dgm:pt modelId="{72FA8FF0-C6F3-4B5F-B699-F06C177040AF}" type="pres">
      <dgm:prSet presAssocID="{8BF9DB87-1C59-4EBC-9C96-6B38F647F5C9}" presName="rootText" presStyleLbl="node2" presStyleIdx="3" presStyleCnt="5" custScaleY="63317">
        <dgm:presLayoutVars>
          <dgm:chPref val="3"/>
        </dgm:presLayoutVars>
      </dgm:prSet>
      <dgm:spPr/>
    </dgm:pt>
    <dgm:pt modelId="{A8FA9871-3872-4E59-8211-006DC92011B8}" type="pres">
      <dgm:prSet presAssocID="{8BF9DB87-1C59-4EBC-9C96-6B38F647F5C9}" presName="rootConnector" presStyleLbl="node2" presStyleIdx="3" presStyleCnt="5"/>
      <dgm:spPr/>
    </dgm:pt>
    <dgm:pt modelId="{DBAA923E-4A35-4E03-954C-9494262983FA}" type="pres">
      <dgm:prSet presAssocID="{8BF9DB87-1C59-4EBC-9C96-6B38F647F5C9}" presName="hierChild4" presStyleCnt="0"/>
      <dgm:spPr/>
    </dgm:pt>
    <dgm:pt modelId="{76547025-BBE2-4EDD-B03D-3DB2D2CFBDA7}" type="pres">
      <dgm:prSet presAssocID="{8BF9DB87-1C59-4EBC-9C96-6B38F647F5C9}" presName="hierChild5" presStyleCnt="0"/>
      <dgm:spPr/>
    </dgm:pt>
    <dgm:pt modelId="{2CBD2AB2-75DE-45A9-A13B-52C24D9408A8}" type="pres">
      <dgm:prSet presAssocID="{7CC3CE00-9BBF-4EE2-B01C-EF6FEC8DA33F}" presName="Name37" presStyleLbl="parChTrans1D2" presStyleIdx="4" presStyleCnt="5"/>
      <dgm:spPr/>
    </dgm:pt>
    <dgm:pt modelId="{41B97AFD-4B66-43CD-9CE5-C374CD2CBE8C}" type="pres">
      <dgm:prSet presAssocID="{B03B3D46-775F-4F43-8ACD-97AD663EF394}" presName="hierRoot2" presStyleCnt="0">
        <dgm:presLayoutVars>
          <dgm:hierBranch val="init"/>
        </dgm:presLayoutVars>
      </dgm:prSet>
      <dgm:spPr/>
    </dgm:pt>
    <dgm:pt modelId="{BF6AE2FB-067A-4BF5-A168-FBBDB91F04AD}" type="pres">
      <dgm:prSet presAssocID="{B03B3D46-775F-4F43-8ACD-97AD663EF394}" presName="rootComposite" presStyleCnt="0"/>
      <dgm:spPr/>
    </dgm:pt>
    <dgm:pt modelId="{CEBD5324-ACEA-411F-91C2-CDC12CBD0BB9}" type="pres">
      <dgm:prSet presAssocID="{B03B3D46-775F-4F43-8ACD-97AD663EF394}" presName="rootText" presStyleLbl="node2" presStyleIdx="4" presStyleCnt="5" custScaleY="63243">
        <dgm:presLayoutVars>
          <dgm:chPref val="3"/>
        </dgm:presLayoutVars>
      </dgm:prSet>
      <dgm:spPr>
        <a:xfrm>
          <a:off x="8351806" y="1642519"/>
          <a:ext cx="1692637" cy="846318"/>
        </a:xfrm>
        <a:prstGeom prst="rect">
          <a:avLst/>
        </a:prstGeom>
      </dgm:spPr>
    </dgm:pt>
    <dgm:pt modelId="{42EBA514-D670-4F2B-AA5B-8C9285FF629D}" type="pres">
      <dgm:prSet presAssocID="{B03B3D46-775F-4F43-8ACD-97AD663EF394}" presName="rootConnector" presStyleLbl="node2" presStyleIdx="4" presStyleCnt="5"/>
      <dgm:spPr/>
    </dgm:pt>
    <dgm:pt modelId="{1D89393B-9AA3-4A24-91B7-6DAB4E6FE7DA}" type="pres">
      <dgm:prSet presAssocID="{B03B3D46-775F-4F43-8ACD-97AD663EF394}" presName="hierChild4" presStyleCnt="0"/>
      <dgm:spPr/>
    </dgm:pt>
    <dgm:pt modelId="{4A06D2A6-A7E4-4727-98C8-5D8B22A085D0}" type="pres">
      <dgm:prSet presAssocID="{B03B3D46-775F-4F43-8ACD-97AD663EF394}" presName="hierChild5" presStyleCnt="0"/>
      <dgm:spPr/>
    </dgm:pt>
    <dgm:pt modelId="{4FA92D43-828D-4DF0-953C-B95124CD4CDF}" type="pres">
      <dgm:prSet presAssocID="{E7604920-E0E9-49E7-931B-88503BE5A0CF}" presName="hierChild3" presStyleCnt="0"/>
      <dgm:spPr/>
    </dgm:pt>
  </dgm:ptLst>
  <dgm:cxnLst>
    <dgm:cxn modelId="{AD81C105-70EC-4B3A-92D6-2946B861FEDC}" type="presOf" srcId="{E7604920-E0E9-49E7-931B-88503BE5A0CF}" destId="{4F014B99-85A5-409D-88B5-B27C0C0DC76D}" srcOrd="0" destOrd="0" presId="urn:microsoft.com/office/officeart/2005/8/layout/orgChart1"/>
    <dgm:cxn modelId="{36B4C21D-06AD-4B48-81BB-7D165902895C}" type="presOf" srcId="{169DA1FC-F37C-45D4-8736-8D372C8E65FF}" destId="{F0D0614B-B496-4CD7-8F65-DB973331F571}" srcOrd="1" destOrd="0" presId="urn:microsoft.com/office/officeart/2005/8/layout/orgChart1"/>
    <dgm:cxn modelId="{F083AA20-C713-4693-AF23-60489F00387A}" type="presOf" srcId="{0EDDB11A-B59C-4A70-8986-060F2BFB2D9E}" destId="{8B3D3A9C-D50D-489E-B908-815F3A5A3B15}" srcOrd="0" destOrd="0" presId="urn:microsoft.com/office/officeart/2005/8/layout/orgChart1"/>
    <dgm:cxn modelId="{3B367121-E14F-4CCA-9912-6FCC3409F992}" type="presOf" srcId="{B03B3D46-775F-4F43-8ACD-97AD663EF394}" destId="{CEBD5324-ACEA-411F-91C2-CDC12CBD0BB9}" srcOrd="0" destOrd="0" presId="urn:microsoft.com/office/officeart/2005/8/layout/orgChart1"/>
    <dgm:cxn modelId="{9F16AB23-FD0C-4EA7-9D25-10E116933393}" type="presOf" srcId="{B4ED5A4D-F191-4C21-A775-3817CEF43302}" destId="{1B551E06-B2A6-4196-BBC4-106ACC2E3569}" srcOrd="0" destOrd="0" presId="urn:microsoft.com/office/officeart/2005/8/layout/orgChart1"/>
    <dgm:cxn modelId="{3794D924-5AD9-4D40-91DD-B8723DD2A302}" srcId="{E7604920-E0E9-49E7-931B-88503BE5A0CF}" destId="{8BF9DB87-1C59-4EBC-9C96-6B38F647F5C9}" srcOrd="3" destOrd="0" parTransId="{AF930F91-B956-4B3D-B601-CCCD891E3628}" sibTransId="{23ADCFB5-3487-49D3-A125-543F479F91B9}"/>
    <dgm:cxn modelId="{C8989C38-7A9B-4F31-B60C-6FC7DB5A44E2}" type="presOf" srcId="{B03B3D46-775F-4F43-8ACD-97AD663EF394}" destId="{42EBA514-D670-4F2B-AA5B-8C9285FF629D}" srcOrd="1" destOrd="0" presId="urn:microsoft.com/office/officeart/2005/8/layout/orgChart1"/>
    <dgm:cxn modelId="{151B5460-E3C5-489C-A79A-AA526ED99E23}" type="presOf" srcId="{6A371302-B29B-420C-BE2F-A0F3C09EEEA1}" destId="{7CFA2FB1-7392-4EA0-8B59-ECCB91F7327D}" srcOrd="0" destOrd="0" presId="urn:microsoft.com/office/officeart/2005/8/layout/orgChart1"/>
    <dgm:cxn modelId="{F9E04861-AE39-432E-B0D3-43EE4FE4B11F}" type="presOf" srcId="{97CB599B-1ED8-48EF-90AF-980D054DB3E8}" destId="{2D9DB3A4-B996-4453-8E08-1202C9C86EF8}" srcOrd="0" destOrd="0" presId="urn:microsoft.com/office/officeart/2005/8/layout/orgChart1"/>
    <dgm:cxn modelId="{02217E4E-484A-4AFC-8036-E745B0AF47A5}" type="presOf" srcId="{7CC3CE00-9BBF-4EE2-B01C-EF6FEC8DA33F}" destId="{2CBD2AB2-75DE-45A9-A13B-52C24D9408A8}" srcOrd="0" destOrd="0" presId="urn:microsoft.com/office/officeart/2005/8/layout/orgChart1"/>
    <dgm:cxn modelId="{C0506254-B19D-47AB-8CFC-7F0B5BC42F54}" srcId="{E7604920-E0E9-49E7-931B-88503BE5A0CF}" destId="{6A371302-B29B-420C-BE2F-A0F3C09EEEA1}" srcOrd="2" destOrd="0" parTransId="{726D52FA-7901-4EB5-BA2D-0B39497DACD7}" sibTransId="{3402E16F-522E-42AA-9409-F2ACE67E6887}"/>
    <dgm:cxn modelId="{72DA7D59-FE06-409A-A10D-E8DF7C5DEEA7}" type="presOf" srcId="{6A371302-B29B-420C-BE2F-A0F3C09EEEA1}" destId="{357404F3-0F78-4BD0-A85B-0C4DBF9D815B}" srcOrd="1" destOrd="0" presId="urn:microsoft.com/office/officeart/2005/8/layout/orgChart1"/>
    <dgm:cxn modelId="{7258C184-495A-4B7E-973A-4D704ED0B282}" type="presOf" srcId="{726D52FA-7901-4EB5-BA2D-0B39497DACD7}" destId="{550E4938-654E-4610-B022-A1BFEFAECD43}" srcOrd="0" destOrd="0" presId="urn:microsoft.com/office/officeart/2005/8/layout/orgChart1"/>
    <dgm:cxn modelId="{A3461688-0C9C-422F-8125-84BDBBB5C879}" srcId="{0EDDB11A-B59C-4A70-8986-060F2BFB2D9E}" destId="{E7604920-E0E9-49E7-931B-88503BE5A0CF}" srcOrd="0" destOrd="0" parTransId="{310C1C5D-BEAB-45E0-8467-46A4FE0A9C47}" sibTransId="{1A82467B-2D1A-4870-AD38-2F6088553FED}"/>
    <dgm:cxn modelId="{FA9F2C96-EF7A-45D6-AC30-C9F9FD7DE7BB}" type="presOf" srcId="{8BF9DB87-1C59-4EBC-9C96-6B38F647F5C9}" destId="{72FA8FF0-C6F3-4B5F-B699-F06C177040AF}" srcOrd="0" destOrd="0" presId="urn:microsoft.com/office/officeart/2005/8/layout/orgChart1"/>
    <dgm:cxn modelId="{652B0198-F5B5-4FC9-81B0-C3ADDD56C7AE}" type="presOf" srcId="{11026F47-04DE-456C-B61B-886A0D26B276}" destId="{90715326-BEA2-45E3-B406-1BEC5E9901E9}" srcOrd="0" destOrd="0" presId="urn:microsoft.com/office/officeart/2005/8/layout/orgChart1"/>
    <dgm:cxn modelId="{16A258B5-265B-49E5-A616-BA45162C7796}" srcId="{E7604920-E0E9-49E7-931B-88503BE5A0CF}" destId="{169DA1FC-F37C-45D4-8736-8D372C8E65FF}" srcOrd="0" destOrd="0" parTransId="{11026F47-04DE-456C-B61B-886A0D26B276}" sibTransId="{4BFB1807-222C-4FCA-9F50-8238F84E0D51}"/>
    <dgm:cxn modelId="{DCA00ABB-4AA4-4460-998B-40B65AB8D19B}" type="presOf" srcId="{E7604920-E0E9-49E7-931B-88503BE5A0CF}" destId="{2FBB7A82-8959-4CD4-867F-76687BADEFE6}" srcOrd="1" destOrd="0" presId="urn:microsoft.com/office/officeart/2005/8/layout/orgChart1"/>
    <dgm:cxn modelId="{5D0475C5-0E14-49DA-B489-6B2CC1203BF6}" srcId="{E7604920-E0E9-49E7-931B-88503BE5A0CF}" destId="{B03B3D46-775F-4F43-8ACD-97AD663EF394}" srcOrd="4" destOrd="0" parTransId="{7CC3CE00-9BBF-4EE2-B01C-EF6FEC8DA33F}" sibTransId="{E49A0F78-5256-4C75-B732-804DCC2EDC1A}"/>
    <dgm:cxn modelId="{5B387FD4-ECEF-4E38-BC2B-2B9E413BC381}" srcId="{E7604920-E0E9-49E7-931B-88503BE5A0CF}" destId="{97CB599B-1ED8-48EF-90AF-980D054DB3E8}" srcOrd="1" destOrd="0" parTransId="{B4ED5A4D-F191-4C21-A775-3817CEF43302}" sibTransId="{783C6DFF-F59F-4166-BA2C-7440B44C2DCE}"/>
    <dgm:cxn modelId="{DDD66EDA-A320-406C-A410-7ECBBE53FE14}" type="presOf" srcId="{AF930F91-B956-4B3D-B601-CCCD891E3628}" destId="{7CBA02E3-92DD-45B0-BD0A-9EA98E3F0F93}" srcOrd="0" destOrd="0" presId="urn:microsoft.com/office/officeart/2005/8/layout/orgChart1"/>
    <dgm:cxn modelId="{C5EFE0DB-910F-48B7-ABC2-151B5C7CFA35}" type="presOf" srcId="{97CB599B-1ED8-48EF-90AF-980D054DB3E8}" destId="{B7894F83-28FB-4D39-99F4-64BF9864010A}" srcOrd="1" destOrd="0" presId="urn:microsoft.com/office/officeart/2005/8/layout/orgChart1"/>
    <dgm:cxn modelId="{635C8FE6-8030-4F74-925E-0B600624B1F7}" type="presOf" srcId="{8BF9DB87-1C59-4EBC-9C96-6B38F647F5C9}" destId="{A8FA9871-3872-4E59-8211-006DC92011B8}" srcOrd="1" destOrd="0" presId="urn:microsoft.com/office/officeart/2005/8/layout/orgChart1"/>
    <dgm:cxn modelId="{63DE2CF6-9950-4CBE-97B8-971E176004A9}" type="presOf" srcId="{169DA1FC-F37C-45D4-8736-8D372C8E65FF}" destId="{85EB9CFB-4798-46F1-99A3-5DBD9389E0AB}" srcOrd="0" destOrd="0" presId="urn:microsoft.com/office/officeart/2005/8/layout/orgChart1"/>
    <dgm:cxn modelId="{D869B492-CDC5-4621-AC2D-085FB26AE4D4}" type="presParOf" srcId="{8B3D3A9C-D50D-489E-B908-815F3A5A3B15}" destId="{D7584EA0-4A6C-49F2-9EBE-1A3F2DAA6B86}" srcOrd="0" destOrd="0" presId="urn:microsoft.com/office/officeart/2005/8/layout/orgChart1"/>
    <dgm:cxn modelId="{3A1F06E3-1D29-462A-BCEC-02358FE75F05}" type="presParOf" srcId="{D7584EA0-4A6C-49F2-9EBE-1A3F2DAA6B86}" destId="{97882FDA-3230-487D-9F15-C26D2140815F}" srcOrd="0" destOrd="0" presId="urn:microsoft.com/office/officeart/2005/8/layout/orgChart1"/>
    <dgm:cxn modelId="{95FF7783-4DD6-4DFB-BE56-4F42FE67E038}" type="presParOf" srcId="{97882FDA-3230-487D-9F15-C26D2140815F}" destId="{4F014B99-85A5-409D-88B5-B27C0C0DC76D}" srcOrd="0" destOrd="0" presId="urn:microsoft.com/office/officeart/2005/8/layout/orgChart1"/>
    <dgm:cxn modelId="{03D1D259-F97D-45D5-9578-6B7B1CC5B07F}" type="presParOf" srcId="{97882FDA-3230-487D-9F15-C26D2140815F}" destId="{2FBB7A82-8959-4CD4-867F-76687BADEFE6}" srcOrd="1" destOrd="0" presId="urn:microsoft.com/office/officeart/2005/8/layout/orgChart1"/>
    <dgm:cxn modelId="{F063B5E7-ACBC-47D7-BA91-2211E952CC61}" type="presParOf" srcId="{D7584EA0-4A6C-49F2-9EBE-1A3F2DAA6B86}" destId="{02BA5561-1623-4F53-9316-853C88874517}" srcOrd="1" destOrd="0" presId="urn:microsoft.com/office/officeart/2005/8/layout/orgChart1"/>
    <dgm:cxn modelId="{7D2ED740-E2A1-47D7-AF74-940880676B58}" type="presParOf" srcId="{02BA5561-1623-4F53-9316-853C88874517}" destId="{90715326-BEA2-45E3-B406-1BEC5E9901E9}" srcOrd="0" destOrd="0" presId="urn:microsoft.com/office/officeart/2005/8/layout/orgChart1"/>
    <dgm:cxn modelId="{2EA75F7B-4105-42A3-9632-A6D05A394C85}" type="presParOf" srcId="{02BA5561-1623-4F53-9316-853C88874517}" destId="{D3E34C7A-11B0-4C14-B490-CA5C08CCF84C}" srcOrd="1" destOrd="0" presId="urn:microsoft.com/office/officeart/2005/8/layout/orgChart1"/>
    <dgm:cxn modelId="{C80D5C6D-3BDA-430D-9FA6-E5064CA11882}" type="presParOf" srcId="{D3E34C7A-11B0-4C14-B490-CA5C08CCF84C}" destId="{4ED774C0-1159-4D0F-A09B-70A29571D35D}" srcOrd="0" destOrd="0" presId="urn:microsoft.com/office/officeart/2005/8/layout/orgChart1"/>
    <dgm:cxn modelId="{6147CB6C-7ACC-4B02-8E17-4BC9A0346C5A}" type="presParOf" srcId="{4ED774C0-1159-4D0F-A09B-70A29571D35D}" destId="{85EB9CFB-4798-46F1-99A3-5DBD9389E0AB}" srcOrd="0" destOrd="0" presId="urn:microsoft.com/office/officeart/2005/8/layout/orgChart1"/>
    <dgm:cxn modelId="{E1F76EFE-8E6D-4739-AED8-88709A004824}" type="presParOf" srcId="{4ED774C0-1159-4D0F-A09B-70A29571D35D}" destId="{F0D0614B-B496-4CD7-8F65-DB973331F571}" srcOrd="1" destOrd="0" presId="urn:microsoft.com/office/officeart/2005/8/layout/orgChart1"/>
    <dgm:cxn modelId="{6735CD4B-5C48-4DA3-AA13-5DE00F7C6EF2}" type="presParOf" srcId="{D3E34C7A-11B0-4C14-B490-CA5C08CCF84C}" destId="{8C69915E-5781-40F7-8AA6-E73F05CDEB90}" srcOrd="1" destOrd="0" presId="urn:microsoft.com/office/officeart/2005/8/layout/orgChart1"/>
    <dgm:cxn modelId="{CB73798A-C417-4DF0-B85C-1A8765F1BEEA}" type="presParOf" srcId="{D3E34C7A-11B0-4C14-B490-CA5C08CCF84C}" destId="{F3966B2F-8C1E-4792-BEFA-3293653BCF8A}" srcOrd="2" destOrd="0" presId="urn:microsoft.com/office/officeart/2005/8/layout/orgChart1"/>
    <dgm:cxn modelId="{5AA5FEBF-910F-4A08-90DF-FC3101451E8D}" type="presParOf" srcId="{02BA5561-1623-4F53-9316-853C88874517}" destId="{1B551E06-B2A6-4196-BBC4-106ACC2E3569}" srcOrd="2" destOrd="0" presId="urn:microsoft.com/office/officeart/2005/8/layout/orgChart1"/>
    <dgm:cxn modelId="{B16F88FE-1882-4412-928F-519DD6DEEE98}" type="presParOf" srcId="{02BA5561-1623-4F53-9316-853C88874517}" destId="{40A9C89F-BD04-4956-BDF0-326DBFA60D0E}" srcOrd="3" destOrd="0" presId="urn:microsoft.com/office/officeart/2005/8/layout/orgChart1"/>
    <dgm:cxn modelId="{908315F5-E14F-4947-AADF-C40CBC683B8D}" type="presParOf" srcId="{40A9C89F-BD04-4956-BDF0-326DBFA60D0E}" destId="{B1783025-6EE5-46D7-A5FC-C3939DFEB842}" srcOrd="0" destOrd="0" presId="urn:microsoft.com/office/officeart/2005/8/layout/orgChart1"/>
    <dgm:cxn modelId="{44182483-EE6F-4C8A-92EB-7EDFAB3F4588}" type="presParOf" srcId="{B1783025-6EE5-46D7-A5FC-C3939DFEB842}" destId="{2D9DB3A4-B996-4453-8E08-1202C9C86EF8}" srcOrd="0" destOrd="0" presId="urn:microsoft.com/office/officeart/2005/8/layout/orgChart1"/>
    <dgm:cxn modelId="{25E79A7F-99AB-4CD9-BE06-7BA16D130269}" type="presParOf" srcId="{B1783025-6EE5-46D7-A5FC-C3939DFEB842}" destId="{B7894F83-28FB-4D39-99F4-64BF9864010A}" srcOrd="1" destOrd="0" presId="urn:microsoft.com/office/officeart/2005/8/layout/orgChart1"/>
    <dgm:cxn modelId="{1432DCB1-A9D8-4580-BB7B-BB0DA703407A}" type="presParOf" srcId="{40A9C89F-BD04-4956-BDF0-326DBFA60D0E}" destId="{92DDFD47-5361-4FB2-AFBC-0F72D8B0C4A8}" srcOrd="1" destOrd="0" presId="urn:microsoft.com/office/officeart/2005/8/layout/orgChart1"/>
    <dgm:cxn modelId="{2BF27889-44D7-48A8-97FB-99C3DA228242}" type="presParOf" srcId="{40A9C89F-BD04-4956-BDF0-326DBFA60D0E}" destId="{32092B62-D91E-4354-BDCB-8F130727A5ED}" srcOrd="2" destOrd="0" presId="urn:microsoft.com/office/officeart/2005/8/layout/orgChart1"/>
    <dgm:cxn modelId="{6D6FDDE9-6113-4EC3-819B-3C494419F935}" type="presParOf" srcId="{02BA5561-1623-4F53-9316-853C88874517}" destId="{550E4938-654E-4610-B022-A1BFEFAECD43}" srcOrd="4" destOrd="0" presId="urn:microsoft.com/office/officeart/2005/8/layout/orgChart1"/>
    <dgm:cxn modelId="{BC9EF782-B651-4116-913C-CC3B4B8FAA7C}" type="presParOf" srcId="{02BA5561-1623-4F53-9316-853C88874517}" destId="{77A19939-F3D6-4502-B653-67F756E30374}" srcOrd="5" destOrd="0" presId="urn:microsoft.com/office/officeart/2005/8/layout/orgChart1"/>
    <dgm:cxn modelId="{36423403-E7A0-4AB0-93C5-88E97242123C}" type="presParOf" srcId="{77A19939-F3D6-4502-B653-67F756E30374}" destId="{CBDE1895-1071-4748-BF25-531051312B6A}" srcOrd="0" destOrd="0" presId="urn:microsoft.com/office/officeart/2005/8/layout/orgChart1"/>
    <dgm:cxn modelId="{4810F3CE-138C-4109-9AF3-C78879772F6D}" type="presParOf" srcId="{CBDE1895-1071-4748-BF25-531051312B6A}" destId="{7CFA2FB1-7392-4EA0-8B59-ECCB91F7327D}" srcOrd="0" destOrd="0" presId="urn:microsoft.com/office/officeart/2005/8/layout/orgChart1"/>
    <dgm:cxn modelId="{6DEAF8F9-1E2A-493F-A47D-A5DA01B2A354}" type="presParOf" srcId="{CBDE1895-1071-4748-BF25-531051312B6A}" destId="{357404F3-0F78-4BD0-A85B-0C4DBF9D815B}" srcOrd="1" destOrd="0" presId="urn:microsoft.com/office/officeart/2005/8/layout/orgChart1"/>
    <dgm:cxn modelId="{69CBB2B8-F42D-4F46-9921-A70A213F2F6B}" type="presParOf" srcId="{77A19939-F3D6-4502-B653-67F756E30374}" destId="{3D63F547-5DDB-4899-8DA3-17D02C5D0BDB}" srcOrd="1" destOrd="0" presId="urn:microsoft.com/office/officeart/2005/8/layout/orgChart1"/>
    <dgm:cxn modelId="{BBC6E58F-A0A9-4BC8-8E25-017D2E8808A3}" type="presParOf" srcId="{77A19939-F3D6-4502-B653-67F756E30374}" destId="{2655D642-4E32-4428-89EE-9E05750F97A6}" srcOrd="2" destOrd="0" presId="urn:microsoft.com/office/officeart/2005/8/layout/orgChart1"/>
    <dgm:cxn modelId="{0D2E91E6-8083-4EFB-AAE7-F1FD025756B2}" type="presParOf" srcId="{02BA5561-1623-4F53-9316-853C88874517}" destId="{7CBA02E3-92DD-45B0-BD0A-9EA98E3F0F93}" srcOrd="6" destOrd="0" presId="urn:microsoft.com/office/officeart/2005/8/layout/orgChart1"/>
    <dgm:cxn modelId="{7EEE589C-F4FD-442D-9793-3A0B5DE5BC9E}" type="presParOf" srcId="{02BA5561-1623-4F53-9316-853C88874517}" destId="{A6F288EF-025A-44F7-81E2-8E49D18C23F7}" srcOrd="7" destOrd="0" presId="urn:microsoft.com/office/officeart/2005/8/layout/orgChart1"/>
    <dgm:cxn modelId="{26BE28D5-3B23-4DFB-BD30-7DA9AD8E7E4C}" type="presParOf" srcId="{A6F288EF-025A-44F7-81E2-8E49D18C23F7}" destId="{17C100E2-869A-4AA1-9DBB-8B4E8D5F69D5}" srcOrd="0" destOrd="0" presId="urn:microsoft.com/office/officeart/2005/8/layout/orgChart1"/>
    <dgm:cxn modelId="{479B29A6-73C5-4370-9955-0EA191DC8C10}" type="presParOf" srcId="{17C100E2-869A-4AA1-9DBB-8B4E8D5F69D5}" destId="{72FA8FF0-C6F3-4B5F-B699-F06C177040AF}" srcOrd="0" destOrd="0" presId="urn:microsoft.com/office/officeart/2005/8/layout/orgChart1"/>
    <dgm:cxn modelId="{9137F18C-4C6A-4A4C-B750-35F699DA3C69}" type="presParOf" srcId="{17C100E2-869A-4AA1-9DBB-8B4E8D5F69D5}" destId="{A8FA9871-3872-4E59-8211-006DC92011B8}" srcOrd="1" destOrd="0" presId="urn:microsoft.com/office/officeart/2005/8/layout/orgChart1"/>
    <dgm:cxn modelId="{2FFB2BDF-14D9-4EC3-BE63-6C0D248D8ACB}" type="presParOf" srcId="{A6F288EF-025A-44F7-81E2-8E49D18C23F7}" destId="{DBAA923E-4A35-4E03-954C-9494262983FA}" srcOrd="1" destOrd="0" presId="urn:microsoft.com/office/officeart/2005/8/layout/orgChart1"/>
    <dgm:cxn modelId="{95999B72-FF12-4F99-8EEB-17A2944CDF6E}" type="presParOf" srcId="{A6F288EF-025A-44F7-81E2-8E49D18C23F7}" destId="{76547025-BBE2-4EDD-B03D-3DB2D2CFBDA7}" srcOrd="2" destOrd="0" presId="urn:microsoft.com/office/officeart/2005/8/layout/orgChart1"/>
    <dgm:cxn modelId="{02461D37-3BFC-4ED4-A93A-85BDBF503A0C}" type="presParOf" srcId="{02BA5561-1623-4F53-9316-853C88874517}" destId="{2CBD2AB2-75DE-45A9-A13B-52C24D9408A8}" srcOrd="8" destOrd="0" presId="urn:microsoft.com/office/officeart/2005/8/layout/orgChart1"/>
    <dgm:cxn modelId="{27BEDC84-1902-46C1-8F6C-25DC1C0E1652}" type="presParOf" srcId="{02BA5561-1623-4F53-9316-853C88874517}" destId="{41B97AFD-4B66-43CD-9CE5-C374CD2CBE8C}" srcOrd="9" destOrd="0" presId="urn:microsoft.com/office/officeart/2005/8/layout/orgChart1"/>
    <dgm:cxn modelId="{111D333B-1E27-44C0-B7FE-C1923FBE4CDB}" type="presParOf" srcId="{41B97AFD-4B66-43CD-9CE5-C374CD2CBE8C}" destId="{BF6AE2FB-067A-4BF5-A168-FBBDB91F04AD}" srcOrd="0" destOrd="0" presId="urn:microsoft.com/office/officeart/2005/8/layout/orgChart1"/>
    <dgm:cxn modelId="{7646DDFD-148F-4FB8-B8E1-71FC1F70B1E2}" type="presParOf" srcId="{BF6AE2FB-067A-4BF5-A168-FBBDB91F04AD}" destId="{CEBD5324-ACEA-411F-91C2-CDC12CBD0BB9}" srcOrd="0" destOrd="0" presId="urn:microsoft.com/office/officeart/2005/8/layout/orgChart1"/>
    <dgm:cxn modelId="{25A0736A-7937-4A78-BFC7-962E09309D15}" type="presParOf" srcId="{BF6AE2FB-067A-4BF5-A168-FBBDB91F04AD}" destId="{42EBA514-D670-4F2B-AA5B-8C9285FF629D}" srcOrd="1" destOrd="0" presId="urn:microsoft.com/office/officeart/2005/8/layout/orgChart1"/>
    <dgm:cxn modelId="{03D88DFF-C548-4B3E-A380-ED5B68D6B361}" type="presParOf" srcId="{41B97AFD-4B66-43CD-9CE5-C374CD2CBE8C}" destId="{1D89393B-9AA3-4A24-91B7-6DAB4E6FE7DA}" srcOrd="1" destOrd="0" presId="urn:microsoft.com/office/officeart/2005/8/layout/orgChart1"/>
    <dgm:cxn modelId="{0315DE63-F7EF-42B9-AC02-69A618A35E24}" type="presParOf" srcId="{41B97AFD-4B66-43CD-9CE5-C374CD2CBE8C}" destId="{4A06D2A6-A7E4-4727-98C8-5D8B22A085D0}" srcOrd="2" destOrd="0" presId="urn:microsoft.com/office/officeart/2005/8/layout/orgChart1"/>
    <dgm:cxn modelId="{5007C2AF-C367-47E5-BCD6-9D40C039356D}" type="presParOf" srcId="{D7584EA0-4A6C-49F2-9EBE-1A3F2DAA6B86}" destId="{4FA92D43-828D-4DF0-953C-B95124CD4CD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EDDB11A-B59C-4A70-8986-060F2BFB2D9E}" type="doc">
      <dgm:prSet loTypeId="urn:microsoft.com/office/officeart/2005/8/layout/orgChart1" loCatId="hierarchy" qsTypeId="urn:microsoft.com/office/officeart/2005/8/quickstyle/simple3" qsCatId="simple" csTypeId="urn:microsoft.com/office/officeart/2005/8/colors/accent1_3" csCatId="accent1" phldr="1"/>
      <dgm:spPr/>
      <dgm:t>
        <a:bodyPr/>
        <a:lstStyle/>
        <a:p>
          <a:endParaRPr lang="fr-FR"/>
        </a:p>
      </dgm:t>
    </dgm:pt>
    <dgm:pt modelId="{E7604920-E0E9-49E7-931B-88503BE5A0CF}">
      <dgm:prSet phldrT="[Text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100" b="0" dirty="0"/>
            <a:t>Responsable Logistique</a:t>
          </a:r>
        </a:p>
        <a:p>
          <a:r>
            <a:rPr lang="fr-FR" sz="1100" b="0" i="1" u="sng" dirty="0"/>
            <a:t> </a:t>
          </a:r>
          <a:r>
            <a:rPr lang="fr-FR" sz="1100" i="1" u="sng" dirty="0"/>
            <a:t>Wassim </a:t>
          </a:r>
          <a:r>
            <a:rPr lang="fr-FR" sz="1100" i="1" u="sng" dirty="0" err="1"/>
            <a:t>Takrouni</a:t>
          </a:r>
          <a:endParaRPr lang="fr-FR" sz="1100" b="0" i="1" u="sng" dirty="0"/>
        </a:p>
      </dgm:t>
    </dgm:pt>
    <dgm:pt modelId="{310C1C5D-BEAB-45E0-8467-46A4FE0A9C47}" type="parTrans" cxnId="{A3461688-0C9C-422F-8125-84BDBBB5C879}">
      <dgm:prSet/>
      <dgm:spPr/>
      <dgm:t>
        <a:bodyPr/>
        <a:lstStyle/>
        <a:p>
          <a:endParaRPr lang="fr-FR" b="1"/>
        </a:p>
      </dgm:t>
    </dgm:pt>
    <dgm:pt modelId="{1A82467B-2D1A-4870-AD38-2F6088553FED}" type="sibTrans" cxnId="{A3461688-0C9C-422F-8125-84BDBBB5C879}">
      <dgm:prSet/>
      <dgm:spPr/>
      <dgm:t>
        <a:bodyPr/>
        <a:lstStyle/>
        <a:p>
          <a:endParaRPr lang="fr-FR" b="1"/>
        </a:p>
      </dgm:t>
    </dgm:pt>
    <dgm:pt modelId="{169DA1FC-F37C-45D4-8736-8D372C8E65FF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000" dirty="0"/>
            <a:t>Planificateur SNA1</a:t>
          </a:r>
          <a:br>
            <a:rPr lang="fr-FR" sz="1000" dirty="0"/>
          </a:br>
          <a:r>
            <a:rPr lang="fr-FR" sz="1000" i="1" u="sng" dirty="0" err="1"/>
            <a:t>Ishak</a:t>
          </a:r>
          <a:r>
            <a:rPr lang="fr-FR" sz="1000" i="1" u="sng" dirty="0"/>
            <a:t> </a:t>
          </a:r>
          <a:r>
            <a:rPr lang="fr-FR" sz="1000" i="1" u="sng" dirty="0" err="1"/>
            <a:t>Rguez</a:t>
          </a:r>
          <a:endParaRPr lang="fr-FR" sz="1000" i="1" u="sng" dirty="0"/>
        </a:p>
      </dgm:t>
    </dgm:pt>
    <dgm:pt modelId="{11026F47-04DE-456C-B61B-886A0D26B276}" type="parTrans" cxnId="{16A258B5-265B-49E5-A616-BA45162C7796}">
      <dgm:prSet/>
      <dgm:spPr>
        <a:ln w="19050"/>
      </dgm:spPr>
      <dgm:t>
        <a:bodyPr/>
        <a:lstStyle/>
        <a:p>
          <a:endParaRPr lang="fr-FR"/>
        </a:p>
      </dgm:t>
    </dgm:pt>
    <dgm:pt modelId="{4BFB1807-222C-4FCA-9F50-8238F84E0D51}" type="sibTrans" cxnId="{16A258B5-265B-49E5-A616-BA45162C7796}">
      <dgm:prSet/>
      <dgm:spPr/>
      <dgm:t>
        <a:bodyPr/>
        <a:lstStyle/>
        <a:p>
          <a:endParaRPr lang="fr-FR"/>
        </a:p>
      </dgm:t>
    </dgm:pt>
    <dgm:pt modelId="{97CB599B-1ED8-48EF-90AF-980D054DB3E8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000" dirty="0"/>
            <a:t>Planificateur SNA2</a:t>
          </a:r>
          <a:br>
            <a:rPr lang="fr-FR" sz="1000" dirty="0"/>
          </a:br>
          <a:r>
            <a:rPr lang="fr-FR" sz="1000" i="1" u="sng" dirty="0" err="1"/>
            <a:t>Jalel</a:t>
          </a:r>
          <a:r>
            <a:rPr lang="fr-FR" sz="1000" i="1" u="sng" dirty="0"/>
            <a:t> Hammadi</a:t>
          </a:r>
          <a:endParaRPr lang="fr-FR" sz="1100" i="1" u="sng" dirty="0"/>
        </a:p>
      </dgm:t>
    </dgm:pt>
    <dgm:pt modelId="{B4ED5A4D-F191-4C21-A775-3817CEF43302}" type="parTrans" cxnId="{5B387FD4-ECEF-4E38-BC2B-2B9E413BC381}">
      <dgm:prSet>
        <dgm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fr-FR"/>
        </a:p>
      </dgm:t>
    </dgm:pt>
    <dgm:pt modelId="{783C6DFF-F59F-4166-BA2C-7440B44C2DCE}" type="sibTrans" cxnId="{5B387FD4-ECEF-4E38-BC2B-2B9E413BC381}">
      <dgm:prSet/>
      <dgm:spPr/>
      <dgm:t>
        <a:bodyPr/>
        <a:lstStyle/>
        <a:p>
          <a:endParaRPr lang="fr-FR"/>
        </a:p>
      </dgm:t>
    </dgm:pt>
    <dgm:pt modelId="{6A371302-B29B-420C-BE2F-A0F3C09EEEA1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000" dirty="0"/>
            <a:t>Magasin MP</a:t>
          </a:r>
          <a:br>
            <a:rPr lang="fr-FR" sz="1000" dirty="0"/>
          </a:br>
          <a:r>
            <a:rPr lang="fr-FR" sz="1000" i="1" u="sng" dirty="0"/>
            <a:t>Chokri </a:t>
          </a:r>
          <a:r>
            <a:rPr lang="fr-FR" sz="1000" i="1" u="sng" dirty="0" err="1"/>
            <a:t>Baccouch</a:t>
          </a:r>
          <a:endParaRPr lang="fr-FR" sz="1000" i="1" u="sng" dirty="0"/>
        </a:p>
      </dgm:t>
    </dgm:pt>
    <dgm:pt modelId="{726D52FA-7901-4EB5-BA2D-0B39497DACD7}" type="parTrans" cxnId="{C0506254-B19D-47AB-8CFC-7F0B5BC42F54}">
      <dgm:prSet>
        <dgm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fr-FR"/>
        </a:p>
      </dgm:t>
    </dgm:pt>
    <dgm:pt modelId="{3402E16F-522E-42AA-9409-F2ACE67E6887}" type="sibTrans" cxnId="{C0506254-B19D-47AB-8CFC-7F0B5BC42F54}">
      <dgm:prSet/>
      <dgm:spPr/>
      <dgm:t>
        <a:bodyPr/>
        <a:lstStyle/>
        <a:p>
          <a:endParaRPr lang="fr-FR"/>
        </a:p>
      </dgm:t>
    </dgm:pt>
    <dgm:pt modelId="{8BF9DB87-1C59-4EBC-9C96-6B38F647F5C9}">
      <dgm:prSet phldrT="[Texte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r-FR" sz="1000" dirty="0"/>
            <a:t>Magasin Produit Semi Fini + Plaque SNA1</a:t>
          </a:r>
          <a:br>
            <a:rPr lang="fr-FR" sz="1000" dirty="0"/>
          </a:br>
          <a:r>
            <a:rPr lang="fr-FR" sz="1000" i="1" u="sng" dirty="0"/>
            <a:t>Lotfi </a:t>
          </a:r>
          <a:r>
            <a:rPr lang="fr-FR" sz="1000" i="1" u="sng" dirty="0" err="1"/>
            <a:t>Dhao</a:t>
          </a:r>
          <a:r>
            <a:rPr lang="fr-FR" sz="1100" i="1" u="sng" dirty="0" err="1"/>
            <a:t>u</a:t>
          </a:r>
          <a:endParaRPr lang="fr-FR" sz="1100" i="1" u="sng" dirty="0"/>
        </a:p>
      </dgm:t>
    </dgm:pt>
    <dgm:pt modelId="{AF930F91-B956-4B3D-B601-CCCD891E3628}" type="parTrans" cxnId="{3794D924-5AD9-4D40-91DD-B8723DD2A302}">
      <dgm:prSet/>
      <dgm:spPr>
        <a:ln w="19050"/>
      </dgm:spPr>
      <dgm:t>
        <a:bodyPr/>
        <a:lstStyle/>
        <a:p>
          <a:endParaRPr lang="fr-FR"/>
        </a:p>
      </dgm:t>
    </dgm:pt>
    <dgm:pt modelId="{23ADCFB5-3487-49D3-A125-543F479F91B9}" type="sibTrans" cxnId="{3794D924-5AD9-4D40-91DD-B8723DD2A302}">
      <dgm:prSet/>
      <dgm:spPr/>
      <dgm:t>
        <a:bodyPr/>
        <a:lstStyle/>
        <a:p>
          <a:endParaRPr lang="fr-FR"/>
        </a:p>
      </dgm:t>
    </dgm:pt>
    <dgm:pt modelId="{B03B3D46-775F-4F43-8ACD-97AD663EF394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 marL="0"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000" kern="1200" dirty="0"/>
            <a:t>Magasin Produit Fini</a:t>
          </a:r>
          <a:br>
            <a:rPr lang="fr-FR" sz="1000" kern="1200" dirty="0"/>
          </a:br>
          <a:r>
            <a:rPr lang="fr-FR" sz="1000" i="1" u="sng" kern="1200" dirty="0" err="1"/>
            <a:t>Lazher</a:t>
          </a:r>
          <a:r>
            <a:rPr lang="fr-FR" sz="1000" i="1" u="sng" kern="1200" dirty="0"/>
            <a:t> ben Salah </a:t>
          </a:r>
          <a:endParaRPr lang="fr-FR" sz="1000" i="1" u="sng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gm:t>
    </dgm:pt>
    <dgm:pt modelId="{7CC3CE00-9BBF-4EE2-B01C-EF6FEC8DA33F}" type="parTrans" cxnId="{5D0475C5-0E14-49DA-B489-6B2CC1203BF6}">
      <dgm:prSet>
        <dgm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fr-FR"/>
        </a:p>
      </dgm:t>
    </dgm:pt>
    <dgm:pt modelId="{E49A0F78-5256-4C75-B732-804DCC2EDC1A}" type="sibTrans" cxnId="{5D0475C5-0E14-49DA-B489-6B2CC1203BF6}">
      <dgm:prSet/>
      <dgm:spPr/>
      <dgm:t>
        <a:bodyPr/>
        <a:lstStyle/>
        <a:p>
          <a:endParaRPr lang="fr-FR"/>
        </a:p>
      </dgm:t>
    </dgm:pt>
    <dgm:pt modelId="{2996557A-62C1-4A79-9964-734277584E81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000" kern="1200" dirty="0"/>
            <a:t>Caristes SNA1 &amp; SNA2</a:t>
          </a:r>
          <a:endParaRPr lang="fr-FR" sz="1100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gm:t>
    </dgm:pt>
    <dgm:pt modelId="{69F3E912-233F-432E-A078-1A9A82366BE6}" type="parTrans" cxnId="{F10EF85B-1408-46DF-9CB8-EF59C212FA40}">
      <dgm:prSet>
        <dgm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fr-FR"/>
        </a:p>
      </dgm:t>
    </dgm:pt>
    <dgm:pt modelId="{A4C4F7F4-182E-478B-9C29-14041595638B}" type="sibTrans" cxnId="{F10EF85B-1408-46DF-9CB8-EF59C212FA40}">
      <dgm:prSet/>
      <dgm:spPr/>
      <dgm:t>
        <a:bodyPr/>
        <a:lstStyle/>
        <a:p>
          <a:endParaRPr lang="fr-FR"/>
        </a:p>
      </dgm:t>
    </dgm:pt>
    <dgm:pt modelId="{2C6F2351-65B3-4D7F-B262-08A39B80E153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000" kern="1200" dirty="0"/>
            <a:t>Resp. Gestion du Stock  &amp; Contrôle de gestion</a:t>
          </a:r>
          <a:br>
            <a:rPr lang="fr-FR" sz="1000" kern="1200" dirty="0"/>
          </a:br>
          <a:r>
            <a:rPr lang="fr-FR" sz="1000" i="1" u="sng" kern="1200" dirty="0"/>
            <a:t>Wafa ben Ameur</a:t>
          </a:r>
          <a:endParaRPr lang="fr-FR" sz="1000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gm:t>
    </dgm:pt>
    <dgm:pt modelId="{1ED48319-85B8-4269-B27A-A84EE6E3AEA1}" type="parTrans" cxnId="{8219A366-457D-4440-A775-EDAD303CF3A4}">
      <dgm:prSet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dgm:style>
      </dgm:prSet>
      <dgm:spPr>
        <a:ln w="19050" cap="flat" cmpd="sng" algn="ctr">
          <a:solidFill>
            <a:schemeClr val="dk1"/>
          </a:solidFill>
          <a:prstDash val="dash"/>
          <a:round/>
          <a:headEnd type="none" w="med" len="med"/>
          <a:tailEnd type="none" w="med" len="med"/>
        </a:ln>
      </dgm:spPr>
      <dgm:t>
        <a:bodyPr/>
        <a:lstStyle/>
        <a:p>
          <a:endParaRPr lang="fr-FR"/>
        </a:p>
      </dgm:t>
    </dgm:pt>
    <dgm:pt modelId="{E7FE70D8-EBF2-43D1-A409-587BE44A4F8D}" type="sibTrans" cxnId="{8219A366-457D-4440-A775-EDAD303CF3A4}">
      <dgm:prSet/>
      <dgm:spPr/>
      <dgm:t>
        <a:bodyPr/>
        <a:lstStyle/>
        <a:p>
          <a:endParaRPr lang="fr-FR"/>
        </a:p>
      </dgm:t>
    </dgm:pt>
    <dgm:pt modelId="{C3B8E202-1B96-4CF2-91BC-EF3B073717AA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000" kern="1200" dirty="0"/>
            <a:t>Magasin Fonderie</a:t>
          </a:r>
          <a:br>
            <a:rPr lang="fr-FR" sz="1000" kern="1200" dirty="0"/>
          </a:br>
          <a:r>
            <a:rPr lang="fr-FR" sz="1000" kern="1200" dirty="0"/>
            <a:t>Sahbi </a:t>
          </a:r>
          <a:r>
            <a:rPr lang="fr-FR" sz="1000" kern="1200" dirty="0" err="1"/>
            <a:t>Shili</a:t>
          </a:r>
          <a:endParaRPr lang="fr-FR" sz="1000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gm:t>
    </dgm:pt>
    <dgm:pt modelId="{D93F81D8-3E04-4E8D-AE68-158535145C3A}" type="parTrans" cxnId="{77CF1735-26B5-4899-9D13-43120BFA8B06}">
      <dgm:prSet>
        <dgm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fr-FR"/>
        </a:p>
      </dgm:t>
    </dgm:pt>
    <dgm:pt modelId="{5F134A36-A59A-44EB-8B5E-7554AB277D34}" type="sibTrans" cxnId="{77CF1735-26B5-4899-9D13-43120BFA8B06}">
      <dgm:prSet/>
      <dgm:spPr/>
      <dgm:t>
        <a:bodyPr/>
        <a:lstStyle/>
        <a:p>
          <a:endParaRPr lang="fr-FR"/>
        </a:p>
      </dgm:t>
    </dgm:pt>
    <dgm:pt modelId="{F7BC0BA2-D7D8-4015-ABAE-BEDF863BCD90}">
      <dgm:prSet custT="1"/>
      <dgm:spPr/>
      <dgm:t>
        <a:bodyPr/>
        <a:lstStyle/>
        <a:p>
          <a:r>
            <a:rPr lang="fr-FR" sz="1000" dirty="0"/>
            <a:t>Service Achat</a:t>
          </a:r>
          <a:br>
            <a:rPr lang="fr-FR" sz="1000" dirty="0"/>
          </a:br>
          <a:r>
            <a:rPr lang="fr-FR" sz="1000" i="1" u="sng" dirty="0"/>
            <a:t>Anis ben </a:t>
          </a:r>
          <a:r>
            <a:rPr lang="fr-FR" sz="1000" i="1" u="sng" dirty="0" err="1"/>
            <a:t>Amor</a:t>
          </a:r>
          <a:endParaRPr lang="fr-FR" sz="1000" i="1" u="sng" dirty="0"/>
        </a:p>
      </dgm:t>
    </dgm:pt>
    <dgm:pt modelId="{9E87B32C-D443-420E-B608-80A916C6F819}" type="parTrans" cxnId="{C17D57ED-A0C5-4901-9B8D-7CC2551DE599}">
      <dgm:prSet>
        <dgm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fr-FR"/>
        </a:p>
      </dgm:t>
    </dgm:pt>
    <dgm:pt modelId="{E8EBAFC4-F1F3-44B4-BDA1-5148A7B2697B}" type="sibTrans" cxnId="{C17D57ED-A0C5-4901-9B8D-7CC2551DE599}">
      <dgm:prSet/>
      <dgm:spPr/>
      <dgm:t>
        <a:bodyPr/>
        <a:lstStyle/>
        <a:p>
          <a:endParaRPr lang="fr-FR"/>
        </a:p>
      </dgm:t>
    </dgm:pt>
    <dgm:pt modelId="{3D427465-D9D3-482B-AB29-518B0A9615D9}">
      <dgm:prSet custT="1"/>
      <dgm:spPr/>
      <dgm:t>
        <a:bodyPr/>
        <a:lstStyle/>
        <a:p>
          <a:r>
            <a:rPr lang="fr-FR" sz="1000" dirty="0"/>
            <a:t>Assistante Achat</a:t>
          </a:r>
          <a:br>
            <a:rPr lang="fr-FR" sz="1000" dirty="0"/>
          </a:br>
          <a:r>
            <a:rPr lang="fr-FR" sz="1000" i="1" u="sng" dirty="0"/>
            <a:t>Hayet ben </a:t>
          </a:r>
          <a:r>
            <a:rPr lang="fr-FR" sz="1000" i="1" u="sng" dirty="0" err="1"/>
            <a:t>Jannet</a:t>
          </a:r>
          <a:endParaRPr lang="fr-FR" sz="1000" i="1" u="sng" dirty="0"/>
        </a:p>
      </dgm:t>
    </dgm:pt>
    <dgm:pt modelId="{3ADD3C1B-A7BF-4A62-9BC6-98F63E48E787}" type="parTrans" cxnId="{6675619B-5036-4CBA-981E-A8DE0A69F6B7}">
      <dgm:prSet/>
      <dgm:spPr/>
      <dgm:t>
        <a:bodyPr/>
        <a:lstStyle/>
        <a:p>
          <a:endParaRPr lang="fr-FR"/>
        </a:p>
      </dgm:t>
    </dgm:pt>
    <dgm:pt modelId="{F6F5A031-EDDA-4D29-AEA7-2F9D4C9A1C5F}" type="sibTrans" cxnId="{6675619B-5036-4CBA-981E-A8DE0A69F6B7}">
      <dgm:prSet/>
      <dgm:spPr/>
      <dgm:t>
        <a:bodyPr/>
        <a:lstStyle/>
        <a:p>
          <a:endParaRPr lang="fr-FR"/>
        </a:p>
      </dgm:t>
    </dgm:pt>
    <dgm:pt modelId="{07B6B46E-F8D2-4C29-9E09-C905A4779672}">
      <dgm:prSet custT="1"/>
      <dgm:spPr/>
      <dgm:t>
        <a:bodyPr/>
        <a:lstStyle/>
        <a:p>
          <a:r>
            <a:rPr lang="fr-FR" sz="1000" dirty="0"/>
            <a:t>Démarcheur</a:t>
          </a:r>
          <a:br>
            <a:rPr lang="fr-FR" sz="1000" dirty="0"/>
          </a:br>
          <a:r>
            <a:rPr lang="fr-FR" sz="1000" i="1" u="sng" dirty="0"/>
            <a:t>Mohamed Hadj </a:t>
          </a:r>
          <a:r>
            <a:rPr lang="fr-FR" sz="1000" i="1" u="sng" dirty="0" err="1"/>
            <a:t>Hssin</a:t>
          </a:r>
          <a:endParaRPr lang="fr-FR" sz="1000" dirty="0"/>
        </a:p>
      </dgm:t>
    </dgm:pt>
    <dgm:pt modelId="{A86BFF63-D642-4FE2-9384-E32A41BC9162}" type="parTrans" cxnId="{12D7E045-D975-4168-B6E6-34BA60846B2D}">
      <dgm:prSet/>
      <dgm:spPr/>
      <dgm:t>
        <a:bodyPr/>
        <a:lstStyle/>
        <a:p>
          <a:endParaRPr lang="fr-FR"/>
        </a:p>
      </dgm:t>
    </dgm:pt>
    <dgm:pt modelId="{64DBC7C6-721D-4A71-AA56-F012B049A1E3}" type="sibTrans" cxnId="{12D7E045-D975-4168-B6E6-34BA60846B2D}">
      <dgm:prSet/>
      <dgm:spPr/>
      <dgm:t>
        <a:bodyPr/>
        <a:lstStyle/>
        <a:p>
          <a:endParaRPr lang="fr-FR"/>
        </a:p>
      </dgm:t>
    </dgm:pt>
    <dgm:pt modelId="{74B32864-20E4-4BAB-A4A1-A2D58C5B8C3B}">
      <dgm:prSet custT="1"/>
      <dgm:spPr/>
      <dgm:t>
        <a:bodyPr/>
        <a:lstStyle/>
        <a:p>
          <a:r>
            <a:rPr lang="fr-FR" sz="1000" dirty="0"/>
            <a:t>Magasin Plaque</a:t>
          </a:r>
          <a:br>
            <a:rPr lang="fr-FR" sz="1000" dirty="0"/>
          </a:br>
          <a:r>
            <a:rPr lang="fr-FR" sz="1000" dirty="0"/>
            <a:t>Med Ahmed </a:t>
          </a:r>
          <a:r>
            <a:rPr lang="fr-FR" sz="1000" dirty="0" err="1"/>
            <a:t>Dridi</a:t>
          </a:r>
          <a:endParaRPr lang="fr-FR" sz="1000" dirty="0"/>
        </a:p>
      </dgm:t>
    </dgm:pt>
    <dgm:pt modelId="{C4068BC3-144E-4585-99EC-C30759F33F10}" type="parTrans" cxnId="{632AF06A-52FD-4A3F-9AA3-062BEBBE2935}">
      <dgm:prSet>
        <dgm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fr-FR"/>
        </a:p>
      </dgm:t>
    </dgm:pt>
    <dgm:pt modelId="{73B1DC91-7926-42DD-B11C-1B340CCD5BAD}" type="sibTrans" cxnId="{632AF06A-52FD-4A3F-9AA3-062BEBBE2935}">
      <dgm:prSet/>
      <dgm:spPr/>
      <dgm:t>
        <a:bodyPr/>
        <a:lstStyle/>
        <a:p>
          <a:endParaRPr lang="fr-FR"/>
        </a:p>
      </dgm:t>
    </dgm:pt>
    <dgm:pt modelId="{E5787C47-C3AB-44E4-9D36-7235708475AD}">
      <dgm:prSet custT="1"/>
      <dgm:spPr/>
      <dgm:t>
        <a:bodyPr/>
        <a:lstStyle/>
        <a:p>
          <a:r>
            <a:rPr lang="fr-FR" sz="1000" dirty="0"/>
            <a:t>Chauffer Camion</a:t>
          </a:r>
          <a:br>
            <a:rPr lang="fr-FR" sz="1000" dirty="0"/>
          </a:br>
          <a:r>
            <a:rPr lang="fr-FR" sz="1000" i="1" u="sng" dirty="0" err="1"/>
            <a:t>Rabii</a:t>
          </a:r>
          <a:r>
            <a:rPr lang="fr-FR" sz="1000" i="1" u="sng" dirty="0"/>
            <a:t> </a:t>
          </a:r>
          <a:r>
            <a:rPr lang="fr-FR" sz="1000" i="1" u="sng" dirty="0" err="1"/>
            <a:t>Hammed</a:t>
          </a:r>
          <a:endParaRPr lang="fr-FR" sz="1000" i="1" u="sng" dirty="0"/>
        </a:p>
      </dgm:t>
    </dgm:pt>
    <dgm:pt modelId="{EFA0BB2B-226D-4459-B22E-BE084959768E}" type="parTrans" cxnId="{167BE476-6E5A-4083-8F65-6769DB40E2D1}">
      <dgm:prSet>
        <dgm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fr-FR"/>
        </a:p>
      </dgm:t>
    </dgm:pt>
    <dgm:pt modelId="{59348AEE-F9AD-4C90-8D77-E9DE257FA3CD}" type="sibTrans" cxnId="{167BE476-6E5A-4083-8F65-6769DB40E2D1}">
      <dgm:prSet/>
      <dgm:spPr/>
      <dgm:t>
        <a:bodyPr/>
        <a:lstStyle/>
        <a:p>
          <a:endParaRPr lang="fr-FR"/>
        </a:p>
      </dgm:t>
    </dgm:pt>
    <dgm:pt modelId="{C6D59AB2-C6FD-4C36-9736-7B51EBDEA264}">
      <dgm:prSet custT="1"/>
      <dgm:spPr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Aide Magasinier</a:t>
          </a:r>
        </a:p>
      </dgm:t>
    </dgm:pt>
    <dgm:pt modelId="{FF310C75-A0BA-4F22-AFAD-22B9916B9D2C}" type="parTrans" cxnId="{3B7F0589-B44A-49ED-9446-83A74EE6F718}">
      <dgm:prSet/>
      <dgm:spPr/>
      <dgm:t>
        <a:bodyPr/>
        <a:lstStyle/>
        <a:p>
          <a:endParaRPr lang="fr-FR"/>
        </a:p>
      </dgm:t>
    </dgm:pt>
    <dgm:pt modelId="{2D6F74CA-38CC-4362-953F-5E22932D91C6}" type="sibTrans" cxnId="{3B7F0589-B44A-49ED-9446-83A74EE6F718}">
      <dgm:prSet/>
      <dgm:spPr/>
      <dgm:t>
        <a:bodyPr/>
        <a:lstStyle/>
        <a:p>
          <a:endParaRPr lang="fr-FR"/>
        </a:p>
      </dgm:t>
    </dgm:pt>
    <dgm:pt modelId="{889328E4-EA94-4129-9C11-A1ECCBBB190E}">
      <dgm:prSet custT="1"/>
      <dgm:spPr/>
      <dgm:t>
        <a:bodyPr/>
        <a:lstStyle/>
        <a:p>
          <a:r>
            <a:rPr lang="fr-FR" sz="1000" dirty="0"/>
            <a:t>Appro.</a:t>
          </a:r>
        </a:p>
        <a:p>
          <a:r>
            <a:rPr lang="fr-FR" sz="1000" dirty="0"/>
            <a:t>Wassim </a:t>
          </a:r>
          <a:r>
            <a:rPr lang="fr-FR" sz="1000" dirty="0" err="1"/>
            <a:t>Takrouni</a:t>
          </a:r>
          <a:endParaRPr lang="fr-FR" sz="1000" dirty="0"/>
        </a:p>
      </dgm:t>
    </dgm:pt>
    <dgm:pt modelId="{B3C3A6E4-B7A3-444B-9DEE-F7DB96865B83}" type="parTrans" cxnId="{56BD444A-3633-42D0-89F0-B13AA3DE0DAC}">
      <dgm:prSet>
        <dgm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fr-FR"/>
        </a:p>
      </dgm:t>
    </dgm:pt>
    <dgm:pt modelId="{7C123C0C-5491-42A8-A86C-5393F2EB89B0}" type="sibTrans" cxnId="{56BD444A-3633-42D0-89F0-B13AA3DE0DAC}">
      <dgm:prSet/>
      <dgm:spPr/>
      <dgm:t>
        <a:bodyPr/>
        <a:lstStyle/>
        <a:p>
          <a:endParaRPr lang="fr-FR"/>
        </a:p>
      </dgm:t>
    </dgm:pt>
    <dgm:pt modelId="{8B3D3A9C-D50D-489E-B908-815F3A5A3B15}" type="pres">
      <dgm:prSet presAssocID="{0EDDB11A-B59C-4A70-8986-060F2BFB2D9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7584EA0-4A6C-49F2-9EBE-1A3F2DAA6B86}" type="pres">
      <dgm:prSet presAssocID="{E7604920-E0E9-49E7-931B-88503BE5A0CF}" presName="hierRoot1" presStyleCnt="0">
        <dgm:presLayoutVars>
          <dgm:hierBranch val="init"/>
        </dgm:presLayoutVars>
      </dgm:prSet>
      <dgm:spPr/>
    </dgm:pt>
    <dgm:pt modelId="{97882FDA-3230-487D-9F15-C26D2140815F}" type="pres">
      <dgm:prSet presAssocID="{E7604920-E0E9-49E7-931B-88503BE5A0CF}" presName="rootComposite1" presStyleCnt="0"/>
      <dgm:spPr/>
    </dgm:pt>
    <dgm:pt modelId="{4F014B99-85A5-409D-88B5-B27C0C0DC76D}" type="pres">
      <dgm:prSet presAssocID="{E7604920-E0E9-49E7-931B-88503BE5A0CF}" presName="rootText1" presStyleLbl="node0" presStyleIdx="0" presStyleCnt="1" custScaleX="260167" custScaleY="108285" custLinFactNeighborX="7590" custLinFactNeighborY="-48615">
        <dgm:presLayoutVars>
          <dgm:chPref val="3"/>
        </dgm:presLayoutVars>
      </dgm:prSet>
      <dgm:spPr/>
    </dgm:pt>
    <dgm:pt modelId="{2FBB7A82-8959-4CD4-867F-76687BADEFE6}" type="pres">
      <dgm:prSet presAssocID="{E7604920-E0E9-49E7-931B-88503BE5A0CF}" presName="rootConnector1" presStyleLbl="node1" presStyleIdx="0" presStyleCnt="0"/>
      <dgm:spPr/>
    </dgm:pt>
    <dgm:pt modelId="{02BA5561-1623-4F53-9316-853C88874517}" type="pres">
      <dgm:prSet presAssocID="{E7604920-E0E9-49E7-931B-88503BE5A0CF}" presName="hierChild2" presStyleCnt="0"/>
      <dgm:spPr/>
    </dgm:pt>
    <dgm:pt modelId="{90715326-BEA2-45E3-B406-1BEC5E9901E9}" type="pres">
      <dgm:prSet presAssocID="{11026F47-04DE-456C-B61B-886A0D26B276}" presName="Name37" presStyleLbl="parChTrans1D2" presStyleIdx="0" presStyleCnt="12"/>
      <dgm:spPr/>
    </dgm:pt>
    <dgm:pt modelId="{D3E34C7A-11B0-4C14-B490-CA5C08CCF84C}" type="pres">
      <dgm:prSet presAssocID="{169DA1FC-F37C-45D4-8736-8D372C8E65FF}" presName="hierRoot2" presStyleCnt="0">
        <dgm:presLayoutVars>
          <dgm:hierBranch val="init"/>
        </dgm:presLayoutVars>
      </dgm:prSet>
      <dgm:spPr/>
    </dgm:pt>
    <dgm:pt modelId="{4ED774C0-1159-4D0F-A09B-70A29571D35D}" type="pres">
      <dgm:prSet presAssocID="{169DA1FC-F37C-45D4-8736-8D372C8E65FF}" presName="rootComposite" presStyleCnt="0"/>
      <dgm:spPr/>
    </dgm:pt>
    <dgm:pt modelId="{85EB9CFB-4798-46F1-99A3-5DBD9389E0AB}" type="pres">
      <dgm:prSet presAssocID="{169DA1FC-F37C-45D4-8736-8D372C8E65FF}" presName="rootText" presStyleLbl="node2" presStyleIdx="0" presStyleCnt="12" custScaleX="109216" custScaleY="119096" custLinFactNeighborX="-453" custLinFactNeighborY="-5518">
        <dgm:presLayoutVars>
          <dgm:chPref val="3"/>
        </dgm:presLayoutVars>
      </dgm:prSet>
      <dgm:spPr/>
    </dgm:pt>
    <dgm:pt modelId="{F0D0614B-B496-4CD7-8F65-DB973331F571}" type="pres">
      <dgm:prSet presAssocID="{169DA1FC-F37C-45D4-8736-8D372C8E65FF}" presName="rootConnector" presStyleLbl="node2" presStyleIdx="0" presStyleCnt="12"/>
      <dgm:spPr/>
    </dgm:pt>
    <dgm:pt modelId="{8C69915E-5781-40F7-8AA6-E73F05CDEB90}" type="pres">
      <dgm:prSet presAssocID="{169DA1FC-F37C-45D4-8736-8D372C8E65FF}" presName="hierChild4" presStyleCnt="0"/>
      <dgm:spPr/>
    </dgm:pt>
    <dgm:pt modelId="{F3966B2F-8C1E-4792-BEFA-3293653BCF8A}" type="pres">
      <dgm:prSet presAssocID="{169DA1FC-F37C-45D4-8736-8D372C8E65FF}" presName="hierChild5" presStyleCnt="0"/>
      <dgm:spPr/>
    </dgm:pt>
    <dgm:pt modelId="{1B551E06-B2A6-4196-BBC4-106ACC2E3569}" type="pres">
      <dgm:prSet presAssocID="{B4ED5A4D-F191-4C21-A775-3817CEF43302}" presName="Name37" presStyleLbl="parChTrans1D2" presStyleIdx="1" presStyleCnt="12"/>
      <dgm:spPr/>
    </dgm:pt>
    <dgm:pt modelId="{40A9C89F-BD04-4956-BDF0-326DBFA60D0E}" type="pres">
      <dgm:prSet presAssocID="{97CB599B-1ED8-48EF-90AF-980D054DB3E8}" presName="hierRoot2" presStyleCnt="0">
        <dgm:presLayoutVars>
          <dgm:hierBranch val="init"/>
        </dgm:presLayoutVars>
      </dgm:prSet>
      <dgm:spPr/>
    </dgm:pt>
    <dgm:pt modelId="{B1783025-6EE5-46D7-A5FC-C3939DFEB842}" type="pres">
      <dgm:prSet presAssocID="{97CB599B-1ED8-48EF-90AF-980D054DB3E8}" presName="rootComposite" presStyleCnt="0"/>
      <dgm:spPr/>
    </dgm:pt>
    <dgm:pt modelId="{2D9DB3A4-B996-4453-8E08-1202C9C86EF8}" type="pres">
      <dgm:prSet presAssocID="{97CB599B-1ED8-48EF-90AF-980D054DB3E8}" presName="rootText" presStyleLbl="node2" presStyleIdx="1" presStyleCnt="12" custScaleX="126269" custScaleY="228533" custLinFactNeighborX="-4821" custLinFactNeighborY="-3422">
        <dgm:presLayoutVars>
          <dgm:chPref val="3"/>
        </dgm:presLayoutVars>
      </dgm:prSet>
      <dgm:spPr/>
    </dgm:pt>
    <dgm:pt modelId="{B7894F83-28FB-4D39-99F4-64BF9864010A}" type="pres">
      <dgm:prSet presAssocID="{97CB599B-1ED8-48EF-90AF-980D054DB3E8}" presName="rootConnector" presStyleLbl="node2" presStyleIdx="1" presStyleCnt="12"/>
      <dgm:spPr/>
    </dgm:pt>
    <dgm:pt modelId="{92DDFD47-5361-4FB2-AFBC-0F72D8B0C4A8}" type="pres">
      <dgm:prSet presAssocID="{97CB599B-1ED8-48EF-90AF-980D054DB3E8}" presName="hierChild4" presStyleCnt="0"/>
      <dgm:spPr/>
    </dgm:pt>
    <dgm:pt modelId="{32092B62-D91E-4354-BDCB-8F130727A5ED}" type="pres">
      <dgm:prSet presAssocID="{97CB599B-1ED8-48EF-90AF-980D054DB3E8}" presName="hierChild5" presStyleCnt="0"/>
      <dgm:spPr/>
    </dgm:pt>
    <dgm:pt modelId="{550E4938-654E-4610-B022-A1BFEFAECD43}" type="pres">
      <dgm:prSet presAssocID="{726D52FA-7901-4EB5-BA2D-0B39497DACD7}" presName="Name37" presStyleLbl="parChTrans1D2" presStyleIdx="2" presStyleCnt="12"/>
      <dgm:spPr/>
    </dgm:pt>
    <dgm:pt modelId="{77A19939-F3D6-4502-B653-67F756E30374}" type="pres">
      <dgm:prSet presAssocID="{6A371302-B29B-420C-BE2F-A0F3C09EEEA1}" presName="hierRoot2" presStyleCnt="0">
        <dgm:presLayoutVars>
          <dgm:hierBranch val="init"/>
        </dgm:presLayoutVars>
      </dgm:prSet>
      <dgm:spPr/>
    </dgm:pt>
    <dgm:pt modelId="{CBDE1895-1071-4748-BF25-531051312B6A}" type="pres">
      <dgm:prSet presAssocID="{6A371302-B29B-420C-BE2F-A0F3C09EEEA1}" presName="rootComposite" presStyleCnt="0"/>
      <dgm:spPr/>
    </dgm:pt>
    <dgm:pt modelId="{7CFA2FB1-7392-4EA0-8B59-ECCB91F7327D}" type="pres">
      <dgm:prSet presAssocID="{6A371302-B29B-420C-BE2F-A0F3C09EEEA1}" presName="rootText" presStyleLbl="node2" presStyleIdx="2" presStyleCnt="12" custScaleY="139413" custLinFactNeighborX="-15132" custLinFactNeighborY="-4744">
        <dgm:presLayoutVars>
          <dgm:chPref val="3"/>
        </dgm:presLayoutVars>
      </dgm:prSet>
      <dgm:spPr/>
    </dgm:pt>
    <dgm:pt modelId="{357404F3-0F78-4BD0-A85B-0C4DBF9D815B}" type="pres">
      <dgm:prSet presAssocID="{6A371302-B29B-420C-BE2F-A0F3C09EEEA1}" presName="rootConnector" presStyleLbl="node2" presStyleIdx="2" presStyleCnt="12"/>
      <dgm:spPr/>
    </dgm:pt>
    <dgm:pt modelId="{3D63F547-5DDB-4899-8DA3-17D02C5D0BDB}" type="pres">
      <dgm:prSet presAssocID="{6A371302-B29B-420C-BE2F-A0F3C09EEEA1}" presName="hierChild4" presStyleCnt="0"/>
      <dgm:spPr/>
    </dgm:pt>
    <dgm:pt modelId="{2655D642-4E32-4428-89EE-9E05750F97A6}" type="pres">
      <dgm:prSet presAssocID="{6A371302-B29B-420C-BE2F-A0F3C09EEEA1}" presName="hierChild5" presStyleCnt="0"/>
      <dgm:spPr/>
    </dgm:pt>
    <dgm:pt modelId="{7CBA02E3-92DD-45B0-BD0A-9EA98E3F0F93}" type="pres">
      <dgm:prSet presAssocID="{AF930F91-B956-4B3D-B601-CCCD891E3628}" presName="Name37" presStyleLbl="parChTrans1D2" presStyleIdx="3" presStyleCnt="12"/>
      <dgm:spPr/>
    </dgm:pt>
    <dgm:pt modelId="{A6F288EF-025A-44F7-81E2-8E49D18C23F7}" type="pres">
      <dgm:prSet presAssocID="{8BF9DB87-1C59-4EBC-9C96-6B38F647F5C9}" presName="hierRoot2" presStyleCnt="0">
        <dgm:presLayoutVars>
          <dgm:hierBranch val="init"/>
        </dgm:presLayoutVars>
      </dgm:prSet>
      <dgm:spPr/>
    </dgm:pt>
    <dgm:pt modelId="{17C100E2-869A-4AA1-9DBB-8B4E8D5F69D5}" type="pres">
      <dgm:prSet presAssocID="{8BF9DB87-1C59-4EBC-9C96-6B38F647F5C9}" presName="rootComposite" presStyleCnt="0"/>
      <dgm:spPr/>
    </dgm:pt>
    <dgm:pt modelId="{72FA8FF0-C6F3-4B5F-B699-F06C177040AF}" type="pres">
      <dgm:prSet presAssocID="{8BF9DB87-1C59-4EBC-9C96-6B38F647F5C9}" presName="rootText" presStyleLbl="node2" presStyleIdx="3" presStyleCnt="12" custScaleX="154396" custScaleY="174683" custLinFactNeighborX="-22749">
        <dgm:presLayoutVars>
          <dgm:chPref val="3"/>
        </dgm:presLayoutVars>
      </dgm:prSet>
      <dgm:spPr/>
    </dgm:pt>
    <dgm:pt modelId="{A8FA9871-3872-4E59-8211-006DC92011B8}" type="pres">
      <dgm:prSet presAssocID="{8BF9DB87-1C59-4EBC-9C96-6B38F647F5C9}" presName="rootConnector" presStyleLbl="node2" presStyleIdx="3" presStyleCnt="12"/>
      <dgm:spPr/>
    </dgm:pt>
    <dgm:pt modelId="{DBAA923E-4A35-4E03-954C-9494262983FA}" type="pres">
      <dgm:prSet presAssocID="{8BF9DB87-1C59-4EBC-9C96-6B38F647F5C9}" presName="hierChild4" presStyleCnt="0"/>
      <dgm:spPr/>
    </dgm:pt>
    <dgm:pt modelId="{8E3536EC-F146-4A1C-87E5-F66D4126A10F}" type="pres">
      <dgm:prSet presAssocID="{FF310C75-A0BA-4F22-AFAD-22B9916B9D2C}" presName="Name37" presStyleLbl="parChTrans1D3" presStyleIdx="0" presStyleCnt="3"/>
      <dgm:spPr/>
    </dgm:pt>
    <dgm:pt modelId="{DB792D10-4BC1-482E-90DB-6AA48FFFAE7A}" type="pres">
      <dgm:prSet presAssocID="{C6D59AB2-C6FD-4C36-9736-7B51EBDEA264}" presName="hierRoot2" presStyleCnt="0">
        <dgm:presLayoutVars>
          <dgm:hierBranch val="init"/>
        </dgm:presLayoutVars>
      </dgm:prSet>
      <dgm:spPr/>
    </dgm:pt>
    <dgm:pt modelId="{855EB499-AC87-41DC-8C62-D88F43D7D8FE}" type="pres">
      <dgm:prSet presAssocID="{C6D59AB2-C6FD-4C36-9736-7B51EBDEA264}" presName="rootComposite" presStyleCnt="0"/>
      <dgm:spPr/>
    </dgm:pt>
    <dgm:pt modelId="{9C268297-5901-409B-9C10-EDD879A59534}" type="pres">
      <dgm:prSet presAssocID="{C6D59AB2-C6FD-4C36-9736-7B51EBDEA264}" presName="rootText" presStyleLbl="node3" presStyleIdx="0" presStyleCnt="3">
        <dgm:presLayoutVars>
          <dgm:chPref val="3"/>
        </dgm:presLayoutVars>
      </dgm:prSet>
      <dgm:spPr>
        <a:xfrm>
          <a:off x="3694540" y="2290057"/>
          <a:ext cx="871004" cy="435502"/>
        </a:xfrm>
        <a:prstGeom prst="rect">
          <a:avLst/>
        </a:prstGeom>
      </dgm:spPr>
    </dgm:pt>
    <dgm:pt modelId="{679664C4-0C2D-4F82-BA1F-5C1AABEA29F2}" type="pres">
      <dgm:prSet presAssocID="{C6D59AB2-C6FD-4C36-9736-7B51EBDEA264}" presName="rootConnector" presStyleLbl="node3" presStyleIdx="0" presStyleCnt="3"/>
      <dgm:spPr/>
    </dgm:pt>
    <dgm:pt modelId="{3ED117E8-5119-42C6-A0DF-321BA86F1B7D}" type="pres">
      <dgm:prSet presAssocID="{C6D59AB2-C6FD-4C36-9736-7B51EBDEA264}" presName="hierChild4" presStyleCnt="0"/>
      <dgm:spPr/>
    </dgm:pt>
    <dgm:pt modelId="{10830C6A-0F6F-4483-BFBF-8E800EAFFA02}" type="pres">
      <dgm:prSet presAssocID="{C6D59AB2-C6FD-4C36-9736-7B51EBDEA264}" presName="hierChild5" presStyleCnt="0"/>
      <dgm:spPr/>
    </dgm:pt>
    <dgm:pt modelId="{76547025-BBE2-4EDD-B03D-3DB2D2CFBDA7}" type="pres">
      <dgm:prSet presAssocID="{8BF9DB87-1C59-4EBC-9C96-6B38F647F5C9}" presName="hierChild5" presStyleCnt="0"/>
      <dgm:spPr/>
    </dgm:pt>
    <dgm:pt modelId="{2CBD2AB2-75DE-45A9-A13B-52C24D9408A8}" type="pres">
      <dgm:prSet presAssocID="{7CC3CE00-9BBF-4EE2-B01C-EF6FEC8DA33F}" presName="Name37" presStyleLbl="parChTrans1D2" presStyleIdx="4" presStyleCnt="12"/>
      <dgm:spPr/>
    </dgm:pt>
    <dgm:pt modelId="{41B97AFD-4B66-43CD-9CE5-C374CD2CBE8C}" type="pres">
      <dgm:prSet presAssocID="{B03B3D46-775F-4F43-8ACD-97AD663EF394}" presName="hierRoot2" presStyleCnt="0">
        <dgm:presLayoutVars>
          <dgm:hierBranch val="init"/>
        </dgm:presLayoutVars>
      </dgm:prSet>
      <dgm:spPr/>
    </dgm:pt>
    <dgm:pt modelId="{BF6AE2FB-067A-4BF5-A168-FBBDB91F04AD}" type="pres">
      <dgm:prSet presAssocID="{B03B3D46-775F-4F43-8ACD-97AD663EF394}" presName="rootComposite" presStyleCnt="0"/>
      <dgm:spPr/>
    </dgm:pt>
    <dgm:pt modelId="{CEBD5324-ACEA-411F-91C2-CDC12CBD0BB9}" type="pres">
      <dgm:prSet presAssocID="{B03B3D46-775F-4F43-8ACD-97AD663EF394}" presName="rootText" presStyleLbl="node2" presStyleIdx="4" presStyleCnt="12" custScaleX="114378" custScaleY="178062" custLinFactNeighborX="-26328">
        <dgm:presLayoutVars>
          <dgm:chPref val="3"/>
        </dgm:presLayoutVars>
      </dgm:prSet>
      <dgm:spPr>
        <a:xfrm>
          <a:off x="8351806" y="1642519"/>
          <a:ext cx="1692637" cy="846318"/>
        </a:xfrm>
        <a:prstGeom prst="rect">
          <a:avLst/>
        </a:prstGeom>
      </dgm:spPr>
    </dgm:pt>
    <dgm:pt modelId="{42EBA514-D670-4F2B-AA5B-8C9285FF629D}" type="pres">
      <dgm:prSet presAssocID="{B03B3D46-775F-4F43-8ACD-97AD663EF394}" presName="rootConnector" presStyleLbl="node2" presStyleIdx="4" presStyleCnt="12"/>
      <dgm:spPr/>
    </dgm:pt>
    <dgm:pt modelId="{1D89393B-9AA3-4A24-91B7-6DAB4E6FE7DA}" type="pres">
      <dgm:prSet presAssocID="{B03B3D46-775F-4F43-8ACD-97AD663EF394}" presName="hierChild4" presStyleCnt="0"/>
      <dgm:spPr/>
    </dgm:pt>
    <dgm:pt modelId="{4A06D2A6-A7E4-4727-98C8-5D8B22A085D0}" type="pres">
      <dgm:prSet presAssocID="{B03B3D46-775F-4F43-8ACD-97AD663EF394}" presName="hierChild5" presStyleCnt="0"/>
      <dgm:spPr/>
    </dgm:pt>
    <dgm:pt modelId="{67697789-C711-4F25-A3DA-AB4F4C8D0998}" type="pres">
      <dgm:prSet presAssocID="{69F3E912-233F-432E-A078-1A9A82366BE6}" presName="Name37" presStyleLbl="parChTrans1D2" presStyleIdx="5" presStyleCnt="12"/>
      <dgm:spPr/>
    </dgm:pt>
    <dgm:pt modelId="{F86E4C5B-B23E-44A0-A136-D23CEBFDFE56}" type="pres">
      <dgm:prSet presAssocID="{2996557A-62C1-4A79-9964-734277584E81}" presName="hierRoot2" presStyleCnt="0">
        <dgm:presLayoutVars>
          <dgm:hierBranch val="init"/>
        </dgm:presLayoutVars>
      </dgm:prSet>
      <dgm:spPr/>
    </dgm:pt>
    <dgm:pt modelId="{AD39F5D6-EC39-406A-AC15-9ED81D1353D8}" type="pres">
      <dgm:prSet presAssocID="{2996557A-62C1-4A79-9964-734277584E81}" presName="rootComposite" presStyleCnt="0"/>
      <dgm:spPr/>
    </dgm:pt>
    <dgm:pt modelId="{F8F1710F-6857-4C14-9132-8F169F9F3C52}" type="pres">
      <dgm:prSet presAssocID="{2996557A-62C1-4A79-9964-734277584E81}" presName="rootText" presStyleLbl="node2" presStyleIdx="5" presStyleCnt="12" custScaleX="107890" custScaleY="146659" custLinFactNeighborX="-26429" custLinFactNeighborY="3599">
        <dgm:presLayoutVars>
          <dgm:chPref val="3"/>
        </dgm:presLayoutVars>
      </dgm:prSet>
      <dgm:spPr>
        <a:xfrm>
          <a:off x="8646741" y="1899465"/>
          <a:ext cx="1406964" cy="703482"/>
        </a:xfrm>
        <a:prstGeom prst="rect">
          <a:avLst/>
        </a:prstGeom>
      </dgm:spPr>
    </dgm:pt>
    <dgm:pt modelId="{D095B721-14AD-4792-9D08-01D42CE0EC56}" type="pres">
      <dgm:prSet presAssocID="{2996557A-62C1-4A79-9964-734277584E81}" presName="rootConnector" presStyleLbl="node2" presStyleIdx="5" presStyleCnt="12"/>
      <dgm:spPr/>
    </dgm:pt>
    <dgm:pt modelId="{ADE856AD-D024-467E-9FE8-093927D226ED}" type="pres">
      <dgm:prSet presAssocID="{2996557A-62C1-4A79-9964-734277584E81}" presName="hierChild4" presStyleCnt="0"/>
      <dgm:spPr/>
    </dgm:pt>
    <dgm:pt modelId="{6EB9BBCF-0E19-4979-8972-B7D82008D775}" type="pres">
      <dgm:prSet presAssocID="{2996557A-62C1-4A79-9964-734277584E81}" presName="hierChild5" presStyleCnt="0"/>
      <dgm:spPr/>
    </dgm:pt>
    <dgm:pt modelId="{5E838B17-D601-4F2F-B277-7E95CE673E0E}" type="pres">
      <dgm:prSet presAssocID="{1ED48319-85B8-4269-B27A-A84EE6E3AEA1}" presName="Name37" presStyleLbl="parChTrans1D2" presStyleIdx="6" presStyleCnt="12"/>
      <dgm:spPr/>
    </dgm:pt>
    <dgm:pt modelId="{E00189E3-6506-4370-8D84-C33B133F59D4}" type="pres">
      <dgm:prSet presAssocID="{2C6F2351-65B3-4D7F-B262-08A39B80E153}" presName="hierRoot2" presStyleCnt="0">
        <dgm:presLayoutVars>
          <dgm:hierBranch val="init"/>
        </dgm:presLayoutVars>
      </dgm:prSet>
      <dgm:spPr/>
    </dgm:pt>
    <dgm:pt modelId="{4A235300-B08D-456A-BB5A-B40821B24686}" type="pres">
      <dgm:prSet presAssocID="{2C6F2351-65B3-4D7F-B262-08A39B80E153}" presName="rootComposite" presStyleCnt="0"/>
      <dgm:spPr/>
    </dgm:pt>
    <dgm:pt modelId="{751F839F-E78E-4F14-9F14-8909222F0E92}" type="pres">
      <dgm:prSet presAssocID="{2C6F2351-65B3-4D7F-B262-08A39B80E153}" presName="rootText" presStyleLbl="node2" presStyleIdx="6" presStyleCnt="12" custScaleX="150708" custScaleY="142998" custLinFactX="387261" custLinFactNeighborX="400000" custLinFactNeighborY="-9106">
        <dgm:presLayoutVars>
          <dgm:chPref val="3"/>
        </dgm:presLayoutVars>
      </dgm:prSet>
      <dgm:spPr>
        <a:xfrm>
          <a:off x="10349168" y="1899465"/>
          <a:ext cx="1406964" cy="703482"/>
        </a:xfrm>
        <a:prstGeom prst="rect">
          <a:avLst/>
        </a:prstGeom>
      </dgm:spPr>
    </dgm:pt>
    <dgm:pt modelId="{264285C2-F2DE-43C7-9E67-92931DFB368E}" type="pres">
      <dgm:prSet presAssocID="{2C6F2351-65B3-4D7F-B262-08A39B80E153}" presName="rootConnector" presStyleLbl="node2" presStyleIdx="6" presStyleCnt="12"/>
      <dgm:spPr/>
    </dgm:pt>
    <dgm:pt modelId="{20CE924E-ED19-4C94-9809-5906E6D2C8B0}" type="pres">
      <dgm:prSet presAssocID="{2C6F2351-65B3-4D7F-B262-08A39B80E153}" presName="hierChild4" presStyleCnt="0"/>
      <dgm:spPr/>
    </dgm:pt>
    <dgm:pt modelId="{58BEB7AF-201E-4C2F-B46F-52A4E00A3FF5}" type="pres">
      <dgm:prSet presAssocID="{2C6F2351-65B3-4D7F-B262-08A39B80E153}" presName="hierChild5" presStyleCnt="0"/>
      <dgm:spPr/>
    </dgm:pt>
    <dgm:pt modelId="{20235216-B5EC-40CE-97C9-C57D9C89F4C6}" type="pres">
      <dgm:prSet presAssocID="{D93F81D8-3E04-4E8D-AE68-158535145C3A}" presName="Name37" presStyleLbl="parChTrans1D2" presStyleIdx="7" presStyleCnt="12"/>
      <dgm:spPr/>
    </dgm:pt>
    <dgm:pt modelId="{6C65F3F4-16AA-4D90-B46D-8BBEA196F952}" type="pres">
      <dgm:prSet presAssocID="{C3B8E202-1B96-4CF2-91BC-EF3B073717AA}" presName="hierRoot2" presStyleCnt="0">
        <dgm:presLayoutVars>
          <dgm:hierBranch val="init"/>
        </dgm:presLayoutVars>
      </dgm:prSet>
      <dgm:spPr/>
    </dgm:pt>
    <dgm:pt modelId="{3C30EF95-1976-44B7-A319-F1588DD7706C}" type="pres">
      <dgm:prSet presAssocID="{C3B8E202-1B96-4CF2-91BC-EF3B073717AA}" presName="rootComposite" presStyleCnt="0"/>
      <dgm:spPr/>
    </dgm:pt>
    <dgm:pt modelId="{FB21300E-2293-4F5D-824D-245E7E203B97}" type="pres">
      <dgm:prSet presAssocID="{C3B8E202-1B96-4CF2-91BC-EF3B073717AA}" presName="rootText" presStyleLbl="node2" presStyleIdx="7" presStyleCnt="12" custScaleX="111656" custScaleY="173855" custLinFactX="-100000" custLinFactNeighborX="-100829" custLinFactNeighborY="-1675">
        <dgm:presLayoutVars>
          <dgm:chPref val="3"/>
        </dgm:presLayoutVars>
      </dgm:prSet>
      <dgm:spPr>
        <a:xfrm>
          <a:off x="8903838" y="1979013"/>
          <a:ext cx="1229299" cy="445608"/>
        </a:xfrm>
        <a:prstGeom prst="rect">
          <a:avLst/>
        </a:prstGeom>
      </dgm:spPr>
    </dgm:pt>
    <dgm:pt modelId="{19FB598E-B311-48D8-8F1F-BF496AF7E3DA}" type="pres">
      <dgm:prSet presAssocID="{C3B8E202-1B96-4CF2-91BC-EF3B073717AA}" presName="rootConnector" presStyleLbl="node2" presStyleIdx="7" presStyleCnt="12"/>
      <dgm:spPr/>
    </dgm:pt>
    <dgm:pt modelId="{1E1EC1A0-F9EF-45B5-A541-AFC6FBE32881}" type="pres">
      <dgm:prSet presAssocID="{C3B8E202-1B96-4CF2-91BC-EF3B073717AA}" presName="hierChild4" presStyleCnt="0"/>
      <dgm:spPr/>
    </dgm:pt>
    <dgm:pt modelId="{BFFD2D6F-87D7-4FB9-9605-3D423E5CE821}" type="pres">
      <dgm:prSet presAssocID="{C3B8E202-1B96-4CF2-91BC-EF3B073717AA}" presName="hierChild5" presStyleCnt="0"/>
      <dgm:spPr/>
    </dgm:pt>
    <dgm:pt modelId="{8D5E9CCA-5643-4D67-9E74-356B12EA13F6}" type="pres">
      <dgm:prSet presAssocID="{9E87B32C-D443-420E-B608-80A916C6F819}" presName="Name37" presStyleLbl="parChTrans1D2" presStyleIdx="8" presStyleCnt="12"/>
      <dgm:spPr/>
    </dgm:pt>
    <dgm:pt modelId="{C3832B97-7D76-4802-BB1D-54B66A88749C}" type="pres">
      <dgm:prSet presAssocID="{F7BC0BA2-D7D8-4015-ABAE-BEDF863BCD90}" presName="hierRoot2" presStyleCnt="0">
        <dgm:presLayoutVars>
          <dgm:hierBranch val="init"/>
        </dgm:presLayoutVars>
      </dgm:prSet>
      <dgm:spPr/>
    </dgm:pt>
    <dgm:pt modelId="{09B4F199-B4F4-48C4-9F45-5C89F6547D8C}" type="pres">
      <dgm:prSet presAssocID="{F7BC0BA2-D7D8-4015-ABAE-BEDF863BCD90}" presName="rootComposite" presStyleCnt="0"/>
      <dgm:spPr/>
    </dgm:pt>
    <dgm:pt modelId="{BF596FB7-C272-4AA5-B9E4-A7D31F95074A}" type="pres">
      <dgm:prSet presAssocID="{F7BC0BA2-D7D8-4015-ABAE-BEDF863BCD90}" presName="rootText" presStyleLbl="node2" presStyleIdx="8" presStyleCnt="12" custScaleX="134755" custScaleY="132538" custLinFactNeighborX="-58371" custLinFactNeighborY="-4283">
        <dgm:presLayoutVars>
          <dgm:chPref val="3"/>
        </dgm:presLayoutVars>
      </dgm:prSet>
      <dgm:spPr/>
    </dgm:pt>
    <dgm:pt modelId="{FC5CA874-5814-4938-8D7D-B265196DC53B}" type="pres">
      <dgm:prSet presAssocID="{F7BC0BA2-D7D8-4015-ABAE-BEDF863BCD90}" presName="rootConnector" presStyleLbl="node2" presStyleIdx="8" presStyleCnt="12"/>
      <dgm:spPr/>
    </dgm:pt>
    <dgm:pt modelId="{4E3E3357-1968-4D51-BAA9-8555B26579DD}" type="pres">
      <dgm:prSet presAssocID="{F7BC0BA2-D7D8-4015-ABAE-BEDF863BCD90}" presName="hierChild4" presStyleCnt="0"/>
      <dgm:spPr/>
    </dgm:pt>
    <dgm:pt modelId="{B2DCF63B-E6B8-439A-B3AD-F05E6C59AA1A}" type="pres">
      <dgm:prSet presAssocID="{3ADD3C1B-A7BF-4A62-9BC6-98F63E48E787}" presName="Name37" presStyleLbl="parChTrans1D3" presStyleIdx="1" presStyleCnt="3"/>
      <dgm:spPr/>
    </dgm:pt>
    <dgm:pt modelId="{15746A05-7623-49E1-9160-5DC39D4F15BB}" type="pres">
      <dgm:prSet presAssocID="{3D427465-D9D3-482B-AB29-518B0A9615D9}" presName="hierRoot2" presStyleCnt="0">
        <dgm:presLayoutVars>
          <dgm:hierBranch val="init"/>
        </dgm:presLayoutVars>
      </dgm:prSet>
      <dgm:spPr/>
    </dgm:pt>
    <dgm:pt modelId="{9A0D7640-555A-4C99-A202-D7AD12E00AE3}" type="pres">
      <dgm:prSet presAssocID="{3D427465-D9D3-482B-AB29-518B0A9615D9}" presName="rootComposite" presStyleCnt="0"/>
      <dgm:spPr/>
    </dgm:pt>
    <dgm:pt modelId="{70C7A64B-AF0C-4E69-8331-DF95401C0029}" type="pres">
      <dgm:prSet presAssocID="{3D427465-D9D3-482B-AB29-518B0A9615D9}" presName="rootText" presStyleLbl="node3" presStyleIdx="1" presStyleCnt="3" custScaleX="146325" custScaleY="94431" custLinFactNeighborX="-68577" custLinFactNeighborY="-16920">
        <dgm:presLayoutVars>
          <dgm:chPref val="3"/>
        </dgm:presLayoutVars>
      </dgm:prSet>
      <dgm:spPr/>
    </dgm:pt>
    <dgm:pt modelId="{952BEE65-A5FD-4913-B62C-7F9C679B00FC}" type="pres">
      <dgm:prSet presAssocID="{3D427465-D9D3-482B-AB29-518B0A9615D9}" presName="rootConnector" presStyleLbl="node3" presStyleIdx="1" presStyleCnt="3"/>
      <dgm:spPr/>
    </dgm:pt>
    <dgm:pt modelId="{D1B7FFDC-3E54-483E-822C-317606BCF6CD}" type="pres">
      <dgm:prSet presAssocID="{3D427465-D9D3-482B-AB29-518B0A9615D9}" presName="hierChild4" presStyleCnt="0"/>
      <dgm:spPr/>
    </dgm:pt>
    <dgm:pt modelId="{2324BA34-507D-4FD3-9EF8-320B1FB1F3B1}" type="pres">
      <dgm:prSet presAssocID="{3D427465-D9D3-482B-AB29-518B0A9615D9}" presName="hierChild5" presStyleCnt="0"/>
      <dgm:spPr/>
    </dgm:pt>
    <dgm:pt modelId="{39111F15-255F-485B-B0B1-BA21AC519109}" type="pres">
      <dgm:prSet presAssocID="{A86BFF63-D642-4FE2-9384-E32A41BC9162}" presName="Name37" presStyleLbl="parChTrans1D3" presStyleIdx="2" presStyleCnt="3"/>
      <dgm:spPr/>
    </dgm:pt>
    <dgm:pt modelId="{15BD898C-8737-43A4-8BFF-651C298C7145}" type="pres">
      <dgm:prSet presAssocID="{07B6B46E-F8D2-4C29-9E09-C905A4779672}" presName="hierRoot2" presStyleCnt="0">
        <dgm:presLayoutVars>
          <dgm:hierBranch val="init"/>
        </dgm:presLayoutVars>
      </dgm:prSet>
      <dgm:spPr/>
    </dgm:pt>
    <dgm:pt modelId="{25605235-4263-4A29-A812-9FFD80505C49}" type="pres">
      <dgm:prSet presAssocID="{07B6B46E-F8D2-4C29-9E09-C905A4779672}" presName="rootComposite" presStyleCnt="0"/>
      <dgm:spPr/>
    </dgm:pt>
    <dgm:pt modelId="{CBF19BB3-E70B-489C-BD7D-7B65A00EB608}" type="pres">
      <dgm:prSet presAssocID="{07B6B46E-F8D2-4C29-9E09-C905A4779672}" presName="rootText" presStyleLbl="node3" presStyleIdx="2" presStyleCnt="3" custScaleX="142217" custScaleY="127638" custLinFactNeighborX="-67043" custLinFactNeighborY="-25026">
        <dgm:presLayoutVars>
          <dgm:chPref val="3"/>
        </dgm:presLayoutVars>
      </dgm:prSet>
      <dgm:spPr/>
    </dgm:pt>
    <dgm:pt modelId="{1BD93858-93C8-4325-9C68-4AF5AA4A71C7}" type="pres">
      <dgm:prSet presAssocID="{07B6B46E-F8D2-4C29-9E09-C905A4779672}" presName="rootConnector" presStyleLbl="node3" presStyleIdx="2" presStyleCnt="3"/>
      <dgm:spPr/>
    </dgm:pt>
    <dgm:pt modelId="{C32913A5-55B8-43F4-82AD-B0BC2E09C9D5}" type="pres">
      <dgm:prSet presAssocID="{07B6B46E-F8D2-4C29-9E09-C905A4779672}" presName="hierChild4" presStyleCnt="0"/>
      <dgm:spPr/>
    </dgm:pt>
    <dgm:pt modelId="{19854B2D-FAED-4804-AF40-A8C201C35850}" type="pres">
      <dgm:prSet presAssocID="{07B6B46E-F8D2-4C29-9E09-C905A4779672}" presName="hierChild5" presStyleCnt="0"/>
      <dgm:spPr/>
    </dgm:pt>
    <dgm:pt modelId="{12512AD0-4784-4F47-8AE8-06CD2493C9A9}" type="pres">
      <dgm:prSet presAssocID="{F7BC0BA2-D7D8-4015-ABAE-BEDF863BCD90}" presName="hierChild5" presStyleCnt="0"/>
      <dgm:spPr/>
    </dgm:pt>
    <dgm:pt modelId="{C98B4FC0-5D5A-40F9-AF26-C76D42D4627D}" type="pres">
      <dgm:prSet presAssocID="{C4068BC3-144E-4585-99EC-C30759F33F10}" presName="Name37" presStyleLbl="parChTrans1D2" presStyleIdx="9" presStyleCnt="12"/>
      <dgm:spPr/>
    </dgm:pt>
    <dgm:pt modelId="{6DF2157B-1E1E-4A27-86F2-4C9681BCA46D}" type="pres">
      <dgm:prSet presAssocID="{74B32864-20E4-4BAB-A4A1-A2D58C5B8C3B}" presName="hierRoot2" presStyleCnt="0">
        <dgm:presLayoutVars>
          <dgm:hierBranch val="init"/>
        </dgm:presLayoutVars>
      </dgm:prSet>
      <dgm:spPr/>
    </dgm:pt>
    <dgm:pt modelId="{A7F395CB-C968-4549-A78C-B7DB40E341DF}" type="pres">
      <dgm:prSet presAssocID="{74B32864-20E4-4BAB-A4A1-A2D58C5B8C3B}" presName="rootComposite" presStyleCnt="0"/>
      <dgm:spPr/>
    </dgm:pt>
    <dgm:pt modelId="{C26C8BA4-43F1-4D1E-A359-3296F9F0E6AE}" type="pres">
      <dgm:prSet presAssocID="{74B32864-20E4-4BAB-A4A1-A2D58C5B8C3B}" presName="rootText" presStyleLbl="node2" presStyleIdx="9" presStyleCnt="12" custScaleX="107544" custScaleY="173854" custLinFactX="-149440" custLinFactNeighborX="-200000" custLinFactNeighborY="-1983">
        <dgm:presLayoutVars>
          <dgm:chPref val="3"/>
        </dgm:presLayoutVars>
      </dgm:prSet>
      <dgm:spPr/>
    </dgm:pt>
    <dgm:pt modelId="{FB971FA5-DD3E-49FD-B156-3ACD3DE30E15}" type="pres">
      <dgm:prSet presAssocID="{74B32864-20E4-4BAB-A4A1-A2D58C5B8C3B}" presName="rootConnector" presStyleLbl="node2" presStyleIdx="9" presStyleCnt="12"/>
      <dgm:spPr/>
    </dgm:pt>
    <dgm:pt modelId="{2D8E1DD6-B047-4EB0-8DAA-02CF56415425}" type="pres">
      <dgm:prSet presAssocID="{74B32864-20E4-4BAB-A4A1-A2D58C5B8C3B}" presName="hierChild4" presStyleCnt="0"/>
      <dgm:spPr/>
    </dgm:pt>
    <dgm:pt modelId="{CF5664B1-DBCF-4B0B-8CA0-44CB40C0DD86}" type="pres">
      <dgm:prSet presAssocID="{74B32864-20E4-4BAB-A4A1-A2D58C5B8C3B}" presName="hierChild5" presStyleCnt="0"/>
      <dgm:spPr/>
    </dgm:pt>
    <dgm:pt modelId="{946ED9D3-130A-42F3-80BB-AC3A796AC4A2}" type="pres">
      <dgm:prSet presAssocID="{EFA0BB2B-226D-4459-B22E-BE084959768E}" presName="Name37" presStyleLbl="parChTrans1D2" presStyleIdx="10" presStyleCnt="12"/>
      <dgm:spPr/>
    </dgm:pt>
    <dgm:pt modelId="{ABBCE36A-9EDE-4D2C-8B08-EF47AA21D5B0}" type="pres">
      <dgm:prSet presAssocID="{E5787C47-C3AB-44E4-9D36-7235708475AD}" presName="hierRoot2" presStyleCnt="0">
        <dgm:presLayoutVars>
          <dgm:hierBranch val="init"/>
        </dgm:presLayoutVars>
      </dgm:prSet>
      <dgm:spPr/>
    </dgm:pt>
    <dgm:pt modelId="{6FFDEDF0-536D-4E5C-8739-6F0B3F311AC1}" type="pres">
      <dgm:prSet presAssocID="{E5787C47-C3AB-44E4-9D36-7235708475AD}" presName="rootComposite" presStyleCnt="0"/>
      <dgm:spPr/>
    </dgm:pt>
    <dgm:pt modelId="{5518DCD5-792A-4C5C-8833-8DF53C266085}" type="pres">
      <dgm:prSet presAssocID="{E5787C47-C3AB-44E4-9D36-7235708475AD}" presName="rootText" presStyleLbl="node2" presStyleIdx="10" presStyleCnt="12" custScaleX="74182" custScaleY="175858" custLinFactX="-73037" custLinFactNeighborX="-100000" custLinFactNeighborY="-5080">
        <dgm:presLayoutVars>
          <dgm:chPref val="3"/>
        </dgm:presLayoutVars>
      </dgm:prSet>
      <dgm:spPr/>
    </dgm:pt>
    <dgm:pt modelId="{810F0991-A38B-4783-BD64-777C2CF304C2}" type="pres">
      <dgm:prSet presAssocID="{E5787C47-C3AB-44E4-9D36-7235708475AD}" presName="rootConnector" presStyleLbl="node2" presStyleIdx="10" presStyleCnt="12"/>
      <dgm:spPr/>
    </dgm:pt>
    <dgm:pt modelId="{A21FCD72-3312-4901-A9B1-59BF7FAD9927}" type="pres">
      <dgm:prSet presAssocID="{E5787C47-C3AB-44E4-9D36-7235708475AD}" presName="hierChild4" presStyleCnt="0"/>
      <dgm:spPr/>
    </dgm:pt>
    <dgm:pt modelId="{11CC6248-7B45-48DE-8B05-DE665EC6EFBC}" type="pres">
      <dgm:prSet presAssocID="{E5787C47-C3AB-44E4-9D36-7235708475AD}" presName="hierChild5" presStyleCnt="0"/>
      <dgm:spPr/>
    </dgm:pt>
    <dgm:pt modelId="{5C63DCCE-CFAC-4E72-8655-E55E453B5BDE}" type="pres">
      <dgm:prSet presAssocID="{B3C3A6E4-B7A3-444B-9DEE-F7DB96865B83}" presName="Name37" presStyleLbl="parChTrans1D2" presStyleIdx="11" presStyleCnt="12"/>
      <dgm:spPr/>
    </dgm:pt>
    <dgm:pt modelId="{18521405-8BE5-4DC4-843A-77AAD0FDB86E}" type="pres">
      <dgm:prSet presAssocID="{889328E4-EA94-4129-9C11-A1ECCBBB190E}" presName="hierRoot2" presStyleCnt="0">
        <dgm:presLayoutVars>
          <dgm:hierBranch val="init"/>
        </dgm:presLayoutVars>
      </dgm:prSet>
      <dgm:spPr/>
    </dgm:pt>
    <dgm:pt modelId="{2BD5A3D9-E126-4234-96A0-73D97A7A8207}" type="pres">
      <dgm:prSet presAssocID="{889328E4-EA94-4129-9C11-A1ECCBBB190E}" presName="rootComposite" presStyleCnt="0"/>
      <dgm:spPr/>
    </dgm:pt>
    <dgm:pt modelId="{4DC1E23B-4B3B-4CDC-8604-DF84CC4FD8BF}" type="pres">
      <dgm:prSet presAssocID="{889328E4-EA94-4129-9C11-A1ECCBBB190E}" presName="rootText" presStyleLbl="node2" presStyleIdx="11" presStyleCnt="12" custScaleX="128721" custScaleY="139302" custLinFactX="-80090" custLinFactNeighborX="-100000" custLinFactNeighborY="-7621">
        <dgm:presLayoutVars>
          <dgm:chPref val="3"/>
        </dgm:presLayoutVars>
      </dgm:prSet>
      <dgm:spPr/>
    </dgm:pt>
    <dgm:pt modelId="{FD34B22C-ABEA-4798-B0DD-0A7DB93F4F6F}" type="pres">
      <dgm:prSet presAssocID="{889328E4-EA94-4129-9C11-A1ECCBBB190E}" presName="rootConnector" presStyleLbl="node2" presStyleIdx="11" presStyleCnt="12"/>
      <dgm:spPr/>
    </dgm:pt>
    <dgm:pt modelId="{9AF421D1-50A0-4297-ABC4-4C4D53FEB9B8}" type="pres">
      <dgm:prSet presAssocID="{889328E4-EA94-4129-9C11-A1ECCBBB190E}" presName="hierChild4" presStyleCnt="0"/>
      <dgm:spPr/>
    </dgm:pt>
    <dgm:pt modelId="{0FE7DF57-F1CF-4787-ABEC-9E83A87E50E8}" type="pres">
      <dgm:prSet presAssocID="{889328E4-EA94-4129-9C11-A1ECCBBB190E}" presName="hierChild5" presStyleCnt="0"/>
      <dgm:spPr/>
    </dgm:pt>
    <dgm:pt modelId="{4FA92D43-828D-4DF0-953C-B95124CD4CDF}" type="pres">
      <dgm:prSet presAssocID="{E7604920-E0E9-49E7-931B-88503BE5A0CF}" presName="hierChild3" presStyleCnt="0"/>
      <dgm:spPr/>
    </dgm:pt>
  </dgm:ptLst>
  <dgm:cxnLst>
    <dgm:cxn modelId="{CC43B100-2F68-420E-8C95-D70F50B31926}" type="presOf" srcId="{C6D59AB2-C6FD-4C36-9736-7B51EBDEA264}" destId="{9C268297-5901-409B-9C10-EDD879A59534}" srcOrd="0" destOrd="0" presId="urn:microsoft.com/office/officeart/2005/8/layout/orgChart1"/>
    <dgm:cxn modelId="{AD81C105-70EC-4B3A-92D6-2946B861FEDC}" type="presOf" srcId="{E7604920-E0E9-49E7-931B-88503BE5A0CF}" destId="{4F014B99-85A5-409D-88B5-B27C0C0DC76D}" srcOrd="0" destOrd="0" presId="urn:microsoft.com/office/officeart/2005/8/layout/orgChart1"/>
    <dgm:cxn modelId="{0256491B-9282-4847-B387-5E881BC66601}" type="presOf" srcId="{74B32864-20E4-4BAB-A4A1-A2D58C5B8C3B}" destId="{C26C8BA4-43F1-4D1E-A359-3296F9F0E6AE}" srcOrd="0" destOrd="0" presId="urn:microsoft.com/office/officeart/2005/8/layout/orgChart1"/>
    <dgm:cxn modelId="{36B4C21D-06AD-4B48-81BB-7D165902895C}" type="presOf" srcId="{169DA1FC-F37C-45D4-8736-8D372C8E65FF}" destId="{F0D0614B-B496-4CD7-8F65-DB973331F571}" srcOrd="1" destOrd="0" presId="urn:microsoft.com/office/officeart/2005/8/layout/orgChart1"/>
    <dgm:cxn modelId="{F083AA20-C713-4693-AF23-60489F00387A}" type="presOf" srcId="{0EDDB11A-B59C-4A70-8986-060F2BFB2D9E}" destId="{8B3D3A9C-D50D-489E-B908-815F3A5A3B15}" srcOrd="0" destOrd="0" presId="urn:microsoft.com/office/officeart/2005/8/layout/orgChart1"/>
    <dgm:cxn modelId="{3B367121-E14F-4CCA-9912-6FCC3409F992}" type="presOf" srcId="{B03B3D46-775F-4F43-8ACD-97AD663EF394}" destId="{CEBD5324-ACEA-411F-91C2-CDC12CBD0BB9}" srcOrd="0" destOrd="0" presId="urn:microsoft.com/office/officeart/2005/8/layout/orgChart1"/>
    <dgm:cxn modelId="{9F16AB23-FD0C-4EA7-9D25-10E116933393}" type="presOf" srcId="{B4ED5A4D-F191-4C21-A775-3817CEF43302}" destId="{1B551E06-B2A6-4196-BBC4-106ACC2E3569}" srcOrd="0" destOrd="0" presId="urn:microsoft.com/office/officeart/2005/8/layout/orgChart1"/>
    <dgm:cxn modelId="{3794D924-5AD9-4D40-91DD-B8723DD2A302}" srcId="{E7604920-E0E9-49E7-931B-88503BE5A0CF}" destId="{8BF9DB87-1C59-4EBC-9C96-6B38F647F5C9}" srcOrd="3" destOrd="0" parTransId="{AF930F91-B956-4B3D-B601-CCCD891E3628}" sibTransId="{23ADCFB5-3487-49D3-A125-543F479F91B9}"/>
    <dgm:cxn modelId="{37108327-B865-4D40-9513-E470EB39AAB2}" type="presOf" srcId="{74B32864-20E4-4BAB-A4A1-A2D58C5B8C3B}" destId="{FB971FA5-DD3E-49FD-B156-3ACD3DE30E15}" srcOrd="1" destOrd="0" presId="urn:microsoft.com/office/officeart/2005/8/layout/orgChart1"/>
    <dgm:cxn modelId="{EDF4CD28-5C68-4BAF-941C-EA5154DB791B}" type="presOf" srcId="{FF310C75-A0BA-4F22-AFAD-22B9916B9D2C}" destId="{8E3536EC-F146-4A1C-87E5-F66D4126A10F}" srcOrd="0" destOrd="0" presId="urn:microsoft.com/office/officeart/2005/8/layout/orgChart1"/>
    <dgm:cxn modelId="{77CF1735-26B5-4899-9D13-43120BFA8B06}" srcId="{E7604920-E0E9-49E7-931B-88503BE5A0CF}" destId="{C3B8E202-1B96-4CF2-91BC-EF3B073717AA}" srcOrd="7" destOrd="0" parTransId="{D93F81D8-3E04-4E8D-AE68-158535145C3A}" sibTransId="{5F134A36-A59A-44EB-8B5E-7554AB277D34}"/>
    <dgm:cxn modelId="{DE028D37-748B-4916-ADF6-A2A52DDD5D29}" type="presOf" srcId="{2996557A-62C1-4A79-9964-734277584E81}" destId="{D095B721-14AD-4792-9D08-01D42CE0EC56}" srcOrd="1" destOrd="0" presId="urn:microsoft.com/office/officeart/2005/8/layout/orgChart1"/>
    <dgm:cxn modelId="{5707B437-0A78-41DB-BC18-9A9683C56D42}" type="presOf" srcId="{2996557A-62C1-4A79-9964-734277584E81}" destId="{F8F1710F-6857-4C14-9132-8F169F9F3C52}" srcOrd="0" destOrd="0" presId="urn:microsoft.com/office/officeart/2005/8/layout/orgChart1"/>
    <dgm:cxn modelId="{C8989C38-7A9B-4F31-B60C-6FC7DB5A44E2}" type="presOf" srcId="{B03B3D46-775F-4F43-8ACD-97AD663EF394}" destId="{42EBA514-D670-4F2B-AA5B-8C9285FF629D}" srcOrd="1" destOrd="0" presId="urn:microsoft.com/office/officeart/2005/8/layout/orgChart1"/>
    <dgm:cxn modelId="{4FD8F739-837C-42D0-95A1-434B8D0FBD0A}" type="presOf" srcId="{3ADD3C1B-A7BF-4A62-9BC6-98F63E48E787}" destId="{B2DCF63B-E6B8-439A-B3AD-F05E6C59AA1A}" srcOrd="0" destOrd="0" presId="urn:microsoft.com/office/officeart/2005/8/layout/orgChart1"/>
    <dgm:cxn modelId="{C711E83D-8DEB-4FAF-81FC-A0163DF4F993}" type="presOf" srcId="{D93F81D8-3E04-4E8D-AE68-158535145C3A}" destId="{20235216-B5EC-40CE-97C9-C57D9C89F4C6}" srcOrd="0" destOrd="0" presId="urn:microsoft.com/office/officeart/2005/8/layout/orgChart1"/>
    <dgm:cxn modelId="{F10EF85B-1408-46DF-9CB8-EF59C212FA40}" srcId="{E7604920-E0E9-49E7-931B-88503BE5A0CF}" destId="{2996557A-62C1-4A79-9964-734277584E81}" srcOrd="5" destOrd="0" parTransId="{69F3E912-233F-432E-A078-1A9A82366BE6}" sibTransId="{A4C4F7F4-182E-478B-9C29-14041595638B}"/>
    <dgm:cxn modelId="{151B5460-E3C5-489C-A79A-AA526ED99E23}" type="presOf" srcId="{6A371302-B29B-420C-BE2F-A0F3C09EEEA1}" destId="{7CFA2FB1-7392-4EA0-8B59-ECCB91F7327D}" srcOrd="0" destOrd="0" presId="urn:microsoft.com/office/officeart/2005/8/layout/orgChart1"/>
    <dgm:cxn modelId="{F9E04861-AE39-432E-B0D3-43EE4FE4B11F}" type="presOf" srcId="{97CB599B-1ED8-48EF-90AF-980D054DB3E8}" destId="{2D9DB3A4-B996-4453-8E08-1202C9C86EF8}" srcOrd="0" destOrd="0" presId="urn:microsoft.com/office/officeart/2005/8/layout/orgChart1"/>
    <dgm:cxn modelId="{59592743-82AC-4654-BD93-515514A78753}" type="presOf" srcId="{07B6B46E-F8D2-4C29-9E09-C905A4779672}" destId="{1BD93858-93C8-4325-9C68-4AF5AA4A71C7}" srcOrd="1" destOrd="0" presId="urn:microsoft.com/office/officeart/2005/8/layout/orgChart1"/>
    <dgm:cxn modelId="{12D7E045-D975-4168-B6E6-34BA60846B2D}" srcId="{F7BC0BA2-D7D8-4015-ABAE-BEDF863BCD90}" destId="{07B6B46E-F8D2-4C29-9E09-C905A4779672}" srcOrd="1" destOrd="0" parTransId="{A86BFF63-D642-4FE2-9384-E32A41BC9162}" sibTransId="{64DBC7C6-721D-4A71-AA56-F012B049A1E3}"/>
    <dgm:cxn modelId="{8219A366-457D-4440-A775-EDAD303CF3A4}" srcId="{E7604920-E0E9-49E7-931B-88503BE5A0CF}" destId="{2C6F2351-65B3-4D7F-B262-08A39B80E153}" srcOrd="6" destOrd="0" parTransId="{1ED48319-85B8-4269-B27A-A84EE6E3AEA1}" sibTransId="{E7FE70D8-EBF2-43D1-A409-587BE44A4F8D}"/>
    <dgm:cxn modelId="{E6959467-DAEC-4FA9-9F27-391AD49B361F}" type="presOf" srcId="{9E87B32C-D443-420E-B608-80A916C6F819}" destId="{8D5E9CCA-5643-4D67-9E74-356B12EA13F6}" srcOrd="0" destOrd="0" presId="urn:microsoft.com/office/officeart/2005/8/layout/orgChart1"/>
    <dgm:cxn modelId="{1E9B1449-8410-4AF2-A50C-3FAFAF8E390D}" type="presOf" srcId="{F7BC0BA2-D7D8-4015-ABAE-BEDF863BCD90}" destId="{BF596FB7-C272-4AA5-B9E4-A7D31F95074A}" srcOrd="0" destOrd="0" presId="urn:microsoft.com/office/officeart/2005/8/layout/orgChart1"/>
    <dgm:cxn modelId="{56BD444A-3633-42D0-89F0-B13AA3DE0DAC}" srcId="{E7604920-E0E9-49E7-931B-88503BE5A0CF}" destId="{889328E4-EA94-4129-9C11-A1ECCBBB190E}" srcOrd="11" destOrd="0" parTransId="{B3C3A6E4-B7A3-444B-9DEE-F7DB96865B83}" sibTransId="{7C123C0C-5491-42A8-A86C-5393F2EB89B0}"/>
    <dgm:cxn modelId="{632AF06A-52FD-4A3F-9AA3-062BEBBE2935}" srcId="{E7604920-E0E9-49E7-931B-88503BE5A0CF}" destId="{74B32864-20E4-4BAB-A4A1-A2D58C5B8C3B}" srcOrd="9" destOrd="0" parTransId="{C4068BC3-144E-4585-99EC-C30759F33F10}" sibTransId="{73B1DC91-7926-42DD-B11C-1B340CCD5BAD}"/>
    <dgm:cxn modelId="{5C412A6C-75FA-41FD-A1BD-8CE179E44954}" type="presOf" srcId="{E5787C47-C3AB-44E4-9D36-7235708475AD}" destId="{810F0991-A38B-4783-BD64-777C2CF304C2}" srcOrd="1" destOrd="0" presId="urn:microsoft.com/office/officeart/2005/8/layout/orgChart1"/>
    <dgm:cxn modelId="{02217E4E-484A-4AFC-8036-E745B0AF47A5}" type="presOf" srcId="{7CC3CE00-9BBF-4EE2-B01C-EF6FEC8DA33F}" destId="{2CBD2AB2-75DE-45A9-A13B-52C24D9408A8}" srcOrd="0" destOrd="0" presId="urn:microsoft.com/office/officeart/2005/8/layout/orgChart1"/>
    <dgm:cxn modelId="{17FE1E6F-D08B-4498-901F-F2E85D5E979E}" type="presOf" srcId="{69F3E912-233F-432E-A078-1A9A82366BE6}" destId="{67697789-C711-4F25-A3DA-AB4F4C8D0998}" srcOrd="0" destOrd="0" presId="urn:microsoft.com/office/officeart/2005/8/layout/orgChart1"/>
    <dgm:cxn modelId="{C0506254-B19D-47AB-8CFC-7F0B5BC42F54}" srcId="{E7604920-E0E9-49E7-931B-88503BE5A0CF}" destId="{6A371302-B29B-420C-BE2F-A0F3C09EEEA1}" srcOrd="2" destOrd="0" parTransId="{726D52FA-7901-4EB5-BA2D-0B39497DACD7}" sibTransId="{3402E16F-522E-42AA-9409-F2ACE67E6887}"/>
    <dgm:cxn modelId="{6B2FE474-A9A7-4C91-900A-03E3F9736124}" type="presOf" srcId="{2C6F2351-65B3-4D7F-B262-08A39B80E153}" destId="{264285C2-F2DE-43C7-9E67-92931DFB368E}" srcOrd="1" destOrd="0" presId="urn:microsoft.com/office/officeart/2005/8/layout/orgChart1"/>
    <dgm:cxn modelId="{167BE476-6E5A-4083-8F65-6769DB40E2D1}" srcId="{E7604920-E0E9-49E7-931B-88503BE5A0CF}" destId="{E5787C47-C3AB-44E4-9D36-7235708475AD}" srcOrd="10" destOrd="0" parTransId="{EFA0BB2B-226D-4459-B22E-BE084959768E}" sibTransId="{59348AEE-F9AD-4C90-8D77-E9DE257FA3CD}"/>
    <dgm:cxn modelId="{EBD71F79-602D-49DD-BF3C-44030BB57243}" type="presOf" srcId="{F7BC0BA2-D7D8-4015-ABAE-BEDF863BCD90}" destId="{FC5CA874-5814-4938-8D7D-B265196DC53B}" srcOrd="1" destOrd="0" presId="urn:microsoft.com/office/officeart/2005/8/layout/orgChart1"/>
    <dgm:cxn modelId="{72DA7D59-FE06-409A-A10D-E8DF7C5DEEA7}" type="presOf" srcId="{6A371302-B29B-420C-BE2F-A0F3C09EEEA1}" destId="{357404F3-0F78-4BD0-A85B-0C4DBF9D815B}" srcOrd="1" destOrd="0" presId="urn:microsoft.com/office/officeart/2005/8/layout/orgChart1"/>
    <dgm:cxn modelId="{1FD92D7A-D870-4C3A-B421-0B8A924081F6}" type="presOf" srcId="{2C6F2351-65B3-4D7F-B262-08A39B80E153}" destId="{751F839F-E78E-4F14-9F14-8909222F0E92}" srcOrd="0" destOrd="0" presId="urn:microsoft.com/office/officeart/2005/8/layout/orgChart1"/>
    <dgm:cxn modelId="{7258C184-495A-4B7E-973A-4D704ED0B282}" type="presOf" srcId="{726D52FA-7901-4EB5-BA2D-0B39497DACD7}" destId="{550E4938-654E-4610-B022-A1BFEFAECD43}" srcOrd="0" destOrd="0" presId="urn:microsoft.com/office/officeart/2005/8/layout/orgChart1"/>
    <dgm:cxn modelId="{A3461688-0C9C-422F-8125-84BDBBB5C879}" srcId="{0EDDB11A-B59C-4A70-8986-060F2BFB2D9E}" destId="{E7604920-E0E9-49E7-931B-88503BE5A0CF}" srcOrd="0" destOrd="0" parTransId="{310C1C5D-BEAB-45E0-8467-46A4FE0A9C47}" sibTransId="{1A82467B-2D1A-4870-AD38-2F6088553FED}"/>
    <dgm:cxn modelId="{3B7F0589-B44A-49ED-9446-83A74EE6F718}" srcId="{8BF9DB87-1C59-4EBC-9C96-6B38F647F5C9}" destId="{C6D59AB2-C6FD-4C36-9736-7B51EBDEA264}" srcOrd="0" destOrd="0" parTransId="{FF310C75-A0BA-4F22-AFAD-22B9916B9D2C}" sibTransId="{2D6F74CA-38CC-4362-953F-5E22932D91C6}"/>
    <dgm:cxn modelId="{FA9F2C96-EF7A-45D6-AC30-C9F9FD7DE7BB}" type="presOf" srcId="{8BF9DB87-1C59-4EBC-9C96-6B38F647F5C9}" destId="{72FA8FF0-C6F3-4B5F-B699-F06C177040AF}" srcOrd="0" destOrd="0" presId="urn:microsoft.com/office/officeart/2005/8/layout/orgChart1"/>
    <dgm:cxn modelId="{652B0198-F5B5-4FC9-81B0-C3ADDD56C7AE}" type="presOf" srcId="{11026F47-04DE-456C-B61B-886A0D26B276}" destId="{90715326-BEA2-45E3-B406-1BEC5E9901E9}" srcOrd="0" destOrd="0" presId="urn:microsoft.com/office/officeart/2005/8/layout/orgChart1"/>
    <dgm:cxn modelId="{70C44398-1A1F-4694-9C07-9F444E671B22}" type="presOf" srcId="{C3B8E202-1B96-4CF2-91BC-EF3B073717AA}" destId="{FB21300E-2293-4F5D-824D-245E7E203B97}" srcOrd="0" destOrd="0" presId="urn:microsoft.com/office/officeart/2005/8/layout/orgChart1"/>
    <dgm:cxn modelId="{6675619B-5036-4CBA-981E-A8DE0A69F6B7}" srcId="{F7BC0BA2-D7D8-4015-ABAE-BEDF863BCD90}" destId="{3D427465-D9D3-482B-AB29-518B0A9615D9}" srcOrd="0" destOrd="0" parTransId="{3ADD3C1B-A7BF-4A62-9BC6-98F63E48E787}" sibTransId="{F6F5A031-EDDA-4D29-AEA7-2F9D4C9A1C5F}"/>
    <dgm:cxn modelId="{CEEC189E-C11C-487F-B42A-C87AF35668CB}" type="presOf" srcId="{3D427465-D9D3-482B-AB29-518B0A9615D9}" destId="{70C7A64B-AF0C-4E69-8331-DF95401C0029}" srcOrd="0" destOrd="0" presId="urn:microsoft.com/office/officeart/2005/8/layout/orgChart1"/>
    <dgm:cxn modelId="{A1C4D49F-92DB-4626-A47D-77E1D86F34A5}" type="presOf" srcId="{1ED48319-85B8-4269-B27A-A84EE6E3AEA1}" destId="{5E838B17-D601-4F2F-B277-7E95CE673E0E}" srcOrd="0" destOrd="0" presId="urn:microsoft.com/office/officeart/2005/8/layout/orgChart1"/>
    <dgm:cxn modelId="{B77402AB-B0AC-4AA8-86C2-B625A2A928E3}" type="presOf" srcId="{B3C3A6E4-B7A3-444B-9DEE-F7DB96865B83}" destId="{5C63DCCE-CFAC-4E72-8655-E55E453B5BDE}" srcOrd="0" destOrd="0" presId="urn:microsoft.com/office/officeart/2005/8/layout/orgChart1"/>
    <dgm:cxn modelId="{E4B662B5-BB87-4B34-93F5-C3283CCD8B41}" type="presOf" srcId="{C6D59AB2-C6FD-4C36-9736-7B51EBDEA264}" destId="{679664C4-0C2D-4F82-BA1F-5C1AABEA29F2}" srcOrd="1" destOrd="0" presId="urn:microsoft.com/office/officeart/2005/8/layout/orgChart1"/>
    <dgm:cxn modelId="{16A258B5-265B-49E5-A616-BA45162C7796}" srcId="{E7604920-E0E9-49E7-931B-88503BE5A0CF}" destId="{169DA1FC-F37C-45D4-8736-8D372C8E65FF}" srcOrd="0" destOrd="0" parTransId="{11026F47-04DE-456C-B61B-886A0D26B276}" sibTransId="{4BFB1807-222C-4FCA-9F50-8238F84E0D51}"/>
    <dgm:cxn modelId="{DCA00ABB-4AA4-4460-998B-40B65AB8D19B}" type="presOf" srcId="{E7604920-E0E9-49E7-931B-88503BE5A0CF}" destId="{2FBB7A82-8959-4CD4-867F-76687BADEFE6}" srcOrd="1" destOrd="0" presId="urn:microsoft.com/office/officeart/2005/8/layout/orgChart1"/>
    <dgm:cxn modelId="{2A7217BF-5216-4048-A162-7DD34B227981}" type="presOf" srcId="{889328E4-EA94-4129-9C11-A1ECCBBB190E}" destId="{4DC1E23B-4B3B-4CDC-8604-DF84CC4FD8BF}" srcOrd="0" destOrd="0" presId="urn:microsoft.com/office/officeart/2005/8/layout/orgChart1"/>
    <dgm:cxn modelId="{5D0475C5-0E14-49DA-B489-6B2CC1203BF6}" srcId="{E7604920-E0E9-49E7-931B-88503BE5A0CF}" destId="{B03B3D46-775F-4F43-8ACD-97AD663EF394}" srcOrd="4" destOrd="0" parTransId="{7CC3CE00-9BBF-4EE2-B01C-EF6FEC8DA33F}" sibTransId="{E49A0F78-5256-4C75-B732-804DCC2EDC1A}"/>
    <dgm:cxn modelId="{985A33C7-B5B9-4E43-8C47-FA7CCBE6F311}" type="presOf" srcId="{889328E4-EA94-4129-9C11-A1ECCBBB190E}" destId="{FD34B22C-ABEA-4798-B0DD-0A7DB93F4F6F}" srcOrd="1" destOrd="0" presId="urn:microsoft.com/office/officeart/2005/8/layout/orgChart1"/>
    <dgm:cxn modelId="{4681DEC8-BA31-44C0-9F68-D90720B3E020}" type="presOf" srcId="{E5787C47-C3AB-44E4-9D36-7235708475AD}" destId="{5518DCD5-792A-4C5C-8833-8DF53C266085}" srcOrd="0" destOrd="0" presId="urn:microsoft.com/office/officeart/2005/8/layout/orgChart1"/>
    <dgm:cxn modelId="{C20CB6CC-F0FF-4C89-A7BA-341F8845DF18}" type="presOf" srcId="{A86BFF63-D642-4FE2-9384-E32A41BC9162}" destId="{39111F15-255F-485B-B0B1-BA21AC519109}" srcOrd="0" destOrd="0" presId="urn:microsoft.com/office/officeart/2005/8/layout/orgChart1"/>
    <dgm:cxn modelId="{ABA523D4-B46F-4DA0-8E09-3D051BDF65A9}" type="presOf" srcId="{07B6B46E-F8D2-4C29-9E09-C905A4779672}" destId="{CBF19BB3-E70B-489C-BD7D-7B65A00EB608}" srcOrd="0" destOrd="0" presId="urn:microsoft.com/office/officeart/2005/8/layout/orgChart1"/>
    <dgm:cxn modelId="{5B387FD4-ECEF-4E38-BC2B-2B9E413BC381}" srcId="{E7604920-E0E9-49E7-931B-88503BE5A0CF}" destId="{97CB599B-1ED8-48EF-90AF-980D054DB3E8}" srcOrd="1" destOrd="0" parTransId="{B4ED5A4D-F191-4C21-A775-3817CEF43302}" sibTransId="{783C6DFF-F59F-4166-BA2C-7440B44C2DCE}"/>
    <dgm:cxn modelId="{D25D6CD7-F413-42FB-A2BC-DD2EAB78ED45}" type="presOf" srcId="{3D427465-D9D3-482B-AB29-518B0A9615D9}" destId="{952BEE65-A5FD-4913-B62C-7F9C679B00FC}" srcOrd="1" destOrd="0" presId="urn:microsoft.com/office/officeart/2005/8/layout/orgChart1"/>
    <dgm:cxn modelId="{DDD66EDA-A320-406C-A410-7ECBBE53FE14}" type="presOf" srcId="{AF930F91-B956-4B3D-B601-CCCD891E3628}" destId="{7CBA02E3-92DD-45B0-BD0A-9EA98E3F0F93}" srcOrd="0" destOrd="0" presId="urn:microsoft.com/office/officeart/2005/8/layout/orgChart1"/>
    <dgm:cxn modelId="{C5EFE0DB-910F-48B7-ABC2-151B5C7CFA35}" type="presOf" srcId="{97CB599B-1ED8-48EF-90AF-980D054DB3E8}" destId="{B7894F83-28FB-4D39-99F4-64BF9864010A}" srcOrd="1" destOrd="0" presId="urn:microsoft.com/office/officeart/2005/8/layout/orgChart1"/>
    <dgm:cxn modelId="{635C8FE6-8030-4F74-925E-0B600624B1F7}" type="presOf" srcId="{8BF9DB87-1C59-4EBC-9C96-6B38F647F5C9}" destId="{A8FA9871-3872-4E59-8211-006DC92011B8}" srcOrd="1" destOrd="0" presId="urn:microsoft.com/office/officeart/2005/8/layout/orgChart1"/>
    <dgm:cxn modelId="{39F714E9-751D-4D35-BADA-74A0454C3C4E}" type="presOf" srcId="{C3B8E202-1B96-4CF2-91BC-EF3B073717AA}" destId="{19FB598E-B311-48D8-8F1F-BF496AF7E3DA}" srcOrd="1" destOrd="0" presId="urn:microsoft.com/office/officeart/2005/8/layout/orgChart1"/>
    <dgm:cxn modelId="{C17D57ED-A0C5-4901-9B8D-7CC2551DE599}" srcId="{E7604920-E0E9-49E7-931B-88503BE5A0CF}" destId="{F7BC0BA2-D7D8-4015-ABAE-BEDF863BCD90}" srcOrd="8" destOrd="0" parTransId="{9E87B32C-D443-420E-B608-80A916C6F819}" sibTransId="{E8EBAFC4-F1F3-44B4-BDA1-5148A7B2697B}"/>
    <dgm:cxn modelId="{24E912EE-A570-4C25-A362-1A2A97557FE3}" type="presOf" srcId="{EFA0BB2B-226D-4459-B22E-BE084959768E}" destId="{946ED9D3-130A-42F3-80BB-AC3A796AC4A2}" srcOrd="0" destOrd="0" presId="urn:microsoft.com/office/officeart/2005/8/layout/orgChart1"/>
    <dgm:cxn modelId="{63DE2CF6-9950-4CBE-97B8-971E176004A9}" type="presOf" srcId="{169DA1FC-F37C-45D4-8736-8D372C8E65FF}" destId="{85EB9CFB-4798-46F1-99A3-5DBD9389E0AB}" srcOrd="0" destOrd="0" presId="urn:microsoft.com/office/officeart/2005/8/layout/orgChart1"/>
    <dgm:cxn modelId="{BADA08F8-7B12-46F1-8CA7-9AFB6907D829}" type="presOf" srcId="{C4068BC3-144E-4585-99EC-C30759F33F10}" destId="{C98B4FC0-5D5A-40F9-AF26-C76D42D4627D}" srcOrd="0" destOrd="0" presId="urn:microsoft.com/office/officeart/2005/8/layout/orgChart1"/>
    <dgm:cxn modelId="{D869B492-CDC5-4621-AC2D-085FB26AE4D4}" type="presParOf" srcId="{8B3D3A9C-D50D-489E-B908-815F3A5A3B15}" destId="{D7584EA0-4A6C-49F2-9EBE-1A3F2DAA6B86}" srcOrd="0" destOrd="0" presId="urn:microsoft.com/office/officeart/2005/8/layout/orgChart1"/>
    <dgm:cxn modelId="{3A1F06E3-1D29-462A-BCEC-02358FE75F05}" type="presParOf" srcId="{D7584EA0-4A6C-49F2-9EBE-1A3F2DAA6B86}" destId="{97882FDA-3230-487D-9F15-C26D2140815F}" srcOrd="0" destOrd="0" presId="urn:microsoft.com/office/officeart/2005/8/layout/orgChart1"/>
    <dgm:cxn modelId="{95FF7783-4DD6-4DFB-BE56-4F42FE67E038}" type="presParOf" srcId="{97882FDA-3230-487D-9F15-C26D2140815F}" destId="{4F014B99-85A5-409D-88B5-B27C0C0DC76D}" srcOrd="0" destOrd="0" presId="urn:microsoft.com/office/officeart/2005/8/layout/orgChart1"/>
    <dgm:cxn modelId="{03D1D259-F97D-45D5-9578-6B7B1CC5B07F}" type="presParOf" srcId="{97882FDA-3230-487D-9F15-C26D2140815F}" destId="{2FBB7A82-8959-4CD4-867F-76687BADEFE6}" srcOrd="1" destOrd="0" presId="urn:microsoft.com/office/officeart/2005/8/layout/orgChart1"/>
    <dgm:cxn modelId="{F063B5E7-ACBC-47D7-BA91-2211E952CC61}" type="presParOf" srcId="{D7584EA0-4A6C-49F2-9EBE-1A3F2DAA6B86}" destId="{02BA5561-1623-4F53-9316-853C88874517}" srcOrd="1" destOrd="0" presId="urn:microsoft.com/office/officeart/2005/8/layout/orgChart1"/>
    <dgm:cxn modelId="{7D2ED740-E2A1-47D7-AF74-940880676B58}" type="presParOf" srcId="{02BA5561-1623-4F53-9316-853C88874517}" destId="{90715326-BEA2-45E3-B406-1BEC5E9901E9}" srcOrd="0" destOrd="0" presId="urn:microsoft.com/office/officeart/2005/8/layout/orgChart1"/>
    <dgm:cxn modelId="{2EA75F7B-4105-42A3-9632-A6D05A394C85}" type="presParOf" srcId="{02BA5561-1623-4F53-9316-853C88874517}" destId="{D3E34C7A-11B0-4C14-B490-CA5C08CCF84C}" srcOrd="1" destOrd="0" presId="urn:microsoft.com/office/officeart/2005/8/layout/orgChart1"/>
    <dgm:cxn modelId="{C80D5C6D-3BDA-430D-9FA6-E5064CA11882}" type="presParOf" srcId="{D3E34C7A-11B0-4C14-B490-CA5C08CCF84C}" destId="{4ED774C0-1159-4D0F-A09B-70A29571D35D}" srcOrd="0" destOrd="0" presId="urn:microsoft.com/office/officeart/2005/8/layout/orgChart1"/>
    <dgm:cxn modelId="{6147CB6C-7ACC-4B02-8E17-4BC9A0346C5A}" type="presParOf" srcId="{4ED774C0-1159-4D0F-A09B-70A29571D35D}" destId="{85EB9CFB-4798-46F1-99A3-5DBD9389E0AB}" srcOrd="0" destOrd="0" presId="urn:microsoft.com/office/officeart/2005/8/layout/orgChart1"/>
    <dgm:cxn modelId="{E1F76EFE-8E6D-4739-AED8-88709A004824}" type="presParOf" srcId="{4ED774C0-1159-4D0F-A09B-70A29571D35D}" destId="{F0D0614B-B496-4CD7-8F65-DB973331F571}" srcOrd="1" destOrd="0" presId="urn:microsoft.com/office/officeart/2005/8/layout/orgChart1"/>
    <dgm:cxn modelId="{6735CD4B-5C48-4DA3-AA13-5DE00F7C6EF2}" type="presParOf" srcId="{D3E34C7A-11B0-4C14-B490-CA5C08CCF84C}" destId="{8C69915E-5781-40F7-8AA6-E73F05CDEB90}" srcOrd="1" destOrd="0" presId="urn:microsoft.com/office/officeart/2005/8/layout/orgChart1"/>
    <dgm:cxn modelId="{CB73798A-C417-4DF0-B85C-1A8765F1BEEA}" type="presParOf" srcId="{D3E34C7A-11B0-4C14-B490-CA5C08CCF84C}" destId="{F3966B2F-8C1E-4792-BEFA-3293653BCF8A}" srcOrd="2" destOrd="0" presId="urn:microsoft.com/office/officeart/2005/8/layout/orgChart1"/>
    <dgm:cxn modelId="{5AA5FEBF-910F-4A08-90DF-FC3101451E8D}" type="presParOf" srcId="{02BA5561-1623-4F53-9316-853C88874517}" destId="{1B551E06-B2A6-4196-BBC4-106ACC2E3569}" srcOrd="2" destOrd="0" presId="urn:microsoft.com/office/officeart/2005/8/layout/orgChart1"/>
    <dgm:cxn modelId="{B16F88FE-1882-4412-928F-519DD6DEEE98}" type="presParOf" srcId="{02BA5561-1623-4F53-9316-853C88874517}" destId="{40A9C89F-BD04-4956-BDF0-326DBFA60D0E}" srcOrd="3" destOrd="0" presId="urn:microsoft.com/office/officeart/2005/8/layout/orgChart1"/>
    <dgm:cxn modelId="{908315F5-E14F-4947-AADF-C40CBC683B8D}" type="presParOf" srcId="{40A9C89F-BD04-4956-BDF0-326DBFA60D0E}" destId="{B1783025-6EE5-46D7-A5FC-C3939DFEB842}" srcOrd="0" destOrd="0" presId="urn:microsoft.com/office/officeart/2005/8/layout/orgChart1"/>
    <dgm:cxn modelId="{44182483-EE6F-4C8A-92EB-7EDFAB3F4588}" type="presParOf" srcId="{B1783025-6EE5-46D7-A5FC-C3939DFEB842}" destId="{2D9DB3A4-B996-4453-8E08-1202C9C86EF8}" srcOrd="0" destOrd="0" presId="urn:microsoft.com/office/officeart/2005/8/layout/orgChart1"/>
    <dgm:cxn modelId="{25E79A7F-99AB-4CD9-BE06-7BA16D130269}" type="presParOf" srcId="{B1783025-6EE5-46D7-A5FC-C3939DFEB842}" destId="{B7894F83-28FB-4D39-99F4-64BF9864010A}" srcOrd="1" destOrd="0" presId="urn:microsoft.com/office/officeart/2005/8/layout/orgChart1"/>
    <dgm:cxn modelId="{1432DCB1-A9D8-4580-BB7B-BB0DA703407A}" type="presParOf" srcId="{40A9C89F-BD04-4956-BDF0-326DBFA60D0E}" destId="{92DDFD47-5361-4FB2-AFBC-0F72D8B0C4A8}" srcOrd="1" destOrd="0" presId="urn:microsoft.com/office/officeart/2005/8/layout/orgChart1"/>
    <dgm:cxn modelId="{2BF27889-44D7-48A8-97FB-99C3DA228242}" type="presParOf" srcId="{40A9C89F-BD04-4956-BDF0-326DBFA60D0E}" destId="{32092B62-D91E-4354-BDCB-8F130727A5ED}" srcOrd="2" destOrd="0" presId="urn:microsoft.com/office/officeart/2005/8/layout/orgChart1"/>
    <dgm:cxn modelId="{6D6FDDE9-6113-4EC3-819B-3C494419F935}" type="presParOf" srcId="{02BA5561-1623-4F53-9316-853C88874517}" destId="{550E4938-654E-4610-B022-A1BFEFAECD43}" srcOrd="4" destOrd="0" presId="urn:microsoft.com/office/officeart/2005/8/layout/orgChart1"/>
    <dgm:cxn modelId="{BC9EF782-B651-4116-913C-CC3B4B8FAA7C}" type="presParOf" srcId="{02BA5561-1623-4F53-9316-853C88874517}" destId="{77A19939-F3D6-4502-B653-67F756E30374}" srcOrd="5" destOrd="0" presId="urn:microsoft.com/office/officeart/2005/8/layout/orgChart1"/>
    <dgm:cxn modelId="{36423403-E7A0-4AB0-93C5-88E97242123C}" type="presParOf" srcId="{77A19939-F3D6-4502-B653-67F756E30374}" destId="{CBDE1895-1071-4748-BF25-531051312B6A}" srcOrd="0" destOrd="0" presId="urn:microsoft.com/office/officeart/2005/8/layout/orgChart1"/>
    <dgm:cxn modelId="{4810F3CE-138C-4109-9AF3-C78879772F6D}" type="presParOf" srcId="{CBDE1895-1071-4748-BF25-531051312B6A}" destId="{7CFA2FB1-7392-4EA0-8B59-ECCB91F7327D}" srcOrd="0" destOrd="0" presId="urn:microsoft.com/office/officeart/2005/8/layout/orgChart1"/>
    <dgm:cxn modelId="{6DEAF8F9-1E2A-493F-A47D-A5DA01B2A354}" type="presParOf" srcId="{CBDE1895-1071-4748-BF25-531051312B6A}" destId="{357404F3-0F78-4BD0-A85B-0C4DBF9D815B}" srcOrd="1" destOrd="0" presId="urn:microsoft.com/office/officeart/2005/8/layout/orgChart1"/>
    <dgm:cxn modelId="{69CBB2B8-F42D-4F46-9921-A70A213F2F6B}" type="presParOf" srcId="{77A19939-F3D6-4502-B653-67F756E30374}" destId="{3D63F547-5DDB-4899-8DA3-17D02C5D0BDB}" srcOrd="1" destOrd="0" presId="urn:microsoft.com/office/officeart/2005/8/layout/orgChart1"/>
    <dgm:cxn modelId="{BBC6E58F-A0A9-4BC8-8E25-017D2E8808A3}" type="presParOf" srcId="{77A19939-F3D6-4502-B653-67F756E30374}" destId="{2655D642-4E32-4428-89EE-9E05750F97A6}" srcOrd="2" destOrd="0" presId="urn:microsoft.com/office/officeart/2005/8/layout/orgChart1"/>
    <dgm:cxn modelId="{0D2E91E6-8083-4EFB-AAE7-F1FD025756B2}" type="presParOf" srcId="{02BA5561-1623-4F53-9316-853C88874517}" destId="{7CBA02E3-92DD-45B0-BD0A-9EA98E3F0F93}" srcOrd="6" destOrd="0" presId="urn:microsoft.com/office/officeart/2005/8/layout/orgChart1"/>
    <dgm:cxn modelId="{7EEE589C-F4FD-442D-9793-3A0B5DE5BC9E}" type="presParOf" srcId="{02BA5561-1623-4F53-9316-853C88874517}" destId="{A6F288EF-025A-44F7-81E2-8E49D18C23F7}" srcOrd="7" destOrd="0" presId="urn:microsoft.com/office/officeart/2005/8/layout/orgChart1"/>
    <dgm:cxn modelId="{26BE28D5-3B23-4DFB-BD30-7DA9AD8E7E4C}" type="presParOf" srcId="{A6F288EF-025A-44F7-81E2-8E49D18C23F7}" destId="{17C100E2-869A-4AA1-9DBB-8B4E8D5F69D5}" srcOrd="0" destOrd="0" presId="urn:microsoft.com/office/officeart/2005/8/layout/orgChart1"/>
    <dgm:cxn modelId="{479B29A6-73C5-4370-9955-0EA191DC8C10}" type="presParOf" srcId="{17C100E2-869A-4AA1-9DBB-8B4E8D5F69D5}" destId="{72FA8FF0-C6F3-4B5F-B699-F06C177040AF}" srcOrd="0" destOrd="0" presId="urn:microsoft.com/office/officeart/2005/8/layout/orgChart1"/>
    <dgm:cxn modelId="{9137F18C-4C6A-4A4C-B750-35F699DA3C69}" type="presParOf" srcId="{17C100E2-869A-4AA1-9DBB-8B4E8D5F69D5}" destId="{A8FA9871-3872-4E59-8211-006DC92011B8}" srcOrd="1" destOrd="0" presId="urn:microsoft.com/office/officeart/2005/8/layout/orgChart1"/>
    <dgm:cxn modelId="{2FFB2BDF-14D9-4EC3-BE63-6C0D248D8ACB}" type="presParOf" srcId="{A6F288EF-025A-44F7-81E2-8E49D18C23F7}" destId="{DBAA923E-4A35-4E03-954C-9494262983FA}" srcOrd="1" destOrd="0" presId="urn:microsoft.com/office/officeart/2005/8/layout/orgChart1"/>
    <dgm:cxn modelId="{DD624A02-DC2D-4D3E-9D9A-866D808A4F57}" type="presParOf" srcId="{DBAA923E-4A35-4E03-954C-9494262983FA}" destId="{8E3536EC-F146-4A1C-87E5-F66D4126A10F}" srcOrd="0" destOrd="0" presId="urn:microsoft.com/office/officeart/2005/8/layout/orgChart1"/>
    <dgm:cxn modelId="{563786D3-8E98-47E9-96D6-94B6A8401784}" type="presParOf" srcId="{DBAA923E-4A35-4E03-954C-9494262983FA}" destId="{DB792D10-4BC1-482E-90DB-6AA48FFFAE7A}" srcOrd="1" destOrd="0" presId="urn:microsoft.com/office/officeart/2005/8/layout/orgChart1"/>
    <dgm:cxn modelId="{1E488125-CB1B-43F6-A02F-6AAD86496C8A}" type="presParOf" srcId="{DB792D10-4BC1-482E-90DB-6AA48FFFAE7A}" destId="{855EB499-AC87-41DC-8C62-D88F43D7D8FE}" srcOrd="0" destOrd="0" presId="urn:microsoft.com/office/officeart/2005/8/layout/orgChart1"/>
    <dgm:cxn modelId="{22910F96-B97B-48D4-A87E-0CBAC84278EE}" type="presParOf" srcId="{855EB499-AC87-41DC-8C62-D88F43D7D8FE}" destId="{9C268297-5901-409B-9C10-EDD879A59534}" srcOrd="0" destOrd="0" presId="urn:microsoft.com/office/officeart/2005/8/layout/orgChart1"/>
    <dgm:cxn modelId="{192735C3-3DA8-482D-8DF9-80AC711A7224}" type="presParOf" srcId="{855EB499-AC87-41DC-8C62-D88F43D7D8FE}" destId="{679664C4-0C2D-4F82-BA1F-5C1AABEA29F2}" srcOrd="1" destOrd="0" presId="urn:microsoft.com/office/officeart/2005/8/layout/orgChart1"/>
    <dgm:cxn modelId="{1F57B8CA-C0B7-4BF8-A8F5-D93CBEF3D5B6}" type="presParOf" srcId="{DB792D10-4BC1-482E-90DB-6AA48FFFAE7A}" destId="{3ED117E8-5119-42C6-A0DF-321BA86F1B7D}" srcOrd="1" destOrd="0" presId="urn:microsoft.com/office/officeart/2005/8/layout/orgChart1"/>
    <dgm:cxn modelId="{CD80B408-4D8C-4AEE-97E7-885662F2C53B}" type="presParOf" srcId="{DB792D10-4BC1-482E-90DB-6AA48FFFAE7A}" destId="{10830C6A-0F6F-4483-BFBF-8E800EAFFA02}" srcOrd="2" destOrd="0" presId="urn:microsoft.com/office/officeart/2005/8/layout/orgChart1"/>
    <dgm:cxn modelId="{95999B72-FF12-4F99-8EEB-17A2944CDF6E}" type="presParOf" srcId="{A6F288EF-025A-44F7-81E2-8E49D18C23F7}" destId="{76547025-BBE2-4EDD-B03D-3DB2D2CFBDA7}" srcOrd="2" destOrd="0" presId="urn:microsoft.com/office/officeart/2005/8/layout/orgChart1"/>
    <dgm:cxn modelId="{02461D37-3BFC-4ED4-A93A-85BDBF503A0C}" type="presParOf" srcId="{02BA5561-1623-4F53-9316-853C88874517}" destId="{2CBD2AB2-75DE-45A9-A13B-52C24D9408A8}" srcOrd="8" destOrd="0" presId="urn:microsoft.com/office/officeart/2005/8/layout/orgChart1"/>
    <dgm:cxn modelId="{27BEDC84-1902-46C1-8F6C-25DC1C0E1652}" type="presParOf" srcId="{02BA5561-1623-4F53-9316-853C88874517}" destId="{41B97AFD-4B66-43CD-9CE5-C374CD2CBE8C}" srcOrd="9" destOrd="0" presId="urn:microsoft.com/office/officeart/2005/8/layout/orgChart1"/>
    <dgm:cxn modelId="{111D333B-1E27-44C0-B7FE-C1923FBE4CDB}" type="presParOf" srcId="{41B97AFD-4B66-43CD-9CE5-C374CD2CBE8C}" destId="{BF6AE2FB-067A-4BF5-A168-FBBDB91F04AD}" srcOrd="0" destOrd="0" presId="urn:microsoft.com/office/officeart/2005/8/layout/orgChart1"/>
    <dgm:cxn modelId="{7646DDFD-148F-4FB8-B8E1-71FC1F70B1E2}" type="presParOf" srcId="{BF6AE2FB-067A-4BF5-A168-FBBDB91F04AD}" destId="{CEBD5324-ACEA-411F-91C2-CDC12CBD0BB9}" srcOrd="0" destOrd="0" presId="urn:microsoft.com/office/officeart/2005/8/layout/orgChart1"/>
    <dgm:cxn modelId="{25A0736A-7937-4A78-BFC7-962E09309D15}" type="presParOf" srcId="{BF6AE2FB-067A-4BF5-A168-FBBDB91F04AD}" destId="{42EBA514-D670-4F2B-AA5B-8C9285FF629D}" srcOrd="1" destOrd="0" presId="urn:microsoft.com/office/officeart/2005/8/layout/orgChart1"/>
    <dgm:cxn modelId="{03D88DFF-C548-4B3E-A380-ED5B68D6B361}" type="presParOf" srcId="{41B97AFD-4B66-43CD-9CE5-C374CD2CBE8C}" destId="{1D89393B-9AA3-4A24-91B7-6DAB4E6FE7DA}" srcOrd="1" destOrd="0" presId="urn:microsoft.com/office/officeart/2005/8/layout/orgChart1"/>
    <dgm:cxn modelId="{0315DE63-F7EF-42B9-AC02-69A618A35E24}" type="presParOf" srcId="{41B97AFD-4B66-43CD-9CE5-C374CD2CBE8C}" destId="{4A06D2A6-A7E4-4727-98C8-5D8B22A085D0}" srcOrd="2" destOrd="0" presId="urn:microsoft.com/office/officeart/2005/8/layout/orgChart1"/>
    <dgm:cxn modelId="{BE34F13F-BBF1-40DE-95BE-CEEE1BE8C65D}" type="presParOf" srcId="{02BA5561-1623-4F53-9316-853C88874517}" destId="{67697789-C711-4F25-A3DA-AB4F4C8D0998}" srcOrd="10" destOrd="0" presId="urn:microsoft.com/office/officeart/2005/8/layout/orgChart1"/>
    <dgm:cxn modelId="{3AB2F40B-F495-4FD0-BA02-0EAA7AA2F647}" type="presParOf" srcId="{02BA5561-1623-4F53-9316-853C88874517}" destId="{F86E4C5B-B23E-44A0-A136-D23CEBFDFE56}" srcOrd="11" destOrd="0" presId="urn:microsoft.com/office/officeart/2005/8/layout/orgChart1"/>
    <dgm:cxn modelId="{16684A55-CF69-4A9C-B74E-BE02DA919D1D}" type="presParOf" srcId="{F86E4C5B-B23E-44A0-A136-D23CEBFDFE56}" destId="{AD39F5D6-EC39-406A-AC15-9ED81D1353D8}" srcOrd="0" destOrd="0" presId="urn:microsoft.com/office/officeart/2005/8/layout/orgChart1"/>
    <dgm:cxn modelId="{3F7BAF00-F4D6-49AE-AEBA-5C438DBA6288}" type="presParOf" srcId="{AD39F5D6-EC39-406A-AC15-9ED81D1353D8}" destId="{F8F1710F-6857-4C14-9132-8F169F9F3C52}" srcOrd="0" destOrd="0" presId="urn:microsoft.com/office/officeart/2005/8/layout/orgChart1"/>
    <dgm:cxn modelId="{98563B61-471D-41D1-9ACF-DE986C09E94C}" type="presParOf" srcId="{AD39F5D6-EC39-406A-AC15-9ED81D1353D8}" destId="{D095B721-14AD-4792-9D08-01D42CE0EC56}" srcOrd="1" destOrd="0" presId="urn:microsoft.com/office/officeart/2005/8/layout/orgChart1"/>
    <dgm:cxn modelId="{1347FDE5-12DA-4148-A37D-D5BB99E54129}" type="presParOf" srcId="{F86E4C5B-B23E-44A0-A136-D23CEBFDFE56}" destId="{ADE856AD-D024-467E-9FE8-093927D226ED}" srcOrd="1" destOrd="0" presId="urn:microsoft.com/office/officeart/2005/8/layout/orgChart1"/>
    <dgm:cxn modelId="{56DCE27B-7003-43A0-92E9-5EC62F658CB9}" type="presParOf" srcId="{F86E4C5B-B23E-44A0-A136-D23CEBFDFE56}" destId="{6EB9BBCF-0E19-4979-8972-B7D82008D775}" srcOrd="2" destOrd="0" presId="urn:microsoft.com/office/officeart/2005/8/layout/orgChart1"/>
    <dgm:cxn modelId="{2D83E207-CA02-4C89-9BB5-28E6805D2E8F}" type="presParOf" srcId="{02BA5561-1623-4F53-9316-853C88874517}" destId="{5E838B17-D601-4F2F-B277-7E95CE673E0E}" srcOrd="12" destOrd="0" presId="urn:microsoft.com/office/officeart/2005/8/layout/orgChart1"/>
    <dgm:cxn modelId="{80F088A3-D04B-41FB-9FFE-F1F6DAB7D25C}" type="presParOf" srcId="{02BA5561-1623-4F53-9316-853C88874517}" destId="{E00189E3-6506-4370-8D84-C33B133F59D4}" srcOrd="13" destOrd="0" presId="urn:microsoft.com/office/officeart/2005/8/layout/orgChart1"/>
    <dgm:cxn modelId="{807398D8-1217-4161-82B2-DFC9A772159C}" type="presParOf" srcId="{E00189E3-6506-4370-8D84-C33B133F59D4}" destId="{4A235300-B08D-456A-BB5A-B40821B24686}" srcOrd="0" destOrd="0" presId="urn:microsoft.com/office/officeart/2005/8/layout/orgChart1"/>
    <dgm:cxn modelId="{326359AC-1A78-475F-B3BE-83DBFE949987}" type="presParOf" srcId="{4A235300-B08D-456A-BB5A-B40821B24686}" destId="{751F839F-E78E-4F14-9F14-8909222F0E92}" srcOrd="0" destOrd="0" presId="urn:microsoft.com/office/officeart/2005/8/layout/orgChart1"/>
    <dgm:cxn modelId="{A6EB63BA-12E7-4F55-A6A4-E50897765B62}" type="presParOf" srcId="{4A235300-B08D-456A-BB5A-B40821B24686}" destId="{264285C2-F2DE-43C7-9E67-92931DFB368E}" srcOrd="1" destOrd="0" presId="urn:microsoft.com/office/officeart/2005/8/layout/orgChart1"/>
    <dgm:cxn modelId="{E2AD2653-EE70-4CBF-B4A1-C9064E9ADB61}" type="presParOf" srcId="{E00189E3-6506-4370-8D84-C33B133F59D4}" destId="{20CE924E-ED19-4C94-9809-5906E6D2C8B0}" srcOrd="1" destOrd="0" presId="urn:microsoft.com/office/officeart/2005/8/layout/orgChart1"/>
    <dgm:cxn modelId="{95ECA113-C8D4-4396-8C4B-549FA474ACEC}" type="presParOf" srcId="{E00189E3-6506-4370-8D84-C33B133F59D4}" destId="{58BEB7AF-201E-4C2F-B46F-52A4E00A3FF5}" srcOrd="2" destOrd="0" presId="urn:microsoft.com/office/officeart/2005/8/layout/orgChart1"/>
    <dgm:cxn modelId="{3BC6BC59-1827-4965-B504-C675D4EE6E83}" type="presParOf" srcId="{02BA5561-1623-4F53-9316-853C88874517}" destId="{20235216-B5EC-40CE-97C9-C57D9C89F4C6}" srcOrd="14" destOrd="0" presId="urn:microsoft.com/office/officeart/2005/8/layout/orgChart1"/>
    <dgm:cxn modelId="{CC6DBFB3-3B12-44D4-B543-DA99A78437E0}" type="presParOf" srcId="{02BA5561-1623-4F53-9316-853C88874517}" destId="{6C65F3F4-16AA-4D90-B46D-8BBEA196F952}" srcOrd="15" destOrd="0" presId="urn:microsoft.com/office/officeart/2005/8/layout/orgChart1"/>
    <dgm:cxn modelId="{025DE54C-3F78-48C5-9069-CA8F0B06DD9F}" type="presParOf" srcId="{6C65F3F4-16AA-4D90-B46D-8BBEA196F952}" destId="{3C30EF95-1976-44B7-A319-F1588DD7706C}" srcOrd="0" destOrd="0" presId="urn:microsoft.com/office/officeart/2005/8/layout/orgChart1"/>
    <dgm:cxn modelId="{AA60AF53-4157-4605-BB8C-99B1358BAD85}" type="presParOf" srcId="{3C30EF95-1976-44B7-A319-F1588DD7706C}" destId="{FB21300E-2293-4F5D-824D-245E7E203B97}" srcOrd="0" destOrd="0" presId="urn:microsoft.com/office/officeart/2005/8/layout/orgChart1"/>
    <dgm:cxn modelId="{41B70F0B-C289-4EDB-A4B9-13438CDF02AD}" type="presParOf" srcId="{3C30EF95-1976-44B7-A319-F1588DD7706C}" destId="{19FB598E-B311-48D8-8F1F-BF496AF7E3DA}" srcOrd="1" destOrd="0" presId="urn:microsoft.com/office/officeart/2005/8/layout/orgChart1"/>
    <dgm:cxn modelId="{E4D9C9B2-9428-424E-9CB8-3D97FC234846}" type="presParOf" srcId="{6C65F3F4-16AA-4D90-B46D-8BBEA196F952}" destId="{1E1EC1A0-F9EF-45B5-A541-AFC6FBE32881}" srcOrd="1" destOrd="0" presId="urn:microsoft.com/office/officeart/2005/8/layout/orgChart1"/>
    <dgm:cxn modelId="{D1159890-3B96-4138-BAF5-346542CC3DEF}" type="presParOf" srcId="{6C65F3F4-16AA-4D90-B46D-8BBEA196F952}" destId="{BFFD2D6F-87D7-4FB9-9605-3D423E5CE821}" srcOrd="2" destOrd="0" presId="urn:microsoft.com/office/officeart/2005/8/layout/orgChart1"/>
    <dgm:cxn modelId="{DDC7FF54-ACD2-430F-9C1D-7940600D58B5}" type="presParOf" srcId="{02BA5561-1623-4F53-9316-853C88874517}" destId="{8D5E9CCA-5643-4D67-9E74-356B12EA13F6}" srcOrd="16" destOrd="0" presId="urn:microsoft.com/office/officeart/2005/8/layout/orgChart1"/>
    <dgm:cxn modelId="{8D7FFC6F-6BAD-4E6C-8D69-7D8804BF75DE}" type="presParOf" srcId="{02BA5561-1623-4F53-9316-853C88874517}" destId="{C3832B97-7D76-4802-BB1D-54B66A88749C}" srcOrd="17" destOrd="0" presId="urn:microsoft.com/office/officeart/2005/8/layout/orgChart1"/>
    <dgm:cxn modelId="{81498956-B473-4E81-AE3F-EE91E6F76EEE}" type="presParOf" srcId="{C3832B97-7D76-4802-BB1D-54B66A88749C}" destId="{09B4F199-B4F4-48C4-9F45-5C89F6547D8C}" srcOrd="0" destOrd="0" presId="urn:microsoft.com/office/officeart/2005/8/layout/orgChart1"/>
    <dgm:cxn modelId="{EC6D4FF5-25D3-4ED1-A0AB-AB08547A066B}" type="presParOf" srcId="{09B4F199-B4F4-48C4-9F45-5C89F6547D8C}" destId="{BF596FB7-C272-4AA5-B9E4-A7D31F95074A}" srcOrd="0" destOrd="0" presId="urn:microsoft.com/office/officeart/2005/8/layout/orgChart1"/>
    <dgm:cxn modelId="{5757CCB4-F621-4D3E-AAE5-D73DE711670F}" type="presParOf" srcId="{09B4F199-B4F4-48C4-9F45-5C89F6547D8C}" destId="{FC5CA874-5814-4938-8D7D-B265196DC53B}" srcOrd="1" destOrd="0" presId="urn:microsoft.com/office/officeart/2005/8/layout/orgChart1"/>
    <dgm:cxn modelId="{44FDBBE0-25E8-40EF-847E-93C15CA76CCB}" type="presParOf" srcId="{C3832B97-7D76-4802-BB1D-54B66A88749C}" destId="{4E3E3357-1968-4D51-BAA9-8555B26579DD}" srcOrd="1" destOrd="0" presId="urn:microsoft.com/office/officeart/2005/8/layout/orgChart1"/>
    <dgm:cxn modelId="{F1786DBC-587A-44D8-A3F9-24AF517AAA06}" type="presParOf" srcId="{4E3E3357-1968-4D51-BAA9-8555B26579DD}" destId="{B2DCF63B-E6B8-439A-B3AD-F05E6C59AA1A}" srcOrd="0" destOrd="0" presId="urn:microsoft.com/office/officeart/2005/8/layout/orgChart1"/>
    <dgm:cxn modelId="{49AC0D12-3127-436A-9B8D-E7CB380ACB8E}" type="presParOf" srcId="{4E3E3357-1968-4D51-BAA9-8555B26579DD}" destId="{15746A05-7623-49E1-9160-5DC39D4F15BB}" srcOrd="1" destOrd="0" presId="urn:microsoft.com/office/officeart/2005/8/layout/orgChart1"/>
    <dgm:cxn modelId="{9A1851BA-9775-4A12-BC39-BD77AA68797A}" type="presParOf" srcId="{15746A05-7623-49E1-9160-5DC39D4F15BB}" destId="{9A0D7640-555A-4C99-A202-D7AD12E00AE3}" srcOrd="0" destOrd="0" presId="urn:microsoft.com/office/officeart/2005/8/layout/orgChart1"/>
    <dgm:cxn modelId="{0308F729-1D11-4496-A981-4E58DC226CB2}" type="presParOf" srcId="{9A0D7640-555A-4C99-A202-D7AD12E00AE3}" destId="{70C7A64B-AF0C-4E69-8331-DF95401C0029}" srcOrd="0" destOrd="0" presId="urn:microsoft.com/office/officeart/2005/8/layout/orgChart1"/>
    <dgm:cxn modelId="{4812243F-7FFC-422B-AEFE-DBE3BB3444B3}" type="presParOf" srcId="{9A0D7640-555A-4C99-A202-D7AD12E00AE3}" destId="{952BEE65-A5FD-4913-B62C-7F9C679B00FC}" srcOrd="1" destOrd="0" presId="urn:microsoft.com/office/officeart/2005/8/layout/orgChart1"/>
    <dgm:cxn modelId="{078DC5C6-C0B6-42AC-A306-749B0E92322A}" type="presParOf" srcId="{15746A05-7623-49E1-9160-5DC39D4F15BB}" destId="{D1B7FFDC-3E54-483E-822C-317606BCF6CD}" srcOrd="1" destOrd="0" presId="urn:microsoft.com/office/officeart/2005/8/layout/orgChart1"/>
    <dgm:cxn modelId="{5F75B312-D644-4862-ACD1-225971AAFFF0}" type="presParOf" srcId="{15746A05-7623-49E1-9160-5DC39D4F15BB}" destId="{2324BA34-507D-4FD3-9EF8-320B1FB1F3B1}" srcOrd="2" destOrd="0" presId="urn:microsoft.com/office/officeart/2005/8/layout/orgChart1"/>
    <dgm:cxn modelId="{1B2ACB44-B136-4AE7-A53B-9DDD3A3DBD28}" type="presParOf" srcId="{4E3E3357-1968-4D51-BAA9-8555B26579DD}" destId="{39111F15-255F-485B-B0B1-BA21AC519109}" srcOrd="2" destOrd="0" presId="urn:microsoft.com/office/officeart/2005/8/layout/orgChart1"/>
    <dgm:cxn modelId="{291BB9AB-1C81-4066-A223-BA8661A6B4A9}" type="presParOf" srcId="{4E3E3357-1968-4D51-BAA9-8555B26579DD}" destId="{15BD898C-8737-43A4-8BFF-651C298C7145}" srcOrd="3" destOrd="0" presId="urn:microsoft.com/office/officeart/2005/8/layout/orgChart1"/>
    <dgm:cxn modelId="{F9BDAE98-2DB6-4D77-86EF-1C15F4D5E72D}" type="presParOf" srcId="{15BD898C-8737-43A4-8BFF-651C298C7145}" destId="{25605235-4263-4A29-A812-9FFD80505C49}" srcOrd="0" destOrd="0" presId="urn:microsoft.com/office/officeart/2005/8/layout/orgChart1"/>
    <dgm:cxn modelId="{8E1CB2FF-BCEC-424A-9061-832E714B7C5E}" type="presParOf" srcId="{25605235-4263-4A29-A812-9FFD80505C49}" destId="{CBF19BB3-E70B-489C-BD7D-7B65A00EB608}" srcOrd="0" destOrd="0" presId="urn:microsoft.com/office/officeart/2005/8/layout/orgChart1"/>
    <dgm:cxn modelId="{B1C19740-2A4A-444D-8AD9-3130A58A90D0}" type="presParOf" srcId="{25605235-4263-4A29-A812-9FFD80505C49}" destId="{1BD93858-93C8-4325-9C68-4AF5AA4A71C7}" srcOrd="1" destOrd="0" presId="urn:microsoft.com/office/officeart/2005/8/layout/orgChart1"/>
    <dgm:cxn modelId="{8F364D81-C0E6-4059-8546-BA2D5DCD4571}" type="presParOf" srcId="{15BD898C-8737-43A4-8BFF-651C298C7145}" destId="{C32913A5-55B8-43F4-82AD-B0BC2E09C9D5}" srcOrd="1" destOrd="0" presId="urn:microsoft.com/office/officeart/2005/8/layout/orgChart1"/>
    <dgm:cxn modelId="{069A1A96-9D2B-41B1-8ACE-B9453C34A9B0}" type="presParOf" srcId="{15BD898C-8737-43A4-8BFF-651C298C7145}" destId="{19854B2D-FAED-4804-AF40-A8C201C35850}" srcOrd="2" destOrd="0" presId="urn:microsoft.com/office/officeart/2005/8/layout/orgChart1"/>
    <dgm:cxn modelId="{408669CD-181B-4FDE-949A-EABB1422D324}" type="presParOf" srcId="{C3832B97-7D76-4802-BB1D-54B66A88749C}" destId="{12512AD0-4784-4F47-8AE8-06CD2493C9A9}" srcOrd="2" destOrd="0" presId="urn:microsoft.com/office/officeart/2005/8/layout/orgChart1"/>
    <dgm:cxn modelId="{E6A3F111-10E8-40E5-B912-6EFD589BAB93}" type="presParOf" srcId="{02BA5561-1623-4F53-9316-853C88874517}" destId="{C98B4FC0-5D5A-40F9-AF26-C76D42D4627D}" srcOrd="18" destOrd="0" presId="urn:microsoft.com/office/officeart/2005/8/layout/orgChart1"/>
    <dgm:cxn modelId="{896269C7-FB86-4DBB-9C0A-66245BCBE630}" type="presParOf" srcId="{02BA5561-1623-4F53-9316-853C88874517}" destId="{6DF2157B-1E1E-4A27-86F2-4C9681BCA46D}" srcOrd="19" destOrd="0" presId="urn:microsoft.com/office/officeart/2005/8/layout/orgChart1"/>
    <dgm:cxn modelId="{DE324BA9-381B-40D7-AC70-B4D8F31E5065}" type="presParOf" srcId="{6DF2157B-1E1E-4A27-86F2-4C9681BCA46D}" destId="{A7F395CB-C968-4549-A78C-B7DB40E341DF}" srcOrd="0" destOrd="0" presId="urn:microsoft.com/office/officeart/2005/8/layout/orgChart1"/>
    <dgm:cxn modelId="{52B0CA9E-AB57-4B82-AFC5-3B5270354CC7}" type="presParOf" srcId="{A7F395CB-C968-4549-A78C-B7DB40E341DF}" destId="{C26C8BA4-43F1-4D1E-A359-3296F9F0E6AE}" srcOrd="0" destOrd="0" presId="urn:microsoft.com/office/officeart/2005/8/layout/orgChart1"/>
    <dgm:cxn modelId="{BE7243FB-CB85-4559-91A0-9194B6A38A35}" type="presParOf" srcId="{A7F395CB-C968-4549-A78C-B7DB40E341DF}" destId="{FB971FA5-DD3E-49FD-B156-3ACD3DE30E15}" srcOrd="1" destOrd="0" presId="urn:microsoft.com/office/officeart/2005/8/layout/orgChart1"/>
    <dgm:cxn modelId="{78F5D2EA-4A4D-494D-A505-FFF5EA955F1B}" type="presParOf" srcId="{6DF2157B-1E1E-4A27-86F2-4C9681BCA46D}" destId="{2D8E1DD6-B047-4EB0-8DAA-02CF56415425}" srcOrd="1" destOrd="0" presId="urn:microsoft.com/office/officeart/2005/8/layout/orgChart1"/>
    <dgm:cxn modelId="{9596BAAF-F20D-4BA6-A825-FE97689760FE}" type="presParOf" srcId="{6DF2157B-1E1E-4A27-86F2-4C9681BCA46D}" destId="{CF5664B1-DBCF-4B0B-8CA0-44CB40C0DD86}" srcOrd="2" destOrd="0" presId="urn:microsoft.com/office/officeart/2005/8/layout/orgChart1"/>
    <dgm:cxn modelId="{1E423BBD-FBFE-4372-92A3-1E2967C803B3}" type="presParOf" srcId="{02BA5561-1623-4F53-9316-853C88874517}" destId="{946ED9D3-130A-42F3-80BB-AC3A796AC4A2}" srcOrd="20" destOrd="0" presId="urn:microsoft.com/office/officeart/2005/8/layout/orgChart1"/>
    <dgm:cxn modelId="{EDF52F3C-3FDF-4338-A25B-7F748CBD7D13}" type="presParOf" srcId="{02BA5561-1623-4F53-9316-853C88874517}" destId="{ABBCE36A-9EDE-4D2C-8B08-EF47AA21D5B0}" srcOrd="21" destOrd="0" presId="urn:microsoft.com/office/officeart/2005/8/layout/orgChart1"/>
    <dgm:cxn modelId="{C2E78AB1-6699-4AC1-BE7C-21E60C6D6FC8}" type="presParOf" srcId="{ABBCE36A-9EDE-4D2C-8B08-EF47AA21D5B0}" destId="{6FFDEDF0-536D-4E5C-8739-6F0B3F311AC1}" srcOrd="0" destOrd="0" presId="urn:microsoft.com/office/officeart/2005/8/layout/orgChart1"/>
    <dgm:cxn modelId="{290D14B8-3D38-4B47-B28A-0178BDC1075A}" type="presParOf" srcId="{6FFDEDF0-536D-4E5C-8739-6F0B3F311AC1}" destId="{5518DCD5-792A-4C5C-8833-8DF53C266085}" srcOrd="0" destOrd="0" presId="urn:microsoft.com/office/officeart/2005/8/layout/orgChart1"/>
    <dgm:cxn modelId="{21E809A8-A872-4602-AA0D-17C627FDAB46}" type="presParOf" srcId="{6FFDEDF0-536D-4E5C-8739-6F0B3F311AC1}" destId="{810F0991-A38B-4783-BD64-777C2CF304C2}" srcOrd="1" destOrd="0" presId="urn:microsoft.com/office/officeart/2005/8/layout/orgChart1"/>
    <dgm:cxn modelId="{18B9E153-41AB-4BEF-B3BC-10A68FC51EAB}" type="presParOf" srcId="{ABBCE36A-9EDE-4D2C-8B08-EF47AA21D5B0}" destId="{A21FCD72-3312-4901-A9B1-59BF7FAD9927}" srcOrd="1" destOrd="0" presId="urn:microsoft.com/office/officeart/2005/8/layout/orgChart1"/>
    <dgm:cxn modelId="{295C90FF-860F-43A0-AF14-3672009806A1}" type="presParOf" srcId="{ABBCE36A-9EDE-4D2C-8B08-EF47AA21D5B0}" destId="{11CC6248-7B45-48DE-8B05-DE665EC6EFBC}" srcOrd="2" destOrd="0" presId="urn:microsoft.com/office/officeart/2005/8/layout/orgChart1"/>
    <dgm:cxn modelId="{6EBE4B0D-07A4-4EF8-855B-FFCF4BF5D566}" type="presParOf" srcId="{02BA5561-1623-4F53-9316-853C88874517}" destId="{5C63DCCE-CFAC-4E72-8655-E55E453B5BDE}" srcOrd="22" destOrd="0" presId="urn:microsoft.com/office/officeart/2005/8/layout/orgChart1"/>
    <dgm:cxn modelId="{D6A5B214-62DE-4413-BF05-5763AB400283}" type="presParOf" srcId="{02BA5561-1623-4F53-9316-853C88874517}" destId="{18521405-8BE5-4DC4-843A-77AAD0FDB86E}" srcOrd="23" destOrd="0" presId="urn:microsoft.com/office/officeart/2005/8/layout/orgChart1"/>
    <dgm:cxn modelId="{856E2677-A746-417A-A46A-707139A87F99}" type="presParOf" srcId="{18521405-8BE5-4DC4-843A-77AAD0FDB86E}" destId="{2BD5A3D9-E126-4234-96A0-73D97A7A8207}" srcOrd="0" destOrd="0" presId="urn:microsoft.com/office/officeart/2005/8/layout/orgChart1"/>
    <dgm:cxn modelId="{7A92938C-1FB3-4ABA-94FF-3BA89F638773}" type="presParOf" srcId="{2BD5A3D9-E126-4234-96A0-73D97A7A8207}" destId="{4DC1E23B-4B3B-4CDC-8604-DF84CC4FD8BF}" srcOrd="0" destOrd="0" presId="urn:microsoft.com/office/officeart/2005/8/layout/orgChart1"/>
    <dgm:cxn modelId="{D01FFE38-38EA-474E-8233-98BD640FDE5A}" type="presParOf" srcId="{2BD5A3D9-E126-4234-96A0-73D97A7A8207}" destId="{FD34B22C-ABEA-4798-B0DD-0A7DB93F4F6F}" srcOrd="1" destOrd="0" presId="urn:microsoft.com/office/officeart/2005/8/layout/orgChart1"/>
    <dgm:cxn modelId="{59E5EA41-C18F-4C6B-B623-5617FBCDCCC9}" type="presParOf" srcId="{18521405-8BE5-4DC4-843A-77AAD0FDB86E}" destId="{9AF421D1-50A0-4297-ABC4-4C4D53FEB9B8}" srcOrd="1" destOrd="0" presId="urn:microsoft.com/office/officeart/2005/8/layout/orgChart1"/>
    <dgm:cxn modelId="{8723CC7E-9B82-4238-A258-37C5939A5C2E}" type="presParOf" srcId="{18521405-8BE5-4DC4-843A-77AAD0FDB86E}" destId="{0FE7DF57-F1CF-4787-ABEC-9E83A87E50E8}" srcOrd="2" destOrd="0" presId="urn:microsoft.com/office/officeart/2005/8/layout/orgChart1"/>
    <dgm:cxn modelId="{5007C2AF-C367-47E5-BCD6-9D40C039356D}" type="presParOf" srcId="{D7584EA0-4A6C-49F2-9EBE-1A3F2DAA6B86}" destId="{4FA92D43-828D-4DF0-953C-B95124CD4CD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A48B7A-9BB7-4772-AF19-B916732AD2FB}">
      <dsp:nvSpPr>
        <dsp:cNvPr id="0" name=""/>
        <dsp:cNvSpPr/>
      </dsp:nvSpPr>
      <dsp:spPr>
        <a:xfrm>
          <a:off x="8465751" y="853333"/>
          <a:ext cx="239806" cy="3105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0526"/>
              </a:lnTo>
              <a:lnTo>
                <a:pt x="239806" y="310526"/>
              </a:lnTo>
            </a:path>
          </a:pathLst>
        </a:custGeom>
        <a:noFill/>
        <a:ln w="127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664E35-61B5-49D8-BD85-3FF22D693EEC}">
      <dsp:nvSpPr>
        <dsp:cNvPr id="0" name=""/>
        <dsp:cNvSpPr/>
      </dsp:nvSpPr>
      <dsp:spPr>
        <a:xfrm>
          <a:off x="8327688" y="853333"/>
          <a:ext cx="138063" cy="310210"/>
        </a:xfrm>
        <a:custGeom>
          <a:avLst/>
          <a:gdLst/>
          <a:ahLst/>
          <a:cxnLst/>
          <a:rect l="0" t="0" r="0" b="0"/>
          <a:pathLst>
            <a:path>
              <a:moveTo>
                <a:pt x="138063" y="0"/>
              </a:moveTo>
              <a:lnTo>
                <a:pt x="138063" y="310210"/>
              </a:lnTo>
              <a:lnTo>
                <a:pt x="0" y="310210"/>
              </a:lnTo>
            </a:path>
          </a:pathLst>
        </a:custGeom>
        <a:noFill/>
        <a:ln w="127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572077-A81A-456A-AE2F-DA29668146FD}">
      <dsp:nvSpPr>
        <dsp:cNvPr id="0" name=""/>
        <dsp:cNvSpPr/>
      </dsp:nvSpPr>
      <dsp:spPr>
        <a:xfrm>
          <a:off x="8465751" y="853333"/>
          <a:ext cx="3645822" cy="5927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0688"/>
              </a:lnTo>
              <a:lnTo>
                <a:pt x="3645822" y="500688"/>
              </a:lnTo>
              <a:lnTo>
                <a:pt x="3645822" y="592736"/>
              </a:lnTo>
            </a:path>
          </a:pathLst>
        </a:custGeom>
        <a:noFill/>
        <a:ln w="127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D67888-1CA3-4E1B-AB83-5B50D4D7EAC5}">
      <dsp:nvSpPr>
        <dsp:cNvPr id="0" name=""/>
        <dsp:cNvSpPr/>
      </dsp:nvSpPr>
      <dsp:spPr>
        <a:xfrm>
          <a:off x="8465751" y="853333"/>
          <a:ext cx="2221091" cy="5927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0688"/>
              </a:lnTo>
              <a:lnTo>
                <a:pt x="2221091" y="500688"/>
              </a:lnTo>
              <a:lnTo>
                <a:pt x="2221091" y="592736"/>
              </a:lnTo>
            </a:path>
          </a:pathLst>
        </a:custGeom>
        <a:noFill/>
        <a:ln w="127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CDE4B6-7EF7-449A-B482-488D3EB29724}">
      <dsp:nvSpPr>
        <dsp:cNvPr id="0" name=""/>
        <dsp:cNvSpPr/>
      </dsp:nvSpPr>
      <dsp:spPr>
        <a:xfrm>
          <a:off x="8686641" y="1997678"/>
          <a:ext cx="211481" cy="10159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5911"/>
              </a:lnTo>
              <a:lnTo>
                <a:pt x="211481" y="1015911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C31582-D15F-4605-B202-2C7DB2D398CA}">
      <dsp:nvSpPr>
        <dsp:cNvPr id="0" name=""/>
        <dsp:cNvSpPr/>
      </dsp:nvSpPr>
      <dsp:spPr>
        <a:xfrm>
          <a:off x="8686641" y="1997678"/>
          <a:ext cx="211481" cy="3966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6621"/>
              </a:lnTo>
              <a:lnTo>
                <a:pt x="211481" y="396621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BA02E3-92DD-45B0-BD0A-9EA98E3F0F93}">
      <dsp:nvSpPr>
        <dsp:cNvPr id="0" name=""/>
        <dsp:cNvSpPr/>
      </dsp:nvSpPr>
      <dsp:spPr>
        <a:xfrm>
          <a:off x="8465751" y="853333"/>
          <a:ext cx="784840" cy="5927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0688"/>
              </a:lnTo>
              <a:lnTo>
                <a:pt x="784840" y="500688"/>
              </a:lnTo>
              <a:lnTo>
                <a:pt x="784840" y="592736"/>
              </a:lnTo>
            </a:path>
          </a:pathLst>
        </a:custGeom>
        <a:noFill/>
        <a:ln w="127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AFC6CE-FE10-428C-8F80-A0F4BD5058ED}">
      <dsp:nvSpPr>
        <dsp:cNvPr id="0" name=""/>
        <dsp:cNvSpPr/>
      </dsp:nvSpPr>
      <dsp:spPr>
        <a:xfrm>
          <a:off x="7163977" y="1987272"/>
          <a:ext cx="199596" cy="4391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9117"/>
              </a:lnTo>
              <a:lnTo>
                <a:pt x="199596" y="439117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0E4938-654E-4610-B022-A1BFEFAECD43}">
      <dsp:nvSpPr>
        <dsp:cNvPr id="0" name=""/>
        <dsp:cNvSpPr/>
      </dsp:nvSpPr>
      <dsp:spPr>
        <a:xfrm>
          <a:off x="7696235" y="853333"/>
          <a:ext cx="769516" cy="592736"/>
        </a:xfrm>
        <a:custGeom>
          <a:avLst/>
          <a:gdLst/>
          <a:ahLst/>
          <a:cxnLst/>
          <a:rect l="0" t="0" r="0" b="0"/>
          <a:pathLst>
            <a:path>
              <a:moveTo>
                <a:pt x="769516" y="0"/>
              </a:moveTo>
              <a:lnTo>
                <a:pt x="769516" y="500688"/>
              </a:lnTo>
              <a:lnTo>
                <a:pt x="0" y="500688"/>
              </a:lnTo>
              <a:lnTo>
                <a:pt x="0" y="592736"/>
              </a:lnTo>
            </a:path>
          </a:pathLst>
        </a:custGeom>
        <a:noFill/>
        <a:ln w="127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E82F3E-5866-4F08-8E64-64B30106AEA2}">
      <dsp:nvSpPr>
        <dsp:cNvPr id="0" name=""/>
        <dsp:cNvSpPr/>
      </dsp:nvSpPr>
      <dsp:spPr>
        <a:xfrm>
          <a:off x="5739024" y="2005888"/>
          <a:ext cx="149566" cy="4366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6616"/>
              </a:lnTo>
              <a:lnTo>
                <a:pt x="149566" y="436616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551E06-B2A6-4196-BBC4-106ACC2E3569}">
      <dsp:nvSpPr>
        <dsp:cNvPr id="0" name=""/>
        <dsp:cNvSpPr/>
      </dsp:nvSpPr>
      <dsp:spPr>
        <a:xfrm>
          <a:off x="6250078" y="853333"/>
          <a:ext cx="2215673" cy="587108"/>
        </a:xfrm>
        <a:custGeom>
          <a:avLst/>
          <a:gdLst/>
          <a:ahLst/>
          <a:cxnLst/>
          <a:rect l="0" t="0" r="0" b="0"/>
          <a:pathLst>
            <a:path>
              <a:moveTo>
                <a:pt x="2215673" y="0"/>
              </a:moveTo>
              <a:lnTo>
                <a:pt x="2215673" y="495060"/>
              </a:lnTo>
              <a:lnTo>
                <a:pt x="0" y="495060"/>
              </a:lnTo>
              <a:lnTo>
                <a:pt x="0" y="587108"/>
              </a:lnTo>
            </a:path>
          </a:pathLst>
        </a:custGeom>
        <a:noFill/>
        <a:ln w="127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22449F-AB74-4ECA-AA6A-FCBD67021F09}">
      <dsp:nvSpPr>
        <dsp:cNvPr id="0" name=""/>
        <dsp:cNvSpPr/>
      </dsp:nvSpPr>
      <dsp:spPr>
        <a:xfrm>
          <a:off x="4177287" y="1967806"/>
          <a:ext cx="208041" cy="38749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74952"/>
              </a:lnTo>
              <a:lnTo>
                <a:pt x="208041" y="3874952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214E9D-1D42-44FF-98C9-18328D5F3562}">
      <dsp:nvSpPr>
        <dsp:cNvPr id="0" name=""/>
        <dsp:cNvSpPr/>
      </dsp:nvSpPr>
      <dsp:spPr>
        <a:xfrm>
          <a:off x="4177287" y="1967806"/>
          <a:ext cx="201299" cy="33137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3764"/>
              </a:lnTo>
              <a:lnTo>
                <a:pt x="201299" y="3313764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4B24D6-F3BF-4115-BF00-314B85D180FC}">
      <dsp:nvSpPr>
        <dsp:cNvPr id="0" name=""/>
        <dsp:cNvSpPr/>
      </dsp:nvSpPr>
      <dsp:spPr>
        <a:xfrm>
          <a:off x="4177287" y="1967806"/>
          <a:ext cx="220068" cy="2708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08818"/>
              </a:lnTo>
              <a:lnTo>
                <a:pt x="220068" y="2708818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4FE223-9C5F-445C-B60E-5F34A4A06CC7}">
      <dsp:nvSpPr>
        <dsp:cNvPr id="0" name=""/>
        <dsp:cNvSpPr/>
      </dsp:nvSpPr>
      <dsp:spPr>
        <a:xfrm>
          <a:off x="4177287" y="1967806"/>
          <a:ext cx="220068" cy="21278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27861"/>
              </a:lnTo>
              <a:lnTo>
                <a:pt x="220068" y="2127861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6A7E8F-A9A2-4173-81A5-523665FC8BC1}">
      <dsp:nvSpPr>
        <dsp:cNvPr id="0" name=""/>
        <dsp:cNvSpPr/>
      </dsp:nvSpPr>
      <dsp:spPr>
        <a:xfrm>
          <a:off x="4177287" y="1967806"/>
          <a:ext cx="220068" cy="15820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82045"/>
              </a:lnTo>
              <a:lnTo>
                <a:pt x="220068" y="1582045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95B4AE-806B-42FB-B536-FCFFD0E4EA0E}">
      <dsp:nvSpPr>
        <dsp:cNvPr id="0" name=""/>
        <dsp:cNvSpPr/>
      </dsp:nvSpPr>
      <dsp:spPr>
        <a:xfrm>
          <a:off x="4177287" y="1967806"/>
          <a:ext cx="220068" cy="10115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1558"/>
              </a:lnTo>
              <a:lnTo>
                <a:pt x="220068" y="1011558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DBD3A6-511C-4954-8B45-9C3C46573239}">
      <dsp:nvSpPr>
        <dsp:cNvPr id="0" name=""/>
        <dsp:cNvSpPr/>
      </dsp:nvSpPr>
      <dsp:spPr>
        <a:xfrm>
          <a:off x="4177287" y="1967806"/>
          <a:ext cx="220068" cy="3884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438"/>
              </a:lnTo>
              <a:lnTo>
                <a:pt x="220068" y="388438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715326-BEA2-45E3-B406-1BEC5E9901E9}">
      <dsp:nvSpPr>
        <dsp:cNvPr id="0" name=""/>
        <dsp:cNvSpPr/>
      </dsp:nvSpPr>
      <dsp:spPr>
        <a:xfrm>
          <a:off x="4714087" y="853333"/>
          <a:ext cx="3751664" cy="592736"/>
        </a:xfrm>
        <a:custGeom>
          <a:avLst/>
          <a:gdLst/>
          <a:ahLst/>
          <a:cxnLst/>
          <a:rect l="0" t="0" r="0" b="0"/>
          <a:pathLst>
            <a:path>
              <a:moveTo>
                <a:pt x="3751664" y="0"/>
              </a:moveTo>
              <a:lnTo>
                <a:pt x="3751664" y="500688"/>
              </a:lnTo>
              <a:lnTo>
                <a:pt x="0" y="500688"/>
              </a:lnTo>
              <a:lnTo>
                <a:pt x="0" y="592736"/>
              </a:lnTo>
            </a:path>
          </a:pathLst>
        </a:custGeom>
        <a:noFill/>
        <a:ln w="127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014B99-85A5-409D-88B5-B27C0C0DC76D}">
      <dsp:nvSpPr>
        <dsp:cNvPr id="0" name=""/>
        <dsp:cNvSpPr/>
      </dsp:nvSpPr>
      <dsp:spPr>
        <a:xfrm>
          <a:off x="7750933" y="218088"/>
          <a:ext cx="1429636" cy="635244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0" kern="1200" dirty="0"/>
            <a:t>Direction Générale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0" i="1" u="sng" kern="1200" dirty="0"/>
            <a:t>Fethi Ghali</a:t>
          </a:r>
        </a:p>
      </dsp:txBody>
      <dsp:txXfrm>
        <a:off x="7750933" y="218088"/>
        <a:ext cx="1429636" cy="635244"/>
      </dsp:txXfrm>
    </dsp:sp>
    <dsp:sp modelId="{85EB9CFB-4798-46F1-99A3-5DBD9389E0AB}">
      <dsp:nvSpPr>
        <dsp:cNvPr id="0" name=""/>
        <dsp:cNvSpPr/>
      </dsp:nvSpPr>
      <dsp:spPr>
        <a:xfrm>
          <a:off x="4043088" y="1446070"/>
          <a:ext cx="1341998" cy="521736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Directeur Exécutif</a:t>
          </a:r>
          <a:br>
            <a:rPr lang="fr-FR" sz="1100" kern="1200" dirty="0"/>
          </a:br>
          <a:r>
            <a:rPr lang="fr-FR" sz="1100" i="1" u="sng" kern="1200" dirty="0"/>
            <a:t>Ramzi Aouni</a:t>
          </a:r>
        </a:p>
      </dsp:txBody>
      <dsp:txXfrm>
        <a:off x="4043088" y="1446070"/>
        <a:ext cx="1341998" cy="521736"/>
      </dsp:txXfrm>
    </dsp:sp>
    <dsp:sp modelId="{C43DDB87-57F3-4C3C-97D7-14989F3644D0}">
      <dsp:nvSpPr>
        <dsp:cNvPr id="0" name=""/>
        <dsp:cNvSpPr/>
      </dsp:nvSpPr>
      <dsp:spPr>
        <a:xfrm>
          <a:off x="4397356" y="2073100"/>
          <a:ext cx="1281903" cy="566287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kern="1200" dirty="0"/>
            <a:t>Plant Manager SNA 1</a:t>
          </a:r>
          <a:br>
            <a:rPr lang="fr-FR" sz="1050" kern="1200" dirty="0"/>
          </a:br>
          <a:r>
            <a:rPr lang="fr-FR" sz="1050" i="1" u="sng" kern="1200" dirty="0"/>
            <a:t>P/I Ramzi Aouni</a:t>
          </a:r>
        </a:p>
      </dsp:txBody>
      <dsp:txXfrm>
        <a:off x="4397356" y="2073100"/>
        <a:ext cx="1281903" cy="566287"/>
      </dsp:txXfrm>
    </dsp:sp>
    <dsp:sp modelId="{D2DC2857-DB3C-43FF-84D9-FBB83980FA87}">
      <dsp:nvSpPr>
        <dsp:cNvPr id="0" name=""/>
        <dsp:cNvSpPr/>
      </dsp:nvSpPr>
      <dsp:spPr>
        <a:xfrm>
          <a:off x="4397356" y="2718076"/>
          <a:ext cx="1273330" cy="52257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kern="1200" dirty="0"/>
            <a:t>Plant Manager SNA 2</a:t>
          </a:r>
        </a:p>
        <a:p>
          <a:pPr marL="0" lvl="0" indent="0" algn="ctr" defTabSz="466725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i="1" u="sng" kern="1200" dirty="0"/>
            <a:t>Walid </a:t>
          </a:r>
          <a:r>
            <a:rPr lang="fr-FR" sz="1050" i="1" u="sng" kern="1200" dirty="0" err="1"/>
            <a:t>Rhimi</a:t>
          </a:r>
          <a:endParaRPr lang="fr-FR" sz="1050" i="1" u="sng" kern="1200" dirty="0"/>
        </a:p>
      </dsp:txBody>
      <dsp:txXfrm>
        <a:off x="4397356" y="2718076"/>
        <a:ext cx="1273330" cy="522578"/>
      </dsp:txXfrm>
    </dsp:sp>
    <dsp:sp modelId="{31E4660F-4499-4BFD-AAA9-EDB2438E73B0}">
      <dsp:nvSpPr>
        <dsp:cNvPr id="0" name=""/>
        <dsp:cNvSpPr/>
      </dsp:nvSpPr>
      <dsp:spPr>
        <a:xfrm>
          <a:off x="4397356" y="3333158"/>
          <a:ext cx="1274662" cy="433388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Service Qualité</a:t>
          </a:r>
          <a:br>
            <a:rPr lang="fr-FR" sz="105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ar-SA" sz="105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..</a:t>
          </a:r>
          <a:r>
            <a:rPr lang="fr-FR" sz="1050" i="1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Achref</a:t>
          </a:r>
          <a:r>
            <a:rPr lang="fr-FR" sz="105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</a:t>
          </a:r>
          <a:r>
            <a:rPr lang="fr-FR" sz="1050" i="1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Riahi</a:t>
          </a:r>
          <a:endParaRPr lang="fr-FR" sz="1050" i="1" u="sng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sp:txBody>
      <dsp:txXfrm>
        <a:off x="4397356" y="3333158"/>
        <a:ext cx="1274662" cy="433388"/>
      </dsp:txXfrm>
    </dsp:sp>
    <dsp:sp modelId="{7BA741AD-899B-4C0A-8CCC-12EC54C57982}">
      <dsp:nvSpPr>
        <dsp:cNvPr id="0" name=""/>
        <dsp:cNvSpPr/>
      </dsp:nvSpPr>
      <dsp:spPr>
        <a:xfrm>
          <a:off x="4397356" y="3838068"/>
          <a:ext cx="1308203" cy="515201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Service Logistique</a:t>
          </a:r>
          <a:br>
            <a:rPr lang="fr-FR" sz="105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05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Wassim </a:t>
          </a:r>
          <a:r>
            <a:rPr lang="fr-FR" sz="1050" i="1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Takrouni</a:t>
          </a:r>
          <a:endParaRPr lang="fr-FR" sz="1050" i="1" u="sng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sp:txBody>
      <dsp:txXfrm>
        <a:off x="4397356" y="3838068"/>
        <a:ext cx="1308203" cy="515201"/>
      </dsp:txXfrm>
    </dsp:sp>
    <dsp:sp modelId="{DE0BD7E3-99FD-4953-847E-0493F34B675E}">
      <dsp:nvSpPr>
        <dsp:cNvPr id="0" name=""/>
        <dsp:cNvSpPr/>
      </dsp:nvSpPr>
      <dsp:spPr>
        <a:xfrm>
          <a:off x="4397356" y="4441679"/>
          <a:ext cx="1300462" cy="469891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Service </a:t>
          </a:r>
          <a:r>
            <a:rPr lang="fr-FR" sz="1050" kern="1200" dirty="0">
              <a:solidFill>
                <a:prstClr val="black"/>
              </a:solidFill>
              <a:latin typeface="+mn-lt"/>
              <a:ea typeface="+mn-ea"/>
              <a:cs typeface="+mn-cs"/>
            </a:rPr>
            <a:t>RH</a:t>
          </a:r>
          <a:endParaRPr lang="fr-FR" sz="1050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Cherifa </a:t>
          </a:r>
          <a:r>
            <a:rPr lang="fr-FR" sz="1050" i="1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Chehidi</a:t>
          </a:r>
          <a:r>
            <a:rPr lang="fr-FR" sz="105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</a:t>
          </a:r>
          <a:br>
            <a:rPr lang="fr-FR" sz="105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05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Imen Cherif </a:t>
          </a:r>
        </a:p>
      </dsp:txBody>
      <dsp:txXfrm>
        <a:off x="4397356" y="4441679"/>
        <a:ext cx="1300462" cy="469891"/>
      </dsp:txXfrm>
    </dsp:sp>
    <dsp:sp modelId="{99D4DF49-6B89-48CA-B840-166DC2CED7EB}">
      <dsp:nvSpPr>
        <dsp:cNvPr id="0" name=""/>
        <dsp:cNvSpPr/>
      </dsp:nvSpPr>
      <dsp:spPr>
        <a:xfrm>
          <a:off x="4378587" y="5037255"/>
          <a:ext cx="1328629" cy="488630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Contrôle de Gestion &amp; Gestion de Stock</a:t>
          </a:r>
          <a:br>
            <a:rPr lang="fr-FR" sz="105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05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Wafa Ben Ameur</a:t>
          </a:r>
        </a:p>
      </dsp:txBody>
      <dsp:txXfrm>
        <a:off x="4378587" y="5037255"/>
        <a:ext cx="1328629" cy="488630"/>
      </dsp:txXfrm>
    </dsp:sp>
    <dsp:sp modelId="{A87BF6C6-08B9-4CF8-B860-DB89EF25FB9E}">
      <dsp:nvSpPr>
        <dsp:cNvPr id="0" name=""/>
        <dsp:cNvSpPr/>
      </dsp:nvSpPr>
      <dsp:spPr>
        <a:xfrm>
          <a:off x="4385328" y="5623597"/>
          <a:ext cx="1285813" cy="438323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Ing</a:t>
          </a:r>
          <a:r>
            <a:rPr lang="fr-FR" sz="105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. Développement</a:t>
          </a:r>
          <a:br>
            <a:rPr lang="fr-FR" sz="105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05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Imen </a:t>
          </a:r>
          <a:r>
            <a:rPr lang="fr-FR" sz="1050" i="1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Gatri</a:t>
          </a:r>
          <a:endParaRPr lang="fr-FR" sz="1050" i="1" u="sng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sp:txBody>
      <dsp:txXfrm>
        <a:off x="4385328" y="5623597"/>
        <a:ext cx="1285813" cy="438323"/>
      </dsp:txXfrm>
    </dsp:sp>
    <dsp:sp modelId="{2D9DB3A4-B996-4453-8E08-1202C9C86EF8}">
      <dsp:nvSpPr>
        <dsp:cNvPr id="0" name=""/>
        <dsp:cNvSpPr/>
      </dsp:nvSpPr>
      <dsp:spPr>
        <a:xfrm>
          <a:off x="5611261" y="1440442"/>
          <a:ext cx="1277634" cy="565446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Resp. Finance </a:t>
          </a:r>
          <a:br>
            <a:rPr lang="fr-FR" sz="1100" kern="1200" dirty="0"/>
          </a:br>
          <a:r>
            <a:rPr lang="fr-FR" sz="1100" i="1" u="sng" kern="1200" dirty="0"/>
            <a:t>Mohamed </a:t>
          </a:r>
          <a:r>
            <a:rPr lang="fr-FR" sz="1100" i="1" u="sng" kern="1200" dirty="0" err="1"/>
            <a:t>Limaiem</a:t>
          </a:r>
          <a:endParaRPr lang="fr-FR" sz="1300" i="1" u="sng" kern="1200" dirty="0"/>
        </a:p>
      </dsp:txBody>
      <dsp:txXfrm>
        <a:off x="5611261" y="1440442"/>
        <a:ext cx="1277634" cy="565446"/>
      </dsp:txXfrm>
    </dsp:sp>
    <dsp:sp modelId="{9ACC4F25-80DE-430C-B4AD-57AD15AF921F}">
      <dsp:nvSpPr>
        <dsp:cNvPr id="0" name=""/>
        <dsp:cNvSpPr/>
      </dsp:nvSpPr>
      <dsp:spPr>
        <a:xfrm>
          <a:off x="5888590" y="2195612"/>
          <a:ext cx="1058805" cy="493784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2 Agents Finance </a:t>
          </a:r>
          <a:b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endParaRPr lang="fr-FR" sz="1100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sp:txBody>
      <dsp:txXfrm>
        <a:off x="5888590" y="2195612"/>
        <a:ext cx="1058805" cy="493784"/>
      </dsp:txXfrm>
    </dsp:sp>
    <dsp:sp modelId="{7CFA2FB1-7392-4EA0-8B59-ECCB91F7327D}">
      <dsp:nvSpPr>
        <dsp:cNvPr id="0" name=""/>
        <dsp:cNvSpPr/>
      </dsp:nvSpPr>
      <dsp:spPr>
        <a:xfrm>
          <a:off x="7030912" y="1446070"/>
          <a:ext cx="1330645" cy="541202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Resp. Comptabilité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i="1" u="sng" kern="1200" dirty="0"/>
            <a:t>Naim ben </a:t>
          </a:r>
          <a:r>
            <a:rPr lang="fr-FR" sz="1100" i="1" u="sng" kern="1200" dirty="0" err="1"/>
            <a:t>Mbarek</a:t>
          </a:r>
          <a:endParaRPr lang="fr-FR" sz="1100" i="1" u="sng" kern="1200" dirty="0"/>
        </a:p>
      </dsp:txBody>
      <dsp:txXfrm>
        <a:off x="7030912" y="1446070"/>
        <a:ext cx="1330645" cy="541202"/>
      </dsp:txXfrm>
    </dsp:sp>
    <dsp:sp modelId="{97966969-5D87-465B-9EC8-6FFF726D6901}">
      <dsp:nvSpPr>
        <dsp:cNvPr id="0" name=""/>
        <dsp:cNvSpPr/>
      </dsp:nvSpPr>
      <dsp:spPr>
        <a:xfrm>
          <a:off x="7363573" y="2171368"/>
          <a:ext cx="1215068" cy="510042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3 Agents </a:t>
          </a:r>
          <a:r>
            <a:rPr lang="fr-FR" sz="1100" i="0" u="none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Comptabilité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300" i="1" u="sng" kern="1200" dirty="0"/>
            <a:t> </a:t>
          </a:r>
          <a:endParaRPr lang="fr-FR" sz="1300" kern="1200" dirty="0"/>
        </a:p>
      </dsp:txBody>
      <dsp:txXfrm>
        <a:off x="7363573" y="2171368"/>
        <a:ext cx="1215068" cy="510042"/>
      </dsp:txXfrm>
    </dsp:sp>
    <dsp:sp modelId="{72FA8FF0-C6F3-4B5F-B699-F06C177040AF}">
      <dsp:nvSpPr>
        <dsp:cNvPr id="0" name=""/>
        <dsp:cNvSpPr/>
      </dsp:nvSpPr>
      <dsp:spPr>
        <a:xfrm>
          <a:off x="8545653" y="1446070"/>
          <a:ext cx="1409876" cy="55160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Directeur Commerciale </a:t>
          </a:r>
          <a:r>
            <a:rPr lang="fr-FR" sz="1100" i="1" u="sng" kern="1200" dirty="0"/>
            <a:t>Kamel </a:t>
          </a:r>
          <a:r>
            <a:rPr lang="fr-FR" sz="1100" i="1" u="sng" kern="1200" dirty="0" err="1"/>
            <a:t>Jhinaoui</a:t>
          </a:r>
          <a:endParaRPr lang="fr-FR" sz="1300" i="1" u="sng" kern="1200" dirty="0"/>
        </a:p>
      </dsp:txBody>
      <dsp:txXfrm>
        <a:off x="8545653" y="1446070"/>
        <a:ext cx="1409876" cy="551608"/>
      </dsp:txXfrm>
    </dsp:sp>
    <dsp:sp modelId="{F5CE239E-F198-420E-A15F-C330609E63E1}">
      <dsp:nvSpPr>
        <dsp:cNvPr id="0" name=""/>
        <dsp:cNvSpPr/>
      </dsp:nvSpPr>
      <dsp:spPr>
        <a:xfrm>
          <a:off x="8898123" y="2181774"/>
          <a:ext cx="1138440" cy="425051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fr-FR" sz="1100" kern="1200" dirty="0"/>
          </a:br>
          <a:r>
            <a:rPr lang="fr-FR" sz="1100" kern="1200" dirty="0"/>
            <a:t>Vente Local</a:t>
          </a:r>
          <a:br>
            <a:rPr lang="fr-FR" sz="1100" kern="1200" dirty="0"/>
          </a:br>
          <a:endParaRPr lang="fr-FR" sz="1100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sp:txBody>
      <dsp:txXfrm>
        <a:off x="8898123" y="2181774"/>
        <a:ext cx="1138440" cy="425051"/>
      </dsp:txXfrm>
    </dsp:sp>
    <dsp:sp modelId="{935E06ED-BCF9-4CAF-8D1E-BF6A5BD83385}">
      <dsp:nvSpPr>
        <dsp:cNvPr id="0" name=""/>
        <dsp:cNvSpPr/>
      </dsp:nvSpPr>
      <dsp:spPr>
        <a:xfrm>
          <a:off x="8898123" y="2790921"/>
          <a:ext cx="1109686" cy="445336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fr-FR" sz="1100" kern="1200" dirty="0"/>
          </a:br>
          <a:r>
            <a:rPr lang="fr-FR" sz="1100" kern="1200" dirty="0"/>
            <a:t>Export Maghreb</a:t>
          </a:r>
          <a:br>
            <a:rPr lang="fr-FR" sz="1100" kern="1200" dirty="0"/>
          </a:br>
          <a:endParaRPr lang="fr-FR" sz="1100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sp:txBody>
      <dsp:txXfrm>
        <a:off x="8898123" y="2790921"/>
        <a:ext cx="1109686" cy="445336"/>
      </dsp:txXfrm>
    </dsp:sp>
    <dsp:sp modelId="{995090FE-AFBD-4E5A-9A16-46BDF58058B1}">
      <dsp:nvSpPr>
        <dsp:cNvPr id="0" name=""/>
        <dsp:cNvSpPr/>
      </dsp:nvSpPr>
      <dsp:spPr>
        <a:xfrm>
          <a:off x="10139626" y="1446070"/>
          <a:ext cx="1094432" cy="605097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Service Juridique</a:t>
          </a:r>
          <a:endParaRPr lang="fr-FR" sz="1100" i="1" u="sng" kern="1200" dirty="0"/>
        </a:p>
      </dsp:txBody>
      <dsp:txXfrm>
        <a:off x="10139626" y="1446070"/>
        <a:ext cx="1094432" cy="605097"/>
      </dsp:txXfrm>
    </dsp:sp>
    <dsp:sp modelId="{0098AB22-CC8E-4FC5-AE1E-5A0914BA8A55}">
      <dsp:nvSpPr>
        <dsp:cNvPr id="0" name=""/>
        <dsp:cNvSpPr/>
      </dsp:nvSpPr>
      <dsp:spPr>
        <a:xfrm>
          <a:off x="11418155" y="1446070"/>
          <a:ext cx="1386838" cy="555285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Resp. Informatique</a:t>
          </a:r>
          <a:b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100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Omrane</a:t>
          </a:r>
          <a:r>
            <a:rPr lang="fr-FR" sz="1100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</a:t>
          </a:r>
          <a:r>
            <a:rPr lang="fr-FR" sz="1100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Hajlaoui</a:t>
          </a:r>
          <a:endParaRPr lang="fr-FR" sz="1100" u="sng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sp:txBody>
      <dsp:txXfrm>
        <a:off x="11418155" y="1446070"/>
        <a:ext cx="1386838" cy="555285"/>
      </dsp:txXfrm>
    </dsp:sp>
    <dsp:sp modelId="{F531144D-6CF0-4C95-9DA2-23E313912B09}">
      <dsp:nvSpPr>
        <dsp:cNvPr id="0" name=""/>
        <dsp:cNvSpPr/>
      </dsp:nvSpPr>
      <dsp:spPr>
        <a:xfrm rot="10800000" flipV="1">
          <a:off x="7451041" y="1003155"/>
          <a:ext cx="876647" cy="320778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shade val="8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Assistante </a:t>
          </a:r>
        </a:p>
      </dsp:txBody>
      <dsp:txXfrm rot="-10800000">
        <a:off x="7451041" y="1003155"/>
        <a:ext cx="876647" cy="320778"/>
      </dsp:txXfrm>
    </dsp:sp>
    <dsp:sp modelId="{DCEAAA33-CB27-4E80-BF58-F45C4BF1AA0D}">
      <dsp:nvSpPr>
        <dsp:cNvPr id="0" name=""/>
        <dsp:cNvSpPr/>
      </dsp:nvSpPr>
      <dsp:spPr>
        <a:xfrm>
          <a:off x="8705558" y="993448"/>
          <a:ext cx="876647" cy="340822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shade val="8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2 Conseillers </a:t>
          </a:r>
        </a:p>
      </dsp:txBody>
      <dsp:txXfrm>
        <a:off x="8705558" y="993448"/>
        <a:ext cx="876647" cy="3408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C60CC1-524F-4D3B-9197-F540245215F5}">
      <dsp:nvSpPr>
        <dsp:cNvPr id="0" name=""/>
        <dsp:cNvSpPr/>
      </dsp:nvSpPr>
      <dsp:spPr>
        <a:xfrm>
          <a:off x="5493035" y="1835385"/>
          <a:ext cx="4827403" cy="2851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4356"/>
              </a:lnTo>
              <a:lnTo>
                <a:pt x="4827403" y="144356"/>
              </a:lnTo>
              <a:lnTo>
                <a:pt x="4827403" y="285107"/>
              </a:lnTo>
            </a:path>
          </a:pathLst>
        </a:custGeom>
        <a:noFill/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3">
          <a:schemeClr val="dk1"/>
        </a:lnRef>
        <a:fillRef idx="0">
          <a:schemeClr val="dk1"/>
        </a:fillRef>
        <a:effectRef idx="2">
          <a:schemeClr val="dk1"/>
        </a:effectRef>
        <a:fontRef idx="minor">
          <a:schemeClr val="tx1"/>
        </a:fontRef>
      </dsp:style>
    </dsp:sp>
    <dsp:sp modelId="{7062581F-1262-4363-9981-7E6123E3EF2D}">
      <dsp:nvSpPr>
        <dsp:cNvPr id="0" name=""/>
        <dsp:cNvSpPr/>
      </dsp:nvSpPr>
      <dsp:spPr>
        <a:xfrm>
          <a:off x="5493035" y="1835385"/>
          <a:ext cx="3319617" cy="2929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2158"/>
              </a:lnTo>
              <a:lnTo>
                <a:pt x="3319617" y="152158"/>
              </a:lnTo>
              <a:lnTo>
                <a:pt x="3319617" y="292909"/>
              </a:lnTo>
            </a:path>
          </a:pathLst>
        </a:custGeom>
        <a:noFill/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3">
          <a:schemeClr val="dk1"/>
        </a:lnRef>
        <a:fillRef idx="0">
          <a:schemeClr val="dk1"/>
        </a:fillRef>
        <a:effectRef idx="2">
          <a:schemeClr val="dk1"/>
        </a:effectRef>
        <a:fontRef idx="minor">
          <a:schemeClr val="tx1"/>
        </a:fontRef>
      </dsp:style>
    </dsp:sp>
    <dsp:sp modelId="{D2DEEFF3-D4ED-4886-96C0-25299CAE8BBA}">
      <dsp:nvSpPr>
        <dsp:cNvPr id="0" name=""/>
        <dsp:cNvSpPr/>
      </dsp:nvSpPr>
      <dsp:spPr>
        <a:xfrm>
          <a:off x="5493035" y="1835385"/>
          <a:ext cx="1795519" cy="2929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2158"/>
              </a:lnTo>
              <a:lnTo>
                <a:pt x="1795519" y="152158"/>
              </a:lnTo>
              <a:lnTo>
                <a:pt x="1795519" y="292909"/>
              </a:lnTo>
            </a:path>
          </a:pathLst>
        </a:custGeom>
        <a:noFill/>
        <a:ln w="19050" cap="flat" cmpd="sng" algn="ctr">
          <a:solidFill>
            <a:schemeClr val="dk1"/>
          </a:solidFill>
          <a:prstDash val="solid"/>
          <a:miter lim="800000"/>
          <a:headEnd type="none" w="med" len="med"/>
          <a:tailEnd type="none" w="med" len="med"/>
        </a:ln>
        <a:effectLst/>
      </dsp:spPr>
      <dsp:style>
        <a:lnRef idx="3">
          <a:schemeClr val="dk1"/>
        </a:lnRef>
        <a:fillRef idx="0">
          <a:schemeClr val="dk1"/>
        </a:fillRef>
        <a:effectRef idx="2">
          <a:schemeClr val="dk1"/>
        </a:effectRef>
        <a:fontRef idx="minor">
          <a:schemeClr val="tx1"/>
        </a:fontRef>
      </dsp:style>
    </dsp:sp>
    <dsp:sp modelId="{7CBA02E3-92DD-45B0-BD0A-9EA98E3F0F93}">
      <dsp:nvSpPr>
        <dsp:cNvPr id="0" name=""/>
        <dsp:cNvSpPr/>
      </dsp:nvSpPr>
      <dsp:spPr>
        <a:xfrm>
          <a:off x="5493035" y="1835385"/>
          <a:ext cx="173532" cy="2929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2158"/>
              </a:lnTo>
              <a:lnTo>
                <a:pt x="173532" y="152158"/>
              </a:lnTo>
              <a:lnTo>
                <a:pt x="173532" y="292909"/>
              </a:lnTo>
            </a:path>
          </a:pathLst>
        </a:custGeom>
        <a:noFill/>
        <a:ln w="190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0E4938-654E-4610-B022-A1BFEFAECD43}">
      <dsp:nvSpPr>
        <dsp:cNvPr id="0" name=""/>
        <dsp:cNvSpPr/>
      </dsp:nvSpPr>
      <dsp:spPr>
        <a:xfrm>
          <a:off x="4044580" y="1835385"/>
          <a:ext cx="1448454" cy="292909"/>
        </a:xfrm>
        <a:custGeom>
          <a:avLst/>
          <a:gdLst/>
          <a:ahLst/>
          <a:cxnLst/>
          <a:rect l="0" t="0" r="0" b="0"/>
          <a:pathLst>
            <a:path>
              <a:moveTo>
                <a:pt x="1448454" y="0"/>
              </a:moveTo>
              <a:lnTo>
                <a:pt x="1448454" y="152158"/>
              </a:lnTo>
              <a:lnTo>
                <a:pt x="0" y="152158"/>
              </a:lnTo>
              <a:lnTo>
                <a:pt x="0" y="292909"/>
              </a:lnTo>
            </a:path>
          </a:pathLst>
        </a:custGeom>
        <a:noFill/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3">
          <a:schemeClr val="dk1"/>
        </a:lnRef>
        <a:fillRef idx="0">
          <a:schemeClr val="dk1"/>
        </a:fillRef>
        <a:effectRef idx="2">
          <a:schemeClr val="dk1"/>
        </a:effectRef>
        <a:fontRef idx="minor">
          <a:schemeClr val="tx1"/>
        </a:fontRef>
      </dsp:style>
    </dsp:sp>
    <dsp:sp modelId="{1B551E06-B2A6-4196-BBC4-106ACC2E3569}">
      <dsp:nvSpPr>
        <dsp:cNvPr id="0" name=""/>
        <dsp:cNvSpPr/>
      </dsp:nvSpPr>
      <dsp:spPr>
        <a:xfrm>
          <a:off x="2486936" y="1835385"/>
          <a:ext cx="3006098" cy="284303"/>
        </a:xfrm>
        <a:custGeom>
          <a:avLst/>
          <a:gdLst/>
          <a:ahLst/>
          <a:cxnLst/>
          <a:rect l="0" t="0" r="0" b="0"/>
          <a:pathLst>
            <a:path>
              <a:moveTo>
                <a:pt x="3006098" y="0"/>
              </a:moveTo>
              <a:lnTo>
                <a:pt x="3006098" y="143552"/>
              </a:lnTo>
              <a:lnTo>
                <a:pt x="0" y="143552"/>
              </a:lnTo>
              <a:lnTo>
                <a:pt x="0" y="284303"/>
              </a:lnTo>
            </a:path>
          </a:pathLst>
        </a:custGeom>
        <a:noFill/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3">
          <a:schemeClr val="dk1"/>
        </a:lnRef>
        <a:fillRef idx="0">
          <a:schemeClr val="dk1"/>
        </a:fillRef>
        <a:effectRef idx="2">
          <a:schemeClr val="dk1"/>
        </a:effectRef>
        <a:fontRef idx="minor">
          <a:schemeClr val="tx1"/>
        </a:fontRef>
      </dsp:style>
    </dsp:sp>
    <dsp:sp modelId="{90715326-BEA2-45E3-B406-1BEC5E9901E9}">
      <dsp:nvSpPr>
        <dsp:cNvPr id="0" name=""/>
        <dsp:cNvSpPr/>
      </dsp:nvSpPr>
      <dsp:spPr>
        <a:xfrm>
          <a:off x="738837" y="1835385"/>
          <a:ext cx="4754198" cy="292909"/>
        </a:xfrm>
        <a:custGeom>
          <a:avLst/>
          <a:gdLst/>
          <a:ahLst/>
          <a:cxnLst/>
          <a:rect l="0" t="0" r="0" b="0"/>
          <a:pathLst>
            <a:path>
              <a:moveTo>
                <a:pt x="4754198" y="0"/>
              </a:moveTo>
              <a:lnTo>
                <a:pt x="4754198" y="152158"/>
              </a:lnTo>
              <a:lnTo>
                <a:pt x="0" y="152158"/>
              </a:lnTo>
              <a:lnTo>
                <a:pt x="0" y="292909"/>
              </a:lnTo>
            </a:path>
          </a:pathLst>
        </a:custGeom>
        <a:noFill/>
        <a:ln w="190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014B99-85A5-409D-88B5-B27C0C0DC76D}">
      <dsp:nvSpPr>
        <dsp:cNvPr id="0" name=""/>
        <dsp:cNvSpPr/>
      </dsp:nvSpPr>
      <dsp:spPr>
        <a:xfrm>
          <a:off x="4713871" y="1312897"/>
          <a:ext cx="1558327" cy="522487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0" kern="1200" dirty="0"/>
            <a:t>Directeur Exécutif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0" i="1" u="sng" kern="1200" dirty="0"/>
            <a:t> Ramzi Aouni</a:t>
          </a:r>
        </a:p>
      </dsp:txBody>
      <dsp:txXfrm>
        <a:off x="4713871" y="1312897"/>
        <a:ext cx="1558327" cy="522487"/>
      </dsp:txXfrm>
    </dsp:sp>
    <dsp:sp modelId="{85EB9CFB-4798-46F1-99A3-5DBD9389E0AB}">
      <dsp:nvSpPr>
        <dsp:cNvPr id="0" name=""/>
        <dsp:cNvSpPr/>
      </dsp:nvSpPr>
      <dsp:spPr>
        <a:xfrm>
          <a:off x="6824" y="2128294"/>
          <a:ext cx="1464024" cy="606804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Plant Manager SNA1</a:t>
          </a:r>
          <a:br>
            <a:rPr lang="fr-FR" sz="1100" kern="1200" dirty="0"/>
          </a:br>
          <a:r>
            <a:rPr lang="fr-FR" sz="1100" i="1" u="sng" kern="1200" dirty="0"/>
            <a:t>P/I Ramzi Aouni</a:t>
          </a:r>
        </a:p>
      </dsp:txBody>
      <dsp:txXfrm>
        <a:off x="6824" y="2128294"/>
        <a:ext cx="1464024" cy="606804"/>
      </dsp:txXfrm>
    </dsp:sp>
    <dsp:sp modelId="{2D9DB3A4-B996-4453-8E08-1202C9C86EF8}">
      <dsp:nvSpPr>
        <dsp:cNvPr id="0" name=""/>
        <dsp:cNvSpPr/>
      </dsp:nvSpPr>
      <dsp:spPr>
        <a:xfrm>
          <a:off x="1816694" y="2119688"/>
          <a:ext cx="1340485" cy="645034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Plant Manager SNA2</a:t>
          </a:r>
          <a:br>
            <a:rPr lang="fr-FR" sz="1100" kern="1200" dirty="0"/>
          </a:br>
          <a:r>
            <a:rPr lang="fr-FR" sz="1100" i="1" u="sng" kern="1200" dirty="0"/>
            <a:t>Walid </a:t>
          </a:r>
          <a:r>
            <a:rPr lang="fr-FR" sz="1100" i="1" u="sng" kern="1200" dirty="0" err="1"/>
            <a:t>Rhimi</a:t>
          </a:r>
          <a:endParaRPr lang="fr-FR" sz="1300" i="1" u="sng" kern="1200" dirty="0"/>
        </a:p>
      </dsp:txBody>
      <dsp:txXfrm>
        <a:off x="1816694" y="2119688"/>
        <a:ext cx="1340485" cy="645034"/>
      </dsp:txXfrm>
    </dsp:sp>
    <dsp:sp modelId="{7CFA2FB1-7392-4EA0-8B59-ECCB91F7327D}">
      <dsp:nvSpPr>
        <dsp:cNvPr id="0" name=""/>
        <dsp:cNvSpPr/>
      </dsp:nvSpPr>
      <dsp:spPr>
        <a:xfrm>
          <a:off x="3374338" y="2128294"/>
          <a:ext cx="1340485" cy="627822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Resp. Logistique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i="1" u="sng" kern="1200" dirty="0"/>
            <a:t>Wassim </a:t>
          </a:r>
          <a:r>
            <a:rPr lang="fr-FR" sz="1100" i="1" u="sng" kern="1200" dirty="0" err="1"/>
            <a:t>Takrouni</a:t>
          </a:r>
          <a:endParaRPr lang="fr-FR" sz="1100" i="1" u="sng" kern="1200" dirty="0"/>
        </a:p>
      </dsp:txBody>
      <dsp:txXfrm>
        <a:off x="3374338" y="2128294"/>
        <a:ext cx="1340485" cy="627822"/>
      </dsp:txXfrm>
    </dsp:sp>
    <dsp:sp modelId="{72FA8FF0-C6F3-4B5F-B699-F06C177040AF}">
      <dsp:nvSpPr>
        <dsp:cNvPr id="0" name=""/>
        <dsp:cNvSpPr/>
      </dsp:nvSpPr>
      <dsp:spPr>
        <a:xfrm>
          <a:off x="4996325" y="2128294"/>
          <a:ext cx="1340485" cy="648841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Resp. Qualité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i="1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Achref</a:t>
          </a:r>
          <a:r>
            <a:rPr lang="fr-FR" sz="110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</a:t>
          </a:r>
          <a:r>
            <a:rPr lang="fr-FR" sz="1100" i="1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Riahi</a:t>
          </a:r>
          <a:endParaRPr lang="fr-FR" sz="1100" i="1" u="sng" kern="1200" dirty="0"/>
        </a:p>
      </dsp:txBody>
      <dsp:txXfrm>
        <a:off x="4996325" y="2128294"/>
        <a:ext cx="1340485" cy="648841"/>
      </dsp:txXfrm>
    </dsp:sp>
    <dsp:sp modelId="{E3682ED0-5C06-432C-9BDD-F1A6F2FA9332}">
      <dsp:nvSpPr>
        <dsp:cNvPr id="0" name=""/>
        <dsp:cNvSpPr/>
      </dsp:nvSpPr>
      <dsp:spPr>
        <a:xfrm>
          <a:off x="6618312" y="2128294"/>
          <a:ext cx="1340485" cy="645979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Service RH</a:t>
          </a:r>
          <a:b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10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Imen Cherif  + Cherifa </a:t>
          </a:r>
          <a:r>
            <a:rPr lang="fr-FR" sz="1100" i="1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Chehidi</a:t>
          </a:r>
          <a:endParaRPr lang="fr-FR" sz="1100" i="1" u="sng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sp:txBody>
      <dsp:txXfrm>
        <a:off x="6618312" y="2128294"/>
        <a:ext cx="1340485" cy="645979"/>
      </dsp:txXfrm>
    </dsp:sp>
    <dsp:sp modelId="{0E5D2441-100E-4963-99ED-464EBE353771}">
      <dsp:nvSpPr>
        <dsp:cNvPr id="0" name=""/>
        <dsp:cNvSpPr/>
      </dsp:nvSpPr>
      <dsp:spPr>
        <a:xfrm>
          <a:off x="8240299" y="2128294"/>
          <a:ext cx="1144707" cy="619545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Contrôle de Gestion&amp; Gestion de Stock</a:t>
          </a:r>
          <a:b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10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Wafa Ben Ameur</a:t>
          </a:r>
        </a:p>
      </dsp:txBody>
      <dsp:txXfrm>
        <a:off x="8240299" y="2128294"/>
        <a:ext cx="1144707" cy="619545"/>
      </dsp:txXfrm>
    </dsp:sp>
    <dsp:sp modelId="{55135969-8BF9-4226-AFA3-3408F8022C7C}">
      <dsp:nvSpPr>
        <dsp:cNvPr id="0" name=""/>
        <dsp:cNvSpPr/>
      </dsp:nvSpPr>
      <dsp:spPr>
        <a:xfrm>
          <a:off x="9673333" y="2120493"/>
          <a:ext cx="1294211" cy="613620"/>
        </a:xfrm>
        <a:prstGeom prst="rect">
          <a:avLst/>
        </a:prstGeom>
        <a:gradFill rotWithShape="0">
          <a:gsLst>
            <a:gs pos="0">
              <a:schemeClr val="accent1">
                <a:tint val="99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99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99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 err="1"/>
            <a:t>Ing</a:t>
          </a:r>
          <a:r>
            <a:rPr lang="fr-FR" sz="1100" kern="1200" dirty="0"/>
            <a:t>. Développement</a:t>
          </a:r>
          <a:br>
            <a:rPr lang="fr-FR" sz="1100" kern="1200" dirty="0"/>
          </a:br>
          <a:r>
            <a:rPr lang="fr-FR" sz="110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Imen</a:t>
          </a:r>
          <a:r>
            <a:rPr lang="fr-FR" sz="1100" i="1" u="sng" kern="1200" dirty="0"/>
            <a:t> </a:t>
          </a:r>
          <a:r>
            <a:rPr lang="fr-FR" sz="1100" i="1" u="sng" kern="1200" dirty="0" err="1"/>
            <a:t>Gatri</a:t>
          </a:r>
          <a:endParaRPr lang="fr-FR" sz="1100" i="1" u="sng" kern="1200" dirty="0"/>
        </a:p>
      </dsp:txBody>
      <dsp:txXfrm>
        <a:off x="9673333" y="2120493"/>
        <a:ext cx="1294211" cy="6136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077F29-6BCD-40F0-996E-A0E2B04C4BC1}">
      <dsp:nvSpPr>
        <dsp:cNvPr id="0" name=""/>
        <dsp:cNvSpPr/>
      </dsp:nvSpPr>
      <dsp:spPr>
        <a:xfrm>
          <a:off x="5492838" y="1081105"/>
          <a:ext cx="4814080" cy="2866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8929"/>
              </a:lnTo>
              <a:lnTo>
                <a:pt x="4814080" y="148929"/>
              </a:lnTo>
              <a:lnTo>
                <a:pt x="4814080" y="286692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dash"/>
          <a:round/>
          <a:headEnd type="none" w="med" len="med"/>
          <a:tailEnd type="none" w="med" len="med"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74E40487-ACF6-4BD7-A638-C876378C3B2E}">
      <dsp:nvSpPr>
        <dsp:cNvPr id="0" name=""/>
        <dsp:cNvSpPr/>
      </dsp:nvSpPr>
      <dsp:spPr>
        <a:xfrm>
          <a:off x="5492838" y="1081105"/>
          <a:ext cx="3226518" cy="2866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8929"/>
              </a:lnTo>
              <a:lnTo>
                <a:pt x="3226518" y="148929"/>
              </a:lnTo>
              <a:lnTo>
                <a:pt x="3226518" y="286692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dash"/>
          <a:round/>
          <a:headEnd type="none" w="med" len="med"/>
          <a:tailEnd type="none" w="med" len="med"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D2DEEFF3-D4ED-4886-96C0-25299CAE8BBA}">
      <dsp:nvSpPr>
        <dsp:cNvPr id="0" name=""/>
        <dsp:cNvSpPr/>
      </dsp:nvSpPr>
      <dsp:spPr>
        <a:xfrm>
          <a:off x="5492838" y="1081105"/>
          <a:ext cx="1638955" cy="2866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8929"/>
              </a:lnTo>
              <a:lnTo>
                <a:pt x="1638955" y="148929"/>
              </a:lnTo>
              <a:lnTo>
                <a:pt x="1638955" y="286692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dash"/>
          <a:round/>
          <a:headEnd type="none" w="med" len="med"/>
          <a:tailEnd type="none" w="med" len="med"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7CBA02E3-92DD-45B0-BD0A-9EA98E3F0F93}">
      <dsp:nvSpPr>
        <dsp:cNvPr id="0" name=""/>
        <dsp:cNvSpPr/>
      </dsp:nvSpPr>
      <dsp:spPr>
        <a:xfrm>
          <a:off x="5447118" y="1081105"/>
          <a:ext cx="91440" cy="28669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48929"/>
              </a:lnTo>
              <a:lnTo>
                <a:pt x="97112" y="148929"/>
              </a:lnTo>
              <a:lnTo>
                <a:pt x="97112" y="286692"/>
              </a:lnTo>
            </a:path>
          </a:pathLst>
        </a:custGeom>
        <a:noFill/>
        <a:ln w="190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0E4938-654E-4610-B022-A1BFEFAECD43}">
      <dsp:nvSpPr>
        <dsp:cNvPr id="0" name=""/>
        <dsp:cNvSpPr/>
      </dsp:nvSpPr>
      <dsp:spPr>
        <a:xfrm>
          <a:off x="3956668" y="1081105"/>
          <a:ext cx="1536170" cy="286692"/>
        </a:xfrm>
        <a:custGeom>
          <a:avLst/>
          <a:gdLst/>
          <a:ahLst/>
          <a:cxnLst/>
          <a:rect l="0" t="0" r="0" b="0"/>
          <a:pathLst>
            <a:path>
              <a:moveTo>
                <a:pt x="1536170" y="0"/>
              </a:moveTo>
              <a:lnTo>
                <a:pt x="1536170" y="148929"/>
              </a:lnTo>
              <a:lnTo>
                <a:pt x="0" y="148929"/>
              </a:lnTo>
              <a:lnTo>
                <a:pt x="0" y="286692"/>
              </a:lnTo>
            </a:path>
          </a:pathLst>
        </a:custGeom>
        <a:noFill/>
        <a:ln w="127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C66E0F-1B32-46AE-8EA1-194A2AEC6E4F}">
      <dsp:nvSpPr>
        <dsp:cNvPr id="0" name=""/>
        <dsp:cNvSpPr/>
      </dsp:nvSpPr>
      <dsp:spPr>
        <a:xfrm>
          <a:off x="1907268" y="2015392"/>
          <a:ext cx="162403" cy="21592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59223"/>
              </a:lnTo>
              <a:lnTo>
                <a:pt x="162403" y="2159223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031A81-FCB3-46F5-ABAF-E031B020E332}">
      <dsp:nvSpPr>
        <dsp:cNvPr id="0" name=""/>
        <dsp:cNvSpPr/>
      </dsp:nvSpPr>
      <dsp:spPr>
        <a:xfrm>
          <a:off x="1907268" y="2015392"/>
          <a:ext cx="152878" cy="13800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0077"/>
              </a:lnTo>
              <a:lnTo>
                <a:pt x="152878" y="1380077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E82F3E-5866-4F08-8E64-64B30106AEA2}">
      <dsp:nvSpPr>
        <dsp:cNvPr id="0" name=""/>
        <dsp:cNvSpPr/>
      </dsp:nvSpPr>
      <dsp:spPr>
        <a:xfrm>
          <a:off x="1907268" y="2015392"/>
          <a:ext cx="112808" cy="4755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5557"/>
              </a:lnTo>
              <a:lnTo>
                <a:pt x="112808" y="475557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551E06-B2A6-4196-BBC4-106ACC2E3569}">
      <dsp:nvSpPr>
        <dsp:cNvPr id="0" name=""/>
        <dsp:cNvSpPr/>
      </dsp:nvSpPr>
      <dsp:spPr>
        <a:xfrm>
          <a:off x="2432083" y="1081105"/>
          <a:ext cx="3060755" cy="278269"/>
        </a:xfrm>
        <a:custGeom>
          <a:avLst/>
          <a:gdLst/>
          <a:ahLst/>
          <a:cxnLst/>
          <a:rect l="0" t="0" r="0" b="0"/>
          <a:pathLst>
            <a:path>
              <a:moveTo>
                <a:pt x="3060755" y="0"/>
              </a:moveTo>
              <a:lnTo>
                <a:pt x="3060755" y="140505"/>
              </a:lnTo>
              <a:lnTo>
                <a:pt x="0" y="140505"/>
              </a:lnTo>
              <a:lnTo>
                <a:pt x="0" y="278269"/>
              </a:lnTo>
            </a:path>
          </a:pathLst>
        </a:custGeom>
        <a:noFill/>
        <a:ln w="127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95B4AE-806B-42FB-B536-FCFFD0E4EA0E}">
      <dsp:nvSpPr>
        <dsp:cNvPr id="0" name=""/>
        <dsp:cNvSpPr/>
      </dsp:nvSpPr>
      <dsp:spPr>
        <a:xfrm>
          <a:off x="147902" y="2023815"/>
          <a:ext cx="243033" cy="11726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72661"/>
              </a:lnTo>
              <a:lnTo>
                <a:pt x="243033" y="1172661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DBD3A6-511C-4954-8B45-9C3C46573239}">
      <dsp:nvSpPr>
        <dsp:cNvPr id="0" name=""/>
        <dsp:cNvSpPr/>
      </dsp:nvSpPr>
      <dsp:spPr>
        <a:xfrm>
          <a:off x="147902" y="2023815"/>
          <a:ext cx="243033" cy="4587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8730"/>
              </a:lnTo>
              <a:lnTo>
                <a:pt x="243033" y="458730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715326-BEA2-45E3-B406-1BEC5E9901E9}">
      <dsp:nvSpPr>
        <dsp:cNvPr id="0" name=""/>
        <dsp:cNvSpPr/>
      </dsp:nvSpPr>
      <dsp:spPr>
        <a:xfrm>
          <a:off x="721083" y="1081105"/>
          <a:ext cx="4771754" cy="286692"/>
        </a:xfrm>
        <a:custGeom>
          <a:avLst/>
          <a:gdLst/>
          <a:ahLst/>
          <a:cxnLst/>
          <a:rect l="0" t="0" r="0" b="0"/>
          <a:pathLst>
            <a:path>
              <a:moveTo>
                <a:pt x="4771754" y="0"/>
              </a:moveTo>
              <a:lnTo>
                <a:pt x="4771754" y="148929"/>
              </a:lnTo>
              <a:lnTo>
                <a:pt x="0" y="148929"/>
              </a:lnTo>
              <a:lnTo>
                <a:pt x="0" y="286692"/>
              </a:lnTo>
            </a:path>
          </a:pathLst>
        </a:custGeom>
        <a:noFill/>
        <a:ln w="190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014B99-85A5-409D-88B5-B27C0C0DC76D}">
      <dsp:nvSpPr>
        <dsp:cNvPr id="0" name=""/>
        <dsp:cNvSpPr/>
      </dsp:nvSpPr>
      <dsp:spPr>
        <a:xfrm>
          <a:off x="4730211" y="425087"/>
          <a:ext cx="1525254" cy="656017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0" kern="1200" dirty="0"/>
            <a:t>Plant Manager SNA1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0" i="1" u="sng" kern="1200" dirty="0"/>
            <a:t>P/I  Ramzi Aouni</a:t>
          </a:r>
        </a:p>
      </dsp:txBody>
      <dsp:txXfrm>
        <a:off x="4730211" y="425087"/>
        <a:ext cx="1525254" cy="656017"/>
      </dsp:txXfrm>
    </dsp:sp>
    <dsp:sp modelId="{85EB9CFB-4798-46F1-99A3-5DBD9389E0AB}">
      <dsp:nvSpPr>
        <dsp:cNvPr id="0" name=""/>
        <dsp:cNvSpPr/>
      </dsp:nvSpPr>
      <dsp:spPr>
        <a:xfrm>
          <a:off x="4607" y="1367798"/>
          <a:ext cx="1432952" cy="656017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Resp. Production </a:t>
          </a:r>
          <a:br>
            <a:rPr lang="fr-FR" sz="1100" kern="1200" dirty="0"/>
          </a:br>
          <a:r>
            <a:rPr lang="fr-FR" sz="1100" u="sng" kern="1200" dirty="0"/>
            <a:t>Nabil </a:t>
          </a:r>
          <a:r>
            <a:rPr lang="fr-FR" sz="1100" u="sng" kern="1200" dirty="0" err="1"/>
            <a:t>Bousouffara</a:t>
          </a:r>
          <a:endParaRPr lang="fr-FR" sz="1100" i="1" u="sng" kern="1200" dirty="0"/>
        </a:p>
      </dsp:txBody>
      <dsp:txXfrm>
        <a:off x="4607" y="1367798"/>
        <a:ext cx="1432952" cy="656017"/>
      </dsp:txXfrm>
    </dsp:sp>
    <dsp:sp modelId="{C43DDB87-57F3-4C3C-97D7-14989F3644D0}">
      <dsp:nvSpPr>
        <dsp:cNvPr id="0" name=""/>
        <dsp:cNvSpPr/>
      </dsp:nvSpPr>
      <dsp:spPr>
        <a:xfrm>
          <a:off x="390936" y="2181404"/>
          <a:ext cx="1312035" cy="602283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fr-FR" sz="1050" i="1" u="none" kern="1200" dirty="0"/>
          </a:br>
          <a:r>
            <a:rPr lang="fr-FR" sz="1050" i="0" u="none" kern="1200" dirty="0"/>
            <a:t> Chefs  d’équipe Montage +</a:t>
          </a:r>
          <a:br>
            <a:rPr lang="fr-FR" sz="1050" i="0" u="none" kern="1200" dirty="0"/>
          </a:br>
          <a:r>
            <a:rPr lang="fr-FR" sz="1050" i="0" u="none" kern="1200" dirty="0"/>
            <a:t> opérateurs</a:t>
          </a:r>
          <a:br>
            <a:rPr lang="fr-FR" sz="1050" i="0" u="sng" kern="1200" dirty="0"/>
          </a:br>
          <a:r>
            <a:rPr lang="fr-FR" sz="1050" i="1" u="sng" kern="1200" dirty="0"/>
            <a:t> </a:t>
          </a:r>
        </a:p>
      </dsp:txBody>
      <dsp:txXfrm>
        <a:off x="390936" y="2181404"/>
        <a:ext cx="1312035" cy="602283"/>
      </dsp:txXfrm>
    </dsp:sp>
    <dsp:sp modelId="{D2DC2857-DB3C-43FF-84D9-FBB83980FA87}">
      <dsp:nvSpPr>
        <dsp:cNvPr id="0" name=""/>
        <dsp:cNvSpPr/>
      </dsp:nvSpPr>
      <dsp:spPr>
        <a:xfrm>
          <a:off x="390936" y="2901455"/>
          <a:ext cx="1312035" cy="590042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50" kern="1200" dirty="0"/>
            <a:t>Chef d’équipe Charge &amp; Finition +</a:t>
          </a:r>
          <a:br>
            <a:rPr lang="fr-FR" sz="1050" kern="1200" dirty="0"/>
          </a:br>
          <a:r>
            <a:rPr lang="fr-FR" sz="1050" kern="1200" dirty="0"/>
            <a:t> Opérateurs</a:t>
          </a:r>
        </a:p>
      </dsp:txBody>
      <dsp:txXfrm>
        <a:off x="390936" y="2901455"/>
        <a:ext cx="1312035" cy="590042"/>
      </dsp:txXfrm>
    </dsp:sp>
    <dsp:sp modelId="{2D9DB3A4-B996-4453-8E08-1202C9C86EF8}">
      <dsp:nvSpPr>
        <dsp:cNvPr id="0" name=""/>
        <dsp:cNvSpPr/>
      </dsp:nvSpPr>
      <dsp:spPr>
        <a:xfrm>
          <a:off x="1776065" y="1359374"/>
          <a:ext cx="1312035" cy="656017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Resp. Maintenance </a:t>
          </a:r>
          <a:br>
            <a:rPr lang="fr-FR" sz="1100" kern="1200" dirty="0"/>
          </a:br>
          <a:r>
            <a:rPr lang="fr-FR" sz="1100" u="sng" kern="1200" dirty="0"/>
            <a:t>Ahmed </a:t>
          </a:r>
          <a:r>
            <a:rPr lang="fr-FR" sz="1100" u="sng" kern="1200" dirty="0" err="1"/>
            <a:t>Hammamia</a:t>
          </a:r>
          <a:endParaRPr lang="fr-FR" sz="1300" i="1" u="sng" kern="1200" dirty="0"/>
        </a:p>
      </dsp:txBody>
      <dsp:txXfrm>
        <a:off x="1776065" y="1359374"/>
        <a:ext cx="1312035" cy="656017"/>
      </dsp:txXfrm>
    </dsp:sp>
    <dsp:sp modelId="{9ACC4F25-80DE-430C-B4AD-57AD15AF921F}">
      <dsp:nvSpPr>
        <dsp:cNvPr id="0" name=""/>
        <dsp:cNvSpPr/>
      </dsp:nvSpPr>
      <dsp:spPr>
        <a:xfrm>
          <a:off x="2020077" y="2173217"/>
          <a:ext cx="1312035" cy="635464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2 Chefs Maintenance +  Techniciens </a:t>
          </a:r>
          <a:r>
            <a:rPr lang="ar-SA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</a:t>
          </a: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+Agents</a:t>
          </a:r>
        </a:p>
      </dsp:txBody>
      <dsp:txXfrm>
        <a:off x="2020077" y="2173217"/>
        <a:ext cx="1312035" cy="635464"/>
      </dsp:txXfrm>
    </dsp:sp>
    <dsp:sp modelId="{20F4C493-F4D9-452C-8445-7163E39C7AF9}">
      <dsp:nvSpPr>
        <dsp:cNvPr id="0" name=""/>
        <dsp:cNvSpPr/>
      </dsp:nvSpPr>
      <dsp:spPr>
        <a:xfrm>
          <a:off x="2060147" y="3067461"/>
          <a:ext cx="1312035" cy="656017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Responsable GMAO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Omar </a:t>
          </a:r>
          <a:r>
            <a:rPr lang="fr-FR" sz="1100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Toumia</a:t>
          </a:r>
          <a:endParaRPr lang="fr-FR" sz="1100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sp:txBody>
      <dsp:txXfrm>
        <a:off x="2060147" y="3067461"/>
        <a:ext cx="1312035" cy="656017"/>
      </dsp:txXfrm>
    </dsp:sp>
    <dsp:sp modelId="{27840B3A-7B72-415B-978F-67A9F8534660}">
      <dsp:nvSpPr>
        <dsp:cNvPr id="0" name=""/>
        <dsp:cNvSpPr/>
      </dsp:nvSpPr>
      <dsp:spPr>
        <a:xfrm>
          <a:off x="2069672" y="3846606"/>
          <a:ext cx="1312035" cy="656017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Magasinier PDR</a:t>
          </a:r>
        </a:p>
      </dsp:txBody>
      <dsp:txXfrm>
        <a:off x="2069672" y="3846606"/>
        <a:ext cx="1312035" cy="656017"/>
      </dsp:txXfrm>
    </dsp:sp>
    <dsp:sp modelId="{7CFA2FB1-7392-4EA0-8B59-ECCB91F7327D}">
      <dsp:nvSpPr>
        <dsp:cNvPr id="0" name=""/>
        <dsp:cNvSpPr/>
      </dsp:nvSpPr>
      <dsp:spPr>
        <a:xfrm>
          <a:off x="3300650" y="1367798"/>
          <a:ext cx="1312035" cy="656017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Ingénieur Méthodes/Process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i="1" u="sng" kern="1200" dirty="0"/>
            <a:t>Mohamed </a:t>
          </a:r>
          <a:r>
            <a:rPr lang="fr-FR" sz="1100" i="1" u="sng" kern="1200" dirty="0" err="1"/>
            <a:t>Rtima</a:t>
          </a:r>
          <a:endParaRPr lang="fr-FR" sz="1100" i="1" u="sng" kern="1200" dirty="0"/>
        </a:p>
      </dsp:txBody>
      <dsp:txXfrm>
        <a:off x="3300650" y="1367798"/>
        <a:ext cx="1312035" cy="656017"/>
      </dsp:txXfrm>
    </dsp:sp>
    <dsp:sp modelId="{72FA8FF0-C6F3-4B5F-B699-F06C177040AF}">
      <dsp:nvSpPr>
        <dsp:cNvPr id="0" name=""/>
        <dsp:cNvSpPr/>
      </dsp:nvSpPr>
      <dsp:spPr>
        <a:xfrm>
          <a:off x="4888213" y="1367798"/>
          <a:ext cx="1312035" cy="656017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Resp. HSE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i="1" u="sng" kern="1200" dirty="0"/>
            <a:t>Nizar Ferchichi</a:t>
          </a:r>
        </a:p>
      </dsp:txBody>
      <dsp:txXfrm>
        <a:off x="4888213" y="1367798"/>
        <a:ext cx="1312035" cy="656017"/>
      </dsp:txXfrm>
    </dsp:sp>
    <dsp:sp modelId="{E3682ED0-5C06-432C-9BDD-F1A6F2FA9332}">
      <dsp:nvSpPr>
        <dsp:cNvPr id="0" name=""/>
        <dsp:cNvSpPr/>
      </dsp:nvSpPr>
      <dsp:spPr>
        <a:xfrm>
          <a:off x="6475776" y="1367798"/>
          <a:ext cx="1312035" cy="656017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2 Techniciens Qualité</a:t>
          </a:r>
          <a:b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100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Heni</a:t>
          </a:r>
          <a:r>
            <a:rPr lang="fr-FR" sz="1100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+ Aymen</a:t>
          </a:r>
        </a:p>
      </dsp:txBody>
      <dsp:txXfrm>
        <a:off x="6475776" y="1367798"/>
        <a:ext cx="1312035" cy="656017"/>
      </dsp:txXfrm>
    </dsp:sp>
    <dsp:sp modelId="{536E5162-F88F-4DE1-8E81-575B4F73A426}">
      <dsp:nvSpPr>
        <dsp:cNvPr id="0" name=""/>
        <dsp:cNvSpPr/>
      </dsp:nvSpPr>
      <dsp:spPr>
        <a:xfrm>
          <a:off x="8063339" y="1367798"/>
          <a:ext cx="1312035" cy="656017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Assistante RH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Amira</a:t>
          </a:r>
          <a:r>
            <a:rPr lang="fr-FR" sz="1100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</a:t>
          </a:r>
          <a:r>
            <a:rPr lang="fr-FR" sz="1100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Ayachi</a:t>
          </a:r>
          <a:r>
            <a:rPr lang="fr-FR" sz="1100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</a:t>
          </a:r>
        </a:p>
      </dsp:txBody>
      <dsp:txXfrm>
        <a:off x="8063339" y="1367798"/>
        <a:ext cx="1312035" cy="656017"/>
      </dsp:txXfrm>
    </dsp:sp>
    <dsp:sp modelId="{82837BAA-DD90-4494-9FAB-91B7E3A5E560}">
      <dsp:nvSpPr>
        <dsp:cNvPr id="0" name=""/>
        <dsp:cNvSpPr/>
      </dsp:nvSpPr>
      <dsp:spPr>
        <a:xfrm>
          <a:off x="9650901" y="1367798"/>
          <a:ext cx="1312035" cy="656017"/>
        </a:xfrm>
        <a:prstGeom prst="rect">
          <a:avLst/>
        </a:prstGeom>
        <a:gradFill rotWithShape="0">
          <a:gsLst>
            <a:gs pos="0">
              <a:schemeClr val="accent1">
                <a:tint val="99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99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99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Planificateu</a:t>
          </a:r>
          <a:r>
            <a:rPr lang="fr-FR" sz="12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r</a:t>
          </a:r>
          <a:br>
            <a:rPr lang="fr-FR" sz="12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100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Ishak</a:t>
          </a:r>
          <a:r>
            <a:rPr lang="fr-FR" sz="1100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</a:t>
          </a:r>
          <a:r>
            <a:rPr lang="fr-FR" sz="1100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Rguez</a:t>
          </a:r>
          <a:endParaRPr lang="fr-FR" sz="1200" u="sng" kern="1200" dirty="0"/>
        </a:p>
      </dsp:txBody>
      <dsp:txXfrm>
        <a:off x="9650901" y="1367798"/>
        <a:ext cx="1312035" cy="65601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0898E3-50D1-4976-A47D-94C2A0B28CA6}">
      <dsp:nvSpPr>
        <dsp:cNvPr id="0" name=""/>
        <dsp:cNvSpPr/>
      </dsp:nvSpPr>
      <dsp:spPr>
        <a:xfrm>
          <a:off x="6057440" y="1496880"/>
          <a:ext cx="5404489" cy="2762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528"/>
              </a:lnTo>
              <a:lnTo>
                <a:pt x="5404489" y="143528"/>
              </a:lnTo>
              <a:lnTo>
                <a:pt x="5404489" y="276295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dash"/>
          <a:round/>
          <a:headEnd type="none" w="med" len="med"/>
          <a:tailEnd type="none" w="med" len="med"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96F5321-19CC-462B-9948-712CAF0D4F5C}">
      <dsp:nvSpPr>
        <dsp:cNvPr id="0" name=""/>
        <dsp:cNvSpPr/>
      </dsp:nvSpPr>
      <dsp:spPr>
        <a:xfrm>
          <a:off x="6057440" y="1496880"/>
          <a:ext cx="3874500" cy="2762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528"/>
              </a:lnTo>
              <a:lnTo>
                <a:pt x="3874500" y="143528"/>
              </a:lnTo>
              <a:lnTo>
                <a:pt x="3874500" y="276295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dash"/>
          <a:round/>
          <a:headEnd type="none" w="med" len="med"/>
          <a:tailEnd type="none" w="med" len="med"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34E029B0-43F1-4B78-8924-D1E702A81215}">
      <dsp:nvSpPr>
        <dsp:cNvPr id="0" name=""/>
        <dsp:cNvSpPr/>
      </dsp:nvSpPr>
      <dsp:spPr>
        <a:xfrm>
          <a:off x="6057440" y="1496880"/>
          <a:ext cx="2344511" cy="2762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528"/>
              </a:lnTo>
              <a:lnTo>
                <a:pt x="2344511" y="143528"/>
              </a:lnTo>
              <a:lnTo>
                <a:pt x="2344511" y="276295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dash"/>
          <a:round/>
          <a:headEnd type="none" w="med" len="med"/>
          <a:tailEnd type="none" w="med" len="med"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C880A9D0-E821-447F-8DB4-F937A8F1EF83}">
      <dsp:nvSpPr>
        <dsp:cNvPr id="0" name=""/>
        <dsp:cNvSpPr/>
      </dsp:nvSpPr>
      <dsp:spPr>
        <a:xfrm>
          <a:off x="6057440" y="1496880"/>
          <a:ext cx="814523" cy="2762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528"/>
              </a:lnTo>
              <a:lnTo>
                <a:pt x="814523" y="143528"/>
              </a:lnTo>
              <a:lnTo>
                <a:pt x="814523" y="276295"/>
              </a:lnTo>
            </a:path>
          </a:pathLst>
        </a:custGeom>
        <a:noFill/>
        <a:ln w="190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99972E-6C69-4917-90AB-13A278E9E022}">
      <dsp:nvSpPr>
        <dsp:cNvPr id="0" name=""/>
        <dsp:cNvSpPr/>
      </dsp:nvSpPr>
      <dsp:spPr>
        <a:xfrm>
          <a:off x="4836193" y="2405402"/>
          <a:ext cx="122993" cy="6292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29274"/>
              </a:lnTo>
              <a:lnTo>
                <a:pt x="122993" y="629274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BA02E3-92DD-45B0-BD0A-9EA98E3F0F93}">
      <dsp:nvSpPr>
        <dsp:cNvPr id="0" name=""/>
        <dsp:cNvSpPr/>
      </dsp:nvSpPr>
      <dsp:spPr>
        <a:xfrm>
          <a:off x="5341974" y="1496880"/>
          <a:ext cx="715465" cy="276295"/>
        </a:xfrm>
        <a:custGeom>
          <a:avLst/>
          <a:gdLst/>
          <a:ahLst/>
          <a:cxnLst/>
          <a:rect l="0" t="0" r="0" b="0"/>
          <a:pathLst>
            <a:path>
              <a:moveTo>
                <a:pt x="715465" y="0"/>
              </a:moveTo>
              <a:lnTo>
                <a:pt x="715465" y="143528"/>
              </a:lnTo>
              <a:lnTo>
                <a:pt x="0" y="143528"/>
              </a:lnTo>
              <a:lnTo>
                <a:pt x="0" y="276295"/>
              </a:lnTo>
            </a:path>
          </a:pathLst>
        </a:custGeom>
        <a:noFill/>
        <a:ln w="127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9F4004-D9D1-405A-AFE8-E4FAC8E0DD2D}">
      <dsp:nvSpPr>
        <dsp:cNvPr id="0" name=""/>
        <dsp:cNvSpPr/>
      </dsp:nvSpPr>
      <dsp:spPr>
        <a:xfrm>
          <a:off x="3306204" y="2405402"/>
          <a:ext cx="189668" cy="13731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73146"/>
              </a:lnTo>
              <a:lnTo>
                <a:pt x="189668" y="1373146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14B6AF-BBF0-4D97-859D-0FD9EDA90344}">
      <dsp:nvSpPr>
        <dsp:cNvPr id="0" name=""/>
        <dsp:cNvSpPr/>
      </dsp:nvSpPr>
      <dsp:spPr>
        <a:xfrm>
          <a:off x="3306204" y="2405402"/>
          <a:ext cx="189668" cy="5186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8659"/>
              </a:lnTo>
              <a:lnTo>
                <a:pt x="189668" y="518659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0E4938-654E-4610-B022-A1BFEFAECD43}">
      <dsp:nvSpPr>
        <dsp:cNvPr id="0" name=""/>
        <dsp:cNvSpPr/>
      </dsp:nvSpPr>
      <dsp:spPr>
        <a:xfrm>
          <a:off x="3811985" y="1496880"/>
          <a:ext cx="2245454" cy="276295"/>
        </a:xfrm>
        <a:custGeom>
          <a:avLst/>
          <a:gdLst/>
          <a:ahLst/>
          <a:cxnLst/>
          <a:rect l="0" t="0" r="0" b="0"/>
          <a:pathLst>
            <a:path>
              <a:moveTo>
                <a:pt x="2245454" y="0"/>
              </a:moveTo>
              <a:lnTo>
                <a:pt x="2245454" y="143528"/>
              </a:lnTo>
              <a:lnTo>
                <a:pt x="0" y="143528"/>
              </a:lnTo>
              <a:lnTo>
                <a:pt x="0" y="276295"/>
              </a:lnTo>
            </a:path>
          </a:pathLst>
        </a:custGeom>
        <a:noFill/>
        <a:ln w="127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E82F3E-5866-4F08-8E64-64B30106AEA2}">
      <dsp:nvSpPr>
        <dsp:cNvPr id="0" name=""/>
        <dsp:cNvSpPr/>
      </dsp:nvSpPr>
      <dsp:spPr>
        <a:xfrm>
          <a:off x="1836909" y="2397285"/>
          <a:ext cx="128974" cy="5141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4186"/>
              </a:lnTo>
              <a:lnTo>
                <a:pt x="128974" y="514186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551E06-B2A6-4196-BBC4-106ACC2E3569}">
      <dsp:nvSpPr>
        <dsp:cNvPr id="0" name=""/>
        <dsp:cNvSpPr/>
      </dsp:nvSpPr>
      <dsp:spPr>
        <a:xfrm>
          <a:off x="2342690" y="1496880"/>
          <a:ext cx="3714749" cy="268177"/>
        </a:xfrm>
        <a:custGeom>
          <a:avLst/>
          <a:gdLst/>
          <a:ahLst/>
          <a:cxnLst/>
          <a:rect l="0" t="0" r="0" b="0"/>
          <a:pathLst>
            <a:path>
              <a:moveTo>
                <a:pt x="3714749" y="0"/>
              </a:moveTo>
              <a:lnTo>
                <a:pt x="3714749" y="135410"/>
              </a:lnTo>
              <a:lnTo>
                <a:pt x="0" y="135410"/>
              </a:lnTo>
              <a:lnTo>
                <a:pt x="0" y="268177"/>
              </a:lnTo>
            </a:path>
          </a:pathLst>
        </a:custGeom>
        <a:noFill/>
        <a:ln w="127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DBD3A6-511C-4954-8B45-9C3C46573239}">
      <dsp:nvSpPr>
        <dsp:cNvPr id="0" name=""/>
        <dsp:cNvSpPr/>
      </dsp:nvSpPr>
      <dsp:spPr>
        <a:xfrm>
          <a:off x="141347" y="2405402"/>
          <a:ext cx="234219" cy="5049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4927"/>
              </a:lnTo>
              <a:lnTo>
                <a:pt x="234219" y="504927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715326-BEA2-45E3-B406-1BEC5E9901E9}">
      <dsp:nvSpPr>
        <dsp:cNvPr id="0" name=""/>
        <dsp:cNvSpPr/>
      </dsp:nvSpPr>
      <dsp:spPr>
        <a:xfrm>
          <a:off x="693742" y="1496880"/>
          <a:ext cx="5363698" cy="276295"/>
        </a:xfrm>
        <a:custGeom>
          <a:avLst/>
          <a:gdLst/>
          <a:ahLst/>
          <a:cxnLst/>
          <a:rect l="0" t="0" r="0" b="0"/>
          <a:pathLst>
            <a:path>
              <a:moveTo>
                <a:pt x="5363698" y="0"/>
              </a:moveTo>
              <a:lnTo>
                <a:pt x="5363698" y="143528"/>
              </a:lnTo>
              <a:lnTo>
                <a:pt x="0" y="143528"/>
              </a:lnTo>
              <a:lnTo>
                <a:pt x="0" y="276295"/>
              </a:lnTo>
            </a:path>
          </a:pathLst>
        </a:custGeom>
        <a:noFill/>
        <a:ln w="190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014B99-85A5-409D-88B5-B27C0C0DC76D}">
      <dsp:nvSpPr>
        <dsp:cNvPr id="0" name=""/>
        <dsp:cNvSpPr/>
      </dsp:nvSpPr>
      <dsp:spPr>
        <a:xfrm>
          <a:off x="5322470" y="864653"/>
          <a:ext cx="1469939" cy="632226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0" kern="1200" dirty="0"/>
            <a:t>Plant Manager SNA 2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0" i="1" u="sng" kern="1200" dirty="0"/>
            <a:t>Walid </a:t>
          </a:r>
          <a:r>
            <a:rPr lang="fr-FR" sz="1100" b="0" i="1" u="sng" kern="1200" dirty="0" err="1"/>
            <a:t>Rhimi</a:t>
          </a:r>
          <a:endParaRPr lang="fr-FR" sz="1100" b="0" i="1" u="sng" kern="1200" dirty="0"/>
        </a:p>
      </dsp:txBody>
      <dsp:txXfrm>
        <a:off x="5322470" y="864653"/>
        <a:ext cx="1469939" cy="632226"/>
      </dsp:txXfrm>
    </dsp:sp>
    <dsp:sp modelId="{85EB9CFB-4798-46F1-99A3-5DBD9389E0AB}">
      <dsp:nvSpPr>
        <dsp:cNvPr id="0" name=""/>
        <dsp:cNvSpPr/>
      </dsp:nvSpPr>
      <dsp:spPr>
        <a:xfrm>
          <a:off x="3249" y="1773176"/>
          <a:ext cx="1380985" cy="632226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Resp. Production Fonderie</a:t>
          </a:r>
          <a:br>
            <a:rPr lang="fr-FR" sz="1100" kern="1200" dirty="0"/>
          </a:br>
          <a:r>
            <a:rPr lang="fr-FR" sz="1100" i="1" u="sng" kern="1200" dirty="0" err="1"/>
            <a:t>Bacem</a:t>
          </a:r>
          <a:r>
            <a:rPr lang="fr-FR" sz="1100" i="1" u="sng" kern="1200" dirty="0"/>
            <a:t> Ayadi</a:t>
          </a:r>
          <a:br>
            <a:rPr lang="fr-FR" sz="1100" kern="1200" dirty="0"/>
          </a:br>
          <a:endParaRPr lang="fr-FR" sz="1100" i="1" u="sng" kern="1200" dirty="0"/>
        </a:p>
      </dsp:txBody>
      <dsp:txXfrm>
        <a:off x="3249" y="1773176"/>
        <a:ext cx="1380985" cy="632226"/>
      </dsp:txXfrm>
    </dsp:sp>
    <dsp:sp modelId="{C43DDB87-57F3-4C3C-97D7-14989F3644D0}">
      <dsp:nvSpPr>
        <dsp:cNvPr id="0" name=""/>
        <dsp:cNvSpPr/>
      </dsp:nvSpPr>
      <dsp:spPr>
        <a:xfrm>
          <a:off x="375567" y="2557276"/>
          <a:ext cx="1264453" cy="70610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fr-FR" sz="1050" i="1" u="none" kern="1200" dirty="0"/>
          </a:br>
          <a:r>
            <a:rPr lang="fr-FR" sz="1050" i="0" u="none" kern="1200" dirty="0"/>
            <a:t> Chef  d’équipe +</a:t>
          </a:r>
          <a:br>
            <a:rPr lang="fr-FR" sz="1050" i="0" u="none" kern="1200" dirty="0"/>
          </a:br>
          <a:r>
            <a:rPr lang="fr-FR" sz="1050" i="0" u="none" kern="1200" dirty="0"/>
            <a:t> Opérateurs</a:t>
          </a:r>
          <a:br>
            <a:rPr lang="fr-FR" sz="1050" i="0" u="sng" kern="1200" dirty="0"/>
          </a:br>
          <a:endParaRPr lang="fr-FR" sz="1050" i="0" u="sng" kern="1200" dirty="0"/>
        </a:p>
      </dsp:txBody>
      <dsp:txXfrm>
        <a:off x="375567" y="2557276"/>
        <a:ext cx="1264453" cy="706108"/>
      </dsp:txXfrm>
    </dsp:sp>
    <dsp:sp modelId="{2D9DB3A4-B996-4453-8E08-1202C9C86EF8}">
      <dsp:nvSpPr>
        <dsp:cNvPr id="0" name=""/>
        <dsp:cNvSpPr/>
      </dsp:nvSpPr>
      <dsp:spPr>
        <a:xfrm>
          <a:off x="1710463" y="1765058"/>
          <a:ext cx="1264453" cy="632226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Resp. Production Plaque </a:t>
          </a:r>
          <a:br>
            <a:rPr lang="fr-FR" sz="1100" kern="1200" dirty="0"/>
          </a:br>
          <a:r>
            <a:rPr lang="fr-FR" sz="1100" i="1" u="sng" kern="1200" dirty="0"/>
            <a:t>Ramzi </a:t>
          </a:r>
          <a:r>
            <a:rPr lang="fr-FR" sz="1100" i="1" u="sng" kern="1200" dirty="0" err="1"/>
            <a:t>Saghraoui</a:t>
          </a:r>
          <a:endParaRPr lang="fr-FR" sz="1300" i="1" u="sng" kern="1200" dirty="0"/>
        </a:p>
      </dsp:txBody>
      <dsp:txXfrm>
        <a:off x="1710463" y="1765058"/>
        <a:ext cx="1264453" cy="632226"/>
      </dsp:txXfrm>
    </dsp:sp>
    <dsp:sp modelId="{9ACC4F25-80DE-430C-B4AD-57AD15AF921F}">
      <dsp:nvSpPr>
        <dsp:cNvPr id="0" name=""/>
        <dsp:cNvSpPr/>
      </dsp:nvSpPr>
      <dsp:spPr>
        <a:xfrm>
          <a:off x="1965883" y="2565836"/>
          <a:ext cx="1264453" cy="691270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chefs d’équipe +</a:t>
          </a:r>
          <a:b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 Operateurs</a:t>
          </a:r>
        </a:p>
      </dsp:txBody>
      <dsp:txXfrm>
        <a:off x="1965883" y="2565836"/>
        <a:ext cx="1264453" cy="691270"/>
      </dsp:txXfrm>
    </dsp:sp>
    <dsp:sp modelId="{7CFA2FB1-7392-4EA0-8B59-ECCB91F7327D}">
      <dsp:nvSpPr>
        <dsp:cNvPr id="0" name=""/>
        <dsp:cNvSpPr/>
      </dsp:nvSpPr>
      <dsp:spPr>
        <a:xfrm>
          <a:off x="3179758" y="1773176"/>
          <a:ext cx="1264453" cy="632226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Resp. Maintenance </a:t>
          </a:r>
          <a:br>
            <a:rPr lang="fr-FR" sz="1100" kern="1200" dirty="0"/>
          </a:br>
          <a:r>
            <a:rPr lang="fr-FR" sz="1100" kern="1200" dirty="0" err="1"/>
            <a:t>Ferouk</a:t>
          </a:r>
          <a:r>
            <a:rPr lang="fr-FR" sz="1100" kern="1200" dirty="0"/>
            <a:t> Hamad </a:t>
          </a:r>
          <a:endParaRPr lang="fr-FR" sz="1100" i="1" u="sng" kern="1200" dirty="0"/>
        </a:p>
      </dsp:txBody>
      <dsp:txXfrm>
        <a:off x="3179758" y="1773176"/>
        <a:ext cx="1264453" cy="632226"/>
      </dsp:txXfrm>
    </dsp:sp>
    <dsp:sp modelId="{89A77882-0A65-4874-8E27-F83E04AAAC8D}">
      <dsp:nvSpPr>
        <dsp:cNvPr id="0" name=""/>
        <dsp:cNvSpPr/>
      </dsp:nvSpPr>
      <dsp:spPr>
        <a:xfrm>
          <a:off x="3495872" y="2565830"/>
          <a:ext cx="1264453" cy="716464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11 Techniciens </a:t>
          </a:r>
        </a:p>
      </dsp:txBody>
      <dsp:txXfrm>
        <a:off x="3495872" y="2565830"/>
        <a:ext cx="1264453" cy="716464"/>
      </dsp:txXfrm>
    </dsp:sp>
    <dsp:sp modelId="{679DAB11-63D7-4905-8E81-9C4FEE474235}">
      <dsp:nvSpPr>
        <dsp:cNvPr id="0" name=""/>
        <dsp:cNvSpPr/>
      </dsp:nvSpPr>
      <dsp:spPr>
        <a:xfrm>
          <a:off x="3495872" y="3462435"/>
          <a:ext cx="1264453" cy="632226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Magasinier PDR</a:t>
          </a:r>
        </a:p>
      </dsp:txBody>
      <dsp:txXfrm>
        <a:off x="3495872" y="3462435"/>
        <a:ext cx="1264453" cy="632226"/>
      </dsp:txXfrm>
    </dsp:sp>
    <dsp:sp modelId="{72FA8FF0-C6F3-4B5F-B699-F06C177040AF}">
      <dsp:nvSpPr>
        <dsp:cNvPr id="0" name=""/>
        <dsp:cNvSpPr/>
      </dsp:nvSpPr>
      <dsp:spPr>
        <a:xfrm>
          <a:off x="4709747" y="1773176"/>
          <a:ext cx="1264453" cy="632226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Resp.  HSE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i="1" u="sng" kern="1200" dirty="0" err="1"/>
            <a:t>Becem</a:t>
          </a:r>
          <a:r>
            <a:rPr lang="fr-FR" sz="1100" i="1" u="sng" kern="1200" dirty="0"/>
            <a:t> </a:t>
          </a:r>
          <a:r>
            <a:rPr lang="fr-FR" sz="1100" i="1" u="sng" kern="1200" dirty="0" err="1"/>
            <a:t>Mechergui</a:t>
          </a:r>
          <a:endParaRPr lang="fr-FR" sz="1100" i="1" u="sng" kern="1200" dirty="0"/>
        </a:p>
      </dsp:txBody>
      <dsp:txXfrm>
        <a:off x="4709747" y="1773176"/>
        <a:ext cx="1264453" cy="632226"/>
      </dsp:txXfrm>
    </dsp:sp>
    <dsp:sp modelId="{5C3899A2-6809-450F-B48A-4B318D1CD2C0}">
      <dsp:nvSpPr>
        <dsp:cNvPr id="0" name=""/>
        <dsp:cNvSpPr/>
      </dsp:nvSpPr>
      <dsp:spPr>
        <a:xfrm>
          <a:off x="4959186" y="2718563"/>
          <a:ext cx="1264453" cy="632226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Nettoyeurs</a:t>
          </a:r>
          <a:r>
            <a:rPr lang="fr-FR" sz="1100" kern="1200" dirty="0"/>
            <a:t> + Gardiens</a:t>
          </a:r>
        </a:p>
      </dsp:txBody>
      <dsp:txXfrm>
        <a:off x="4959186" y="2718563"/>
        <a:ext cx="1264453" cy="632226"/>
      </dsp:txXfrm>
    </dsp:sp>
    <dsp:sp modelId="{4AD65A55-902A-465C-BF06-8F7CFC6B83BE}">
      <dsp:nvSpPr>
        <dsp:cNvPr id="0" name=""/>
        <dsp:cNvSpPr/>
      </dsp:nvSpPr>
      <dsp:spPr>
        <a:xfrm>
          <a:off x="6239736" y="1773176"/>
          <a:ext cx="1264453" cy="632226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Ingénieur Méthodes/Process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Bilel </a:t>
          </a:r>
          <a:r>
            <a:rPr lang="fr-FR" sz="1100" i="1" u="sng" kern="1200" dirty="0" err="1">
              <a:solidFill>
                <a:prstClr val="black"/>
              </a:solidFill>
              <a:latin typeface="Calibri"/>
              <a:ea typeface="+mn-ea"/>
              <a:cs typeface="+mn-cs"/>
            </a:rPr>
            <a:t>Ghodhbeni</a:t>
          </a:r>
          <a:endParaRPr lang="fr-FR" sz="1100" i="1" u="sng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sp:txBody>
      <dsp:txXfrm>
        <a:off x="6239736" y="1773176"/>
        <a:ext cx="1264453" cy="632226"/>
      </dsp:txXfrm>
    </dsp:sp>
    <dsp:sp modelId="{D21BB6FB-7146-4A3A-8AF6-D85FF51706D6}">
      <dsp:nvSpPr>
        <dsp:cNvPr id="0" name=""/>
        <dsp:cNvSpPr/>
      </dsp:nvSpPr>
      <dsp:spPr>
        <a:xfrm>
          <a:off x="7769725" y="1773176"/>
          <a:ext cx="1264453" cy="632226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2 Techniciens Qualité</a:t>
          </a:r>
          <a:br>
            <a:rPr lang="fr-FR" sz="11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</a:br>
          <a:r>
            <a:rPr lang="fr-FR" sz="1100" i="1" u="sng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Hassen + Hamdi</a:t>
          </a:r>
        </a:p>
      </dsp:txBody>
      <dsp:txXfrm>
        <a:off x="7769725" y="1773176"/>
        <a:ext cx="1264453" cy="632226"/>
      </dsp:txXfrm>
    </dsp:sp>
    <dsp:sp modelId="{9D347B0E-8AB9-47F0-B19D-72861481E7F9}">
      <dsp:nvSpPr>
        <dsp:cNvPr id="0" name=""/>
        <dsp:cNvSpPr/>
      </dsp:nvSpPr>
      <dsp:spPr>
        <a:xfrm>
          <a:off x="9299714" y="1773176"/>
          <a:ext cx="1264453" cy="632226"/>
        </a:xfrm>
        <a:prstGeom prst="rect">
          <a:avLst/>
        </a:prstGeom>
        <a:gradFill rotWithShape="0">
          <a:gsLst>
            <a:gs pos="0">
              <a:schemeClr val="accent1">
                <a:tint val="99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99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99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Assistante Administrative</a:t>
          </a:r>
          <a:br>
            <a:rPr lang="fr-FR" sz="1100" kern="1200" dirty="0"/>
          </a:br>
          <a:r>
            <a:rPr lang="fr-FR" sz="1100" i="1" u="sng" kern="1200" dirty="0"/>
            <a:t>Sonia </a:t>
          </a:r>
          <a:r>
            <a:rPr lang="fr-FR" sz="1100" i="1" u="sng" kern="1200" dirty="0" err="1"/>
            <a:t>Chamakhi</a:t>
          </a:r>
          <a:endParaRPr lang="fr-FR" sz="1100" i="1" u="sng" kern="1200" dirty="0"/>
        </a:p>
      </dsp:txBody>
      <dsp:txXfrm>
        <a:off x="9299714" y="1773176"/>
        <a:ext cx="1264453" cy="632226"/>
      </dsp:txXfrm>
    </dsp:sp>
    <dsp:sp modelId="{AD07926D-F246-4D3B-8575-E95DDBA527A5}">
      <dsp:nvSpPr>
        <dsp:cNvPr id="0" name=""/>
        <dsp:cNvSpPr/>
      </dsp:nvSpPr>
      <dsp:spPr>
        <a:xfrm>
          <a:off x="10829703" y="1773176"/>
          <a:ext cx="1264453" cy="632226"/>
        </a:xfrm>
        <a:prstGeom prst="rect">
          <a:avLst/>
        </a:prstGeom>
        <a:gradFill rotWithShape="0">
          <a:gsLst>
            <a:gs pos="0">
              <a:schemeClr val="accent1">
                <a:tint val="99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99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99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Planificateur</a:t>
          </a:r>
          <a:br>
            <a:rPr lang="fr-FR" sz="1100" kern="1200" dirty="0"/>
          </a:br>
          <a:r>
            <a:rPr lang="fr-FR" sz="1100" i="1" u="sng" kern="1200" dirty="0"/>
            <a:t>Hammadi </a:t>
          </a:r>
          <a:r>
            <a:rPr lang="fr-FR" sz="1100" i="1" u="sng" kern="1200" dirty="0" err="1"/>
            <a:t>Jalel</a:t>
          </a:r>
          <a:endParaRPr lang="fr-FR" sz="1100" i="1" u="sng" kern="1200" dirty="0"/>
        </a:p>
      </dsp:txBody>
      <dsp:txXfrm>
        <a:off x="10829703" y="1773176"/>
        <a:ext cx="1264453" cy="63222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BD2AB2-75DE-45A9-A13B-52C24D9408A8}">
      <dsp:nvSpPr>
        <dsp:cNvPr id="0" name=""/>
        <dsp:cNvSpPr/>
      </dsp:nvSpPr>
      <dsp:spPr>
        <a:xfrm>
          <a:off x="5035641" y="1398999"/>
          <a:ext cx="4162483" cy="3698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2131"/>
              </a:lnTo>
              <a:lnTo>
                <a:pt x="4162483" y="192131"/>
              </a:lnTo>
              <a:lnTo>
                <a:pt x="4162483" y="369858"/>
              </a:lnTo>
            </a:path>
          </a:pathLst>
        </a:custGeom>
        <a:noFill/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3">
          <a:schemeClr val="dk1"/>
        </a:lnRef>
        <a:fillRef idx="0">
          <a:schemeClr val="dk1"/>
        </a:fillRef>
        <a:effectRef idx="2">
          <a:schemeClr val="dk1"/>
        </a:effectRef>
        <a:fontRef idx="minor">
          <a:schemeClr val="tx1"/>
        </a:fontRef>
      </dsp:style>
    </dsp:sp>
    <dsp:sp modelId="{7CBA02E3-92DD-45B0-BD0A-9EA98E3F0F93}">
      <dsp:nvSpPr>
        <dsp:cNvPr id="0" name=""/>
        <dsp:cNvSpPr/>
      </dsp:nvSpPr>
      <dsp:spPr>
        <a:xfrm>
          <a:off x="5035641" y="1398999"/>
          <a:ext cx="2114392" cy="3698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2131"/>
              </a:lnTo>
              <a:lnTo>
                <a:pt x="2114392" y="192131"/>
              </a:lnTo>
              <a:lnTo>
                <a:pt x="2114392" y="369858"/>
              </a:lnTo>
            </a:path>
          </a:pathLst>
        </a:custGeom>
        <a:noFill/>
        <a:ln w="190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0E4938-654E-4610-B022-A1BFEFAECD43}">
      <dsp:nvSpPr>
        <dsp:cNvPr id="0" name=""/>
        <dsp:cNvSpPr/>
      </dsp:nvSpPr>
      <dsp:spPr>
        <a:xfrm>
          <a:off x="4989921" y="1398999"/>
          <a:ext cx="91440" cy="36985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92131"/>
              </a:lnTo>
              <a:lnTo>
                <a:pt x="112020" y="192131"/>
              </a:lnTo>
              <a:lnTo>
                <a:pt x="112020" y="369858"/>
              </a:lnTo>
            </a:path>
          </a:pathLst>
        </a:custGeom>
        <a:noFill/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3">
          <a:schemeClr val="dk1"/>
        </a:lnRef>
        <a:fillRef idx="0">
          <a:schemeClr val="dk1"/>
        </a:fillRef>
        <a:effectRef idx="2">
          <a:schemeClr val="dk1"/>
        </a:effectRef>
        <a:fontRef idx="minor">
          <a:schemeClr val="tx1"/>
        </a:fontRef>
      </dsp:style>
    </dsp:sp>
    <dsp:sp modelId="{1B551E06-B2A6-4196-BBC4-106ACC2E3569}">
      <dsp:nvSpPr>
        <dsp:cNvPr id="0" name=""/>
        <dsp:cNvSpPr/>
      </dsp:nvSpPr>
      <dsp:spPr>
        <a:xfrm>
          <a:off x="3135096" y="1398999"/>
          <a:ext cx="1900544" cy="358991"/>
        </a:xfrm>
        <a:custGeom>
          <a:avLst/>
          <a:gdLst/>
          <a:ahLst/>
          <a:cxnLst/>
          <a:rect l="0" t="0" r="0" b="0"/>
          <a:pathLst>
            <a:path>
              <a:moveTo>
                <a:pt x="1900544" y="0"/>
              </a:moveTo>
              <a:lnTo>
                <a:pt x="1900544" y="181264"/>
              </a:lnTo>
              <a:lnTo>
                <a:pt x="0" y="181264"/>
              </a:lnTo>
              <a:lnTo>
                <a:pt x="0" y="358991"/>
              </a:lnTo>
            </a:path>
          </a:pathLst>
        </a:custGeom>
        <a:noFill/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3">
          <a:schemeClr val="dk1"/>
        </a:lnRef>
        <a:fillRef idx="0">
          <a:schemeClr val="dk1"/>
        </a:fillRef>
        <a:effectRef idx="2">
          <a:schemeClr val="dk1"/>
        </a:effectRef>
        <a:fontRef idx="minor">
          <a:schemeClr val="tx1"/>
        </a:fontRef>
      </dsp:style>
    </dsp:sp>
    <dsp:sp modelId="{90715326-BEA2-45E3-B406-1BEC5E9901E9}">
      <dsp:nvSpPr>
        <dsp:cNvPr id="0" name=""/>
        <dsp:cNvSpPr/>
      </dsp:nvSpPr>
      <dsp:spPr>
        <a:xfrm>
          <a:off x="927761" y="1398999"/>
          <a:ext cx="4107879" cy="369858"/>
        </a:xfrm>
        <a:custGeom>
          <a:avLst/>
          <a:gdLst/>
          <a:ahLst/>
          <a:cxnLst/>
          <a:rect l="0" t="0" r="0" b="0"/>
          <a:pathLst>
            <a:path>
              <a:moveTo>
                <a:pt x="4107879" y="0"/>
              </a:moveTo>
              <a:lnTo>
                <a:pt x="4107879" y="192131"/>
              </a:lnTo>
              <a:lnTo>
                <a:pt x="0" y="192131"/>
              </a:lnTo>
              <a:lnTo>
                <a:pt x="0" y="369858"/>
              </a:lnTo>
            </a:path>
          </a:pathLst>
        </a:custGeom>
        <a:noFill/>
        <a:ln w="190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014B99-85A5-409D-88B5-B27C0C0DC76D}">
      <dsp:nvSpPr>
        <dsp:cNvPr id="0" name=""/>
        <dsp:cNvSpPr/>
      </dsp:nvSpPr>
      <dsp:spPr>
        <a:xfrm>
          <a:off x="4051786" y="839261"/>
          <a:ext cx="1967708" cy="55973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0" kern="1200" dirty="0"/>
            <a:t>Responsable Qualité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0" i="1" u="sng" kern="1200" dirty="0" err="1"/>
            <a:t>Achref</a:t>
          </a:r>
          <a:r>
            <a:rPr lang="fr-FR" sz="1100" b="0" i="1" u="sng" kern="1200" dirty="0"/>
            <a:t> </a:t>
          </a:r>
          <a:r>
            <a:rPr lang="fr-FR" sz="1100" b="0" i="1" u="sng" kern="1200" dirty="0" err="1"/>
            <a:t>Riahi</a:t>
          </a:r>
          <a:endParaRPr lang="fr-FR" sz="1100" b="0" i="1" u="sng" kern="1200" dirty="0"/>
        </a:p>
      </dsp:txBody>
      <dsp:txXfrm>
        <a:off x="4051786" y="839261"/>
        <a:ext cx="1967708" cy="559738"/>
      </dsp:txXfrm>
    </dsp:sp>
    <dsp:sp modelId="{85EB9CFB-4798-46F1-99A3-5DBD9389E0AB}">
      <dsp:nvSpPr>
        <dsp:cNvPr id="0" name=""/>
        <dsp:cNvSpPr/>
      </dsp:nvSpPr>
      <dsp:spPr>
        <a:xfrm>
          <a:off x="3446" y="1768858"/>
          <a:ext cx="1848631" cy="593641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Resp. Laboratoire</a:t>
          </a:r>
          <a:br>
            <a:rPr lang="fr-FR" sz="1100" kern="1200" dirty="0"/>
          </a:br>
          <a:r>
            <a:rPr lang="fr-FR" sz="1100" i="1" u="sng" kern="1200" dirty="0"/>
            <a:t>Bassem </a:t>
          </a:r>
          <a:r>
            <a:rPr lang="fr-FR" sz="1100" i="1" u="sng" kern="1200" dirty="0" err="1"/>
            <a:t>Ghenimi</a:t>
          </a:r>
          <a:endParaRPr lang="fr-FR" sz="1100" i="1" u="sng" kern="1200" dirty="0"/>
        </a:p>
      </dsp:txBody>
      <dsp:txXfrm>
        <a:off x="3446" y="1768858"/>
        <a:ext cx="1848631" cy="593641"/>
      </dsp:txXfrm>
    </dsp:sp>
    <dsp:sp modelId="{2D9DB3A4-B996-4453-8E08-1202C9C86EF8}">
      <dsp:nvSpPr>
        <dsp:cNvPr id="0" name=""/>
        <dsp:cNvSpPr/>
      </dsp:nvSpPr>
      <dsp:spPr>
        <a:xfrm>
          <a:off x="2288777" y="1757991"/>
          <a:ext cx="1692637" cy="55516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Techniciens  Qualité  SNA1</a:t>
          </a:r>
          <a:br>
            <a:rPr lang="fr-FR" sz="1100" kern="1200" dirty="0"/>
          </a:br>
          <a:endParaRPr lang="fr-FR" sz="1300" i="1" u="sng" kern="1200" dirty="0"/>
        </a:p>
      </dsp:txBody>
      <dsp:txXfrm>
        <a:off x="2288777" y="1757991"/>
        <a:ext cx="1692637" cy="555168"/>
      </dsp:txXfrm>
    </dsp:sp>
    <dsp:sp modelId="{7CFA2FB1-7392-4EA0-8B59-ECCB91F7327D}">
      <dsp:nvSpPr>
        <dsp:cNvPr id="0" name=""/>
        <dsp:cNvSpPr/>
      </dsp:nvSpPr>
      <dsp:spPr>
        <a:xfrm>
          <a:off x="4255622" y="1768858"/>
          <a:ext cx="1692637" cy="57438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Techniciens  Qualité  SNA2</a:t>
          </a:r>
          <a:br>
            <a:rPr lang="fr-FR" sz="1100" kern="1200" dirty="0"/>
          </a:br>
          <a:endParaRPr lang="fr-FR" sz="1100" i="1" u="sng" kern="1200" dirty="0"/>
        </a:p>
      </dsp:txBody>
      <dsp:txXfrm>
        <a:off x="4255622" y="1768858"/>
        <a:ext cx="1692637" cy="574388"/>
      </dsp:txXfrm>
    </dsp:sp>
    <dsp:sp modelId="{72FA8FF0-C6F3-4B5F-B699-F06C177040AF}">
      <dsp:nvSpPr>
        <dsp:cNvPr id="0" name=""/>
        <dsp:cNvSpPr/>
      </dsp:nvSpPr>
      <dsp:spPr>
        <a:xfrm>
          <a:off x="6303714" y="1768858"/>
          <a:ext cx="1692637" cy="535863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Responsable Qualité Système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i="1" u="sng" kern="1200" dirty="0"/>
            <a:t>Mohamed </a:t>
          </a:r>
          <a:r>
            <a:rPr lang="fr-FR" sz="1100" i="1" u="sng" kern="1200" dirty="0" err="1"/>
            <a:t>Znegui</a:t>
          </a:r>
          <a:endParaRPr lang="fr-FR" sz="1100" i="1" u="sng" kern="1200" dirty="0"/>
        </a:p>
      </dsp:txBody>
      <dsp:txXfrm>
        <a:off x="6303714" y="1768858"/>
        <a:ext cx="1692637" cy="535863"/>
      </dsp:txXfrm>
    </dsp:sp>
    <dsp:sp modelId="{CEBD5324-ACEA-411F-91C2-CDC12CBD0BB9}">
      <dsp:nvSpPr>
        <dsp:cNvPr id="0" name=""/>
        <dsp:cNvSpPr/>
      </dsp:nvSpPr>
      <dsp:spPr>
        <a:xfrm>
          <a:off x="8351806" y="1768858"/>
          <a:ext cx="1692637" cy="535237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/>
            <a:t>Resp. SAV</a:t>
          </a:r>
          <a:br>
            <a:rPr lang="fr-FR" sz="1100" kern="1200" dirty="0"/>
          </a:br>
          <a:r>
            <a:rPr lang="fr-FR" sz="1100" i="1" u="sng" kern="1200" dirty="0"/>
            <a:t>Nabil </a:t>
          </a:r>
          <a:r>
            <a:rPr lang="fr-FR" sz="1100" i="1" u="sng" kern="1200" dirty="0" err="1"/>
            <a:t>Boukhris</a:t>
          </a:r>
          <a:endParaRPr lang="fr-FR" sz="1100" i="1" u="sng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sp:txBody>
      <dsp:txXfrm>
        <a:off x="8351806" y="1768858"/>
        <a:ext cx="1692637" cy="53523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63DCCE-CFAC-4E72-8655-E55E453B5BDE}">
      <dsp:nvSpPr>
        <dsp:cNvPr id="0" name=""/>
        <dsp:cNvSpPr/>
      </dsp:nvSpPr>
      <dsp:spPr>
        <a:xfrm>
          <a:off x="6091634" y="1289805"/>
          <a:ext cx="4192700" cy="3034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6682"/>
              </a:lnTo>
              <a:lnTo>
                <a:pt x="4192700" y="226682"/>
              </a:lnTo>
              <a:lnTo>
                <a:pt x="4192700" y="303469"/>
              </a:lnTo>
            </a:path>
          </a:pathLst>
        </a:custGeom>
        <a:noFill/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3">
          <a:schemeClr val="dk1"/>
        </a:lnRef>
        <a:fillRef idx="0">
          <a:schemeClr val="dk1"/>
        </a:fillRef>
        <a:effectRef idx="2">
          <a:schemeClr val="dk1"/>
        </a:effectRef>
        <a:fontRef idx="minor">
          <a:schemeClr val="tx1"/>
        </a:fontRef>
      </dsp:style>
    </dsp:sp>
    <dsp:sp modelId="{946ED9D3-130A-42F3-80BB-AC3A796AC4A2}">
      <dsp:nvSpPr>
        <dsp:cNvPr id="0" name=""/>
        <dsp:cNvSpPr/>
      </dsp:nvSpPr>
      <dsp:spPr>
        <a:xfrm>
          <a:off x="6091634" y="1289805"/>
          <a:ext cx="3348784" cy="3127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5974"/>
              </a:lnTo>
              <a:lnTo>
                <a:pt x="3348784" y="235974"/>
              </a:lnTo>
              <a:lnTo>
                <a:pt x="3348784" y="312761"/>
              </a:lnTo>
            </a:path>
          </a:pathLst>
        </a:custGeom>
        <a:noFill/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3">
          <a:schemeClr val="dk1"/>
        </a:lnRef>
        <a:fillRef idx="0">
          <a:schemeClr val="dk1"/>
        </a:fillRef>
        <a:effectRef idx="2">
          <a:schemeClr val="dk1"/>
        </a:effectRef>
        <a:fontRef idx="minor">
          <a:schemeClr val="tx1"/>
        </a:fontRef>
      </dsp:style>
    </dsp:sp>
    <dsp:sp modelId="{C98B4FC0-5D5A-40F9-AF26-C76D42D4627D}">
      <dsp:nvSpPr>
        <dsp:cNvPr id="0" name=""/>
        <dsp:cNvSpPr/>
      </dsp:nvSpPr>
      <dsp:spPr>
        <a:xfrm>
          <a:off x="6091634" y="1289805"/>
          <a:ext cx="1240678" cy="3240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7298"/>
              </a:lnTo>
              <a:lnTo>
                <a:pt x="1240678" y="247298"/>
              </a:lnTo>
              <a:lnTo>
                <a:pt x="1240678" y="324085"/>
              </a:lnTo>
            </a:path>
          </a:pathLst>
        </a:custGeom>
        <a:noFill/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3">
          <a:schemeClr val="dk1"/>
        </a:lnRef>
        <a:fillRef idx="0">
          <a:schemeClr val="dk1"/>
        </a:fillRef>
        <a:effectRef idx="2">
          <a:schemeClr val="dk1"/>
        </a:effectRef>
        <a:fontRef idx="minor">
          <a:schemeClr val="tx1"/>
        </a:fontRef>
      </dsp:style>
    </dsp:sp>
    <dsp:sp modelId="{39111F15-255F-485B-B0B1-BA21AC519109}">
      <dsp:nvSpPr>
        <dsp:cNvPr id="0" name=""/>
        <dsp:cNvSpPr/>
      </dsp:nvSpPr>
      <dsp:spPr>
        <a:xfrm>
          <a:off x="7981461" y="2090109"/>
          <a:ext cx="91440" cy="80994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09946"/>
              </a:lnTo>
              <a:lnTo>
                <a:pt x="130121" y="809946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DCF63B-E6B8-439A-B3AD-F05E6C59AA1A}">
      <dsp:nvSpPr>
        <dsp:cNvPr id="0" name=""/>
        <dsp:cNvSpPr/>
      </dsp:nvSpPr>
      <dsp:spPr>
        <a:xfrm>
          <a:off x="7981461" y="2090109"/>
          <a:ext cx="91440" cy="28001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0011"/>
              </a:lnTo>
              <a:lnTo>
                <a:pt x="118903" y="280011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5E9CCA-5643-4D67-9E74-356B12EA13F6}">
      <dsp:nvSpPr>
        <dsp:cNvPr id="0" name=""/>
        <dsp:cNvSpPr/>
      </dsp:nvSpPr>
      <dsp:spPr>
        <a:xfrm>
          <a:off x="6091634" y="1289805"/>
          <a:ext cx="2329735" cy="3156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8888"/>
              </a:lnTo>
              <a:lnTo>
                <a:pt x="2329735" y="238888"/>
              </a:lnTo>
              <a:lnTo>
                <a:pt x="2329735" y="315675"/>
              </a:lnTo>
            </a:path>
          </a:pathLst>
        </a:custGeom>
        <a:noFill/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3">
          <a:schemeClr val="dk1"/>
        </a:lnRef>
        <a:fillRef idx="0">
          <a:schemeClr val="dk1"/>
        </a:fillRef>
        <a:effectRef idx="2">
          <a:schemeClr val="dk1"/>
        </a:effectRef>
        <a:fontRef idx="minor">
          <a:schemeClr val="tx1"/>
        </a:fontRef>
      </dsp:style>
    </dsp:sp>
    <dsp:sp modelId="{20235216-B5EC-40CE-97C9-C57D9C89F4C6}">
      <dsp:nvSpPr>
        <dsp:cNvPr id="0" name=""/>
        <dsp:cNvSpPr/>
      </dsp:nvSpPr>
      <dsp:spPr>
        <a:xfrm>
          <a:off x="6091634" y="1289805"/>
          <a:ext cx="233348" cy="3252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8424"/>
              </a:lnTo>
              <a:lnTo>
                <a:pt x="233348" y="248424"/>
              </a:lnTo>
              <a:lnTo>
                <a:pt x="233348" y="325211"/>
              </a:lnTo>
            </a:path>
          </a:pathLst>
        </a:custGeom>
        <a:noFill/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3">
          <a:schemeClr val="dk1"/>
        </a:lnRef>
        <a:fillRef idx="0">
          <a:schemeClr val="dk1"/>
        </a:fillRef>
        <a:effectRef idx="2">
          <a:schemeClr val="dk1"/>
        </a:effectRef>
        <a:fontRef idx="minor">
          <a:schemeClr val="tx1"/>
        </a:fontRef>
      </dsp:style>
    </dsp:sp>
    <dsp:sp modelId="{5E838B17-D601-4F2F-B277-7E95CE673E0E}">
      <dsp:nvSpPr>
        <dsp:cNvPr id="0" name=""/>
        <dsp:cNvSpPr/>
      </dsp:nvSpPr>
      <dsp:spPr>
        <a:xfrm>
          <a:off x="6091634" y="1289805"/>
          <a:ext cx="5429554" cy="2980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1252"/>
              </a:lnTo>
              <a:lnTo>
                <a:pt x="5429554" y="221252"/>
              </a:lnTo>
              <a:lnTo>
                <a:pt x="5429554" y="298040"/>
              </a:lnTo>
            </a:path>
          </a:pathLst>
        </a:custGeom>
        <a:noFill/>
        <a:ln w="19050" cap="flat" cmpd="sng" algn="ctr">
          <a:solidFill>
            <a:schemeClr val="dk1"/>
          </a:solidFill>
          <a:prstDash val="dash"/>
          <a:round/>
          <a:headEnd type="none" w="med" len="med"/>
          <a:tailEnd type="none" w="med" len="med"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67697789-C711-4F25-A3DA-AB4F4C8D0998}">
      <dsp:nvSpPr>
        <dsp:cNvPr id="0" name=""/>
        <dsp:cNvSpPr/>
      </dsp:nvSpPr>
      <dsp:spPr>
        <a:xfrm>
          <a:off x="5388319" y="1289805"/>
          <a:ext cx="703315" cy="344496"/>
        </a:xfrm>
        <a:custGeom>
          <a:avLst/>
          <a:gdLst/>
          <a:ahLst/>
          <a:cxnLst/>
          <a:rect l="0" t="0" r="0" b="0"/>
          <a:pathLst>
            <a:path>
              <a:moveTo>
                <a:pt x="703315" y="0"/>
              </a:moveTo>
              <a:lnTo>
                <a:pt x="703315" y="267709"/>
              </a:lnTo>
              <a:lnTo>
                <a:pt x="0" y="267709"/>
              </a:lnTo>
              <a:lnTo>
                <a:pt x="0" y="344496"/>
              </a:lnTo>
            </a:path>
          </a:pathLst>
        </a:custGeom>
        <a:noFill/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3">
          <a:schemeClr val="dk1"/>
        </a:lnRef>
        <a:fillRef idx="0">
          <a:schemeClr val="dk1"/>
        </a:fillRef>
        <a:effectRef idx="2">
          <a:schemeClr val="dk1"/>
        </a:effectRef>
        <a:fontRef idx="minor">
          <a:schemeClr val="tx1"/>
        </a:fontRef>
      </dsp:style>
    </dsp:sp>
    <dsp:sp modelId="{2CBD2AB2-75DE-45A9-A13B-52C24D9408A8}">
      <dsp:nvSpPr>
        <dsp:cNvPr id="0" name=""/>
        <dsp:cNvSpPr/>
      </dsp:nvSpPr>
      <dsp:spPr>
        <a:xfrm>
          <a:off x="4422754" y="1289805"/>
          <a:ext cx="1668880" cy="331336"/>
        </a:xfrm>
        <a:custGeom>
          <a:avLst/>
          <a:gdLst/>
          <a:ahLst/>
          <a:cxnLst/>
          <a:rect l="0" t="0" r="0" b="0"/>
          <a:pathLst>
            <a:path>
              <a:moveTo>
                <a:pt x="1668880" y="0"/>
              </a:moveTo>
              <a:lnTo>
                <a:pt x="1668880" y="254549"/>
              </a:lnTo>
              <a:lnTo>
                <a:pt x="0" y="254549"/>
              </a:lnTo>
              <a:lnTo>
                <a:pt x="0" y="331336"/>
              </a:lnTo>
            </a:path>
          </a:pathLst>
        </a:custGeom>
        <a:noFill/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3">
          <a:schemeClr val="dk1"/>
        </a:lnRef>
        <a:fillRef idx="0">
          <a:schemeClr val="dk1"/>
        </a:fillRef>
        <a:effectRef idx="2">
          <a:schemeClr val="dk1"/>
        </a:effectRef>
        <a:fontRef idx="minor">
          <a:schemeClr val="tx1"/>
        </a:fontRef>
      </dsp:style>
    </dsp:sp>
    <dsp:sp modelId="{8E3536EC-F146-4A1C-87E5-F66D4126A10F}">
      <dsp:nvSpPr>
        <dsp:cNvPr id="0" name=""/>
        <dsp:cNvSpPr/>
      </dsp:nvSpPr>
      <dsp:spPr>
        <a:xfrm>
          <a:off x="2860930" y="2259875"/>
          <a:ext cx="335730" cy="3364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6400"/>
              </a:lnTo>
              <a:lnTo>
                <a:pt x="335730" y="336400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BA02E3-92DD-45B0-BD0A-9EA98E3F0F93}">
      <dsp:nvSpPr>
        <dsp:cNvPr id="0" name=""/>
        <dsp:cNvSpPr/>
      </dsp:nvSpPr>
      <dsp:spPr>
        <a:xfrm>
          <a:off x="3312573" y="1289805"/>
          <a:ext cx="2779060" cy="331336"/>
        </a:xfrm>
        <a:custGeom>
          <a:avLst/>
          <a:gdLst/>
          <a:ahLst/>
          <a:cxnLst/>
          <a:rect l="0" t="0" r="0" b="0"/>
          <a:pathLst>
            <a:path>
              <a:moveTo>
                <a:pt x="2779060" y="0"/>
              </a:moveTo>
              <a:lnTo>
                <a:pt x="2779060" y="254549"/>
              </a:lnTo>
              <a:lnTo>
                <a:pt x="0" y="254549"/>
              </a:lnTo>
              <a:lnTo>
                <a:pt x="0" y="331336"/>
              </a:lnTo>
            </a:path>
          </a:pathLst>
        </a:custGeom>
        <a:noFill/>
        <a:ln w="190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0E4938-654E-4610-B022-A1BFEFAECD43}">
      <dsp:nvSpPr>
        <dsp:cNvPr id="0" name=""/>
        <dsp:cNvSpPr/>
      </dsp:nvSpPr>
      <dsp:spPr>
        <a:xfrm>
          <a:off x="2284496" y="1289805"/>
          <a:ext cx="3807138" cy="313989"/>
        </a:xfrm>
        <a:custGeom>
          <a:avLst/>
          <a:gdLst/>
          <a:ahLst/>
          <a:cxnLst/>
          <a:rect l="0" t="0" r="0" b="0"/>
          <a:pathLst>
            <a:path>
              <a:moveTo>
                <a:pt x="3807138" y="0"/>
              </a:moveTo>
              <a:lnTo>
                <a:pt x="3807138" y="237202"/>
              </a:lnTo>
              <a:lnTo>
                <a:pt x="0" y="237202"/>
              </a:lnTo>
              <a:lnTo>
                <a:pt x="0" y="313989"/>
              </a:lnTo>
            </a:path>
          </a:pathLst>
        </a:custGeom>
        <a:noFill/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3">
          <a:schemeClr val="dk1"/>
        </a:lnRef>
        <a:fillRef idx="0">
          <a:schemeClr val="dk1"/>
        </a:fillRef>
        <a:effectRef idx="2">
          <a:schemeClr val="dk1"/>
        </a:effectRef>
        <a:fontRef idx="minor">
          <a:schemeClr val="tx1"/>
        </a:fontRef>
      </dsp:style>
    </dsp:sp>
    <dsp:sp modelId="{1B551E06-B2A6-4196-BBC4-106ACC2E3569}">
      <dsp:nvSpPr>
        <dsp:cNvPr id="0" name=""/>
        <dsp:cNvSpPr/>
      </dsp:nvSpPr>
      <dsp:spPr>
        <a:xfrm>
          <a:off x="1378968" y="1289805"/>
          <a:ext cx="4712666" cy="318823"/>
        </a:xfrm>
        <a:custGeom>
          <a:avLst/>
          <a:gdLst/>
          <a:ahLst/>
          <a:cxnLst/>
          <a:rect l="0" t="0" r="0" b="0"/>
          <a:pathLst>
            <a:path>
              <a:moveTo>
                <a:pt x="4712666" y="0"/>
              </a:moveTo>
              <a:lnTo>
                <a:pt x="4712666" y="242036"/>
              </a:lnTo>
              <a:lnTo>
                <a:pt x="0" y="242036"/>
              </a:lnTo>
              <a:lnTo>
                <a:pt x="0" y="318823"/>
              </a:lnTo>
            </a:path>
          </a:pathLst>
        </a:custGeom>
        <a:noFill/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3">
          <a:schemeClr val="dk1"/>
        </a:lnRef>
        <a:fillRef idx="0">
          <a:schemeClr val="dk1"/>
        </a:fillRef>
        <a:effectRef idx="2">
          <a:schemeClr val="dk1"/>
        </a:effectRef>
        <a:fontRef idx="minor">
          <a:schemeClr val="tx1"/>
        </a:fontRef>
      </dsp:style>
    </dsp:sp>
    <dsp:sp modelId="{90715326-BEA2-45E3-B406-1BEC5E9901E9}">
      <dsp:nvSpPr>
        <dsp:cNvPr id="0" name=""/>
        <dsp:cNvSpPr/>
      </dsp:nvSpPr>
      <dsp:spPr>
        <a:xfrm>
          <a:off x="399351" y="1289805"/>
          <a:ext cx="5692283" cy="311159"/>
        </a:xfrm>
        <a:custGeom>
          <a:avLst/>
          <a:gdLst/>
          <a:ahLst/>
          <a:cxnLst/>
          <a:rect l="0" t="0" r="0" b="0"/>
          <a:pathLst>
            <a:path>
              <a:moveTo>
                <a:pt x="5692283" y="0"/>
              </a:moveTo>
              <a:lnTo>
                <a:pt x="5692283" y="234372"/>
              </a:lnTo>
              <a:lnTo>
                <a:pt x="0" y="234372"/>
              </a:lnTo>
              <a:lnTo>
                <a:pt x="0" y="311159"/>
              </a:lnTo>
            </a:path>
          </a:pathLst>
        </a:custGeom>
        <a:noFill/>
        <a:ln w="190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014B99-85A5-409D-88B5-B27C0C0DC76D}">
      <dsp:nvSpPr>
        <dsp:cNvPr id="0" name=""/>
        <dsp:cNvSpPr/>
      </dsp:nvSpPr>
      <dsp:spPr>
        <a:xfrm>
          <a:off x="5140326" y="893857"/>
          <a:ext cx="1902616" cy="395947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0" kern="1200" dirty="0"/>
            <a:t>Responsable Logistique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b="0" i="1" u="sng" kern="1200" dirty="0"/>
            <a:t> </a:t>
          </a:r>
          <a:r>
            <a:rPr lang="fr-FR" sz="1100" i="1" u="sng" kern="1200" dirty="0"/>
            <a:t>Wassim </a:t>
          </a:r>
          <a:r>
            <a:rPr lang="fr-FR" sz="1100" i="1" u="sng" kern="1200" dirty="0" err="1"/>
            <a:t>Takrouni</a:t>
          </a:r>
          <a:endParaRPr lang="fr-FR" sz="1100" b="0" i="1" u="sng" kern="1200" dirty="0"/>
        </a:p>
      </dsp:txBody>
      <dsp:txXfrm>
        <a:off x="5140326" y="893857"/>
        <a:ext cx="1902616" cy="395947"/>
      </dsp:txXfrm>
    </dsp:sp>
    <dsp:sp modelId="{85EB9CFB-4798-46F1-99A3-5DBD9389E0AB}">
      <dsp:nvSpPr>
        <dsp:cNvPr id="0" name=""/>
        <dsp:cNvSpPr/>
      </dsp:nvSpPr>
      <dsp:spPr>
        <a:xfrm>
          <a:off x="0" y="1600964"/>
          <a:ext cx="798702" cy="43547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/>
            <a:t>Planificateur SNA1</a:t>
          </a:r>
          <a:br>
            <a:rPr lang="fr-FR" sz="1000" kern="1200" dirty="0"/>
          </a:br>
          <a:r>
            <a:rPr lang="fr-FR" sz="1000" i="1" u="sng" kern="1200" dirty="0" err="1"/>
            <a:t>Ishak</a:t>
          </a:r>
          <a:r>
            <a:rPr lang="fr-FR" sz="1000" i="1" u="sng" kern="1200" dirty="0"/>
            <a:t> </a:t>
          </a:r>
          <a:r>
            <a:rPr lang="fr-FR" sz="1000" i="1" u="sng" kern="1200" dirty="0" err="1"/>
            <a:t>Rguez</a:t>
          </a:r>
          <a:endParaRPr lang="fr-FR" sz="1000" i="1" u="sng" kern="1200" dirty="0"/>
        </a:p>
      </dsp:txBody>
      <dsp:txXfrm>
        <a:off x="0" y="1600964"/>
        <a:ext cx="798702" cy="435478"/>
      </dsp:txXfrm>
    </dsp:sp>
    <dsp:sp modelId="{2D9DB3A4-B996-4453-8E08-1202C9C86EF8}">
      <dsp:nvSpPr>
        <dsp:cNvPr id="0" name=""/>
        <dsp:cNvSpPr/>
      </dsp:nvSpPr>
      <dsp:spPr>
        <a:xfrm>
          <a:off x="917261" y="1608628"/>
          <a:ext cx="923412" cy="835637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/>
            <a:t>Planificateur SNA2</a:t>
          </a:r>
          <a:br>
            <a:rPr lang="fr-FR" sz="1000" kern="1200" dirty="0"/>
          </a:br>
          <a:r>
            <a:rPr lang="fr-FR" sz="1000" i="1" u="sng" kern="1200" dirty="0" err="1"/>
            <a:t>Jalel</a:t>
          </a:r>
          <a:r>
            <a:rPr lang="fr-FR" sz="1000" i="1" u="sng" kern="1200" dirty="0"/>
            <a:t> Hammadi</a:t>
          </a:r>
          <a:endParaRPr lang="fr-FR" sz="1100" i="1" u="sng" kern="1200" dirty="0"/>
        </a:p>
      </dsp:txBody>
      <dsp:txXfrm>
        <a:off x="917261" y="1608628"/>
        <a:ext cx="923412" cy="835637"/>
      </dsp:txXfrm>
    </dsp:sp>
    <dsp:sp modelId="{7CFA2FB1-7392-4EA0-8B59-ECCB91F7327D}">
      <dsp:nvSpPr>
        <dsp:cNvPr id="0" name=""/>
        <dsp:cNvSpPr/>
      </dsp:nvSpPr>
      <dsp:spPr>
        <a:xfrm>
          <a:off x="1918843" y="1603795"/>
          <a:ext cx="731305" cy="509767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/>
            <a:t>Magasin MP</a:t>
          </a:r>
          <a:br>
            <a:rPr lang="fr-FR" sz="1000" kern="1200" dirty="0"/>
          </a:br>
          <a:r>
            <a:rPr lang="fr-FR" sz="1000" i="1" u="sng" kern="1200" dirty="0"/>
            <a:t>Chokri </a:t>
          </a:r>
          <a:r>
            <a:rPr lang="fr-FR" sz="1000" i="1" u="sng" kern="1200" dirty="0" err="1"/>
            <a:t>Baccouch</a:t>
          </a:r>
          <a:endParaRPr lang="fr-FR" sz="1000" i="1" u="sng" kern="1200" dirty="0"/>
        </a:p>
      </dsp:txBody>
      <dsp:txXfrm>
        <a:off x="1918843" y="1603795"/>
        <a:ext cx="731305" cy="509767"/>
      </dsp:txXfrm>
    </dsp:sp>
    <dsp:sp modelId="{72FA8FF0-C6F3-4B5F-B699-F06C177040AF}">
      <dsp:nvSpPr>
        <dsp:cNvPr id="0" name=""/>
        <dsp:cNvSpPr/>
      </dsp:nvSpPr>
      <dsp:spPr>
        <a:xfrm>
          <a:off x="2748020" y="1621141"/>
          <a:ext cx="1129106" cy="638733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/>
            <a:t>Magasin Produit Semi Fini + Plaque SNA1</a:t>
          </a:r>
          <a:br>
            <a:rPr lang="fr-FR" sz="1000" kern="1200" dirty="0"/>
          </a:br>
          <a:r>
            <a:rPr lang="fr-FR" sz="1000" i="1" u="sng" kern="1200" dirty="0"/>
            <a:t>Lotfi </a:t>
          </a:r>
          <a:r>
            <a:rPr lang="fr-FR" sz="1000" i="1" u="sng" kern="1200" dirty="0" err="1"/>
            <a:t>Dhao</a:t>
          </a:r>
          <a:r>
            <a:rPr lang="fr-FR" sz="1100" i="1" u="sng" kern="1200" dirty="0" err="1"/>
            <a:t>u</a:t>
          </a:r>
          <a:endParaRPr lang="fr-FR" sz="1100" i="1" u="sng" kern="1200" dirty="0"/>
        </a:p>
      </dsp:txBody>
      <dsp:txXfrm>
        <a:off x="2748020" y="1621141"/>
        <a:ext cx="1129106" cy="638733"/>
      </dsp:txXfrm>
    </dsp:sp>
    <dsp:sp modelId="{9C268297-5901-409B-9C10-EDD879A59534}">
      <dsp:nvSpPr>
        <dsp:cNvPr id="0" name=""/>
        <dsp:cNvSpPr/>
      </dsp:nvSpPr>
      <dsp:spPr>
        <a:xfrm>
          <a:off x="3196661" y="2413449"/>
          <a:ext cx="731305" cy="365652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Aide Magasinier</a:t>
          </a:r>
        </a:p>
      </dsp:txBody>
      <dsp:txXfrm>
        <a:off x="3196661" y="2413449"/>
        <a:ext cx="731305" cy="365652"/>
      </dsp:txXfrm>
    </dsp:sp>
    <dsp:sp modelId="{CEBD5324-ACEA-411F-91C2-CDC12CBD0BB9}">
      <dsp:nvSpPr>
        <dsp:cNvPr id="0" name=""/>
        <dsp:cNvSpPr/>
      </dsp:nvSpPr>
      <dsp:spPr>
        <a:xfrm>
          <a:off x="4004527" y="1621141"/>
          <a:ext cx="836453" cy="651088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/>
            <a:t>Magasin Produit Fini</a:t>
          </a:r>
          <a:br>
            <a:rPr lang="fr-FR" sz="1000" kern="1200" dirty="0"/>
          </a:br>
          <a:r>
            <a:rPr lang="fr-FR" sz="1000" i="1" u="sng" kern="1200" dirty="0" err="1"/>
            <a:t>Lazher</a:t>
          </a:r>
          <a:r>
            <a:rPr lang="fr-FR" sz="1000" i="1" u="sng" kern="1200" dirty="0"/>
            <a:t> ben Salah </a:t>
          </a:r>
          <a:endParaRPr lang="fr-FR" sz="1000" i="1" u="sng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sp:txBody>
      <dsp:txXfrm>
        <a:off x="4004527" y="1621141"/>
        <a:ext cx="836453" cy="651088"/>
      </dsp:txXfrm>
    </dsp:sp>
    <dsp:sp modelId="{F8F1710F-6857-4C14-9132-8F169F9F3C52}">
      <dsp:nvSpPr>
        <dsp:cNvPr id="0" name=""/>
        <dsp:cNvSpPr/>
      </dsp:nvSpPr>
      <dsp:spPr>
        <a:xfrm>
          <a:off x="4993816" y="1634301"/>
          <a:ext cx="789005" cy="536262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/>
            <a:t>Caristes SNA1 &amp; SNA2</a:t>
          </a:r>
          <a:endParaRPr lang="fr-FR" sz="1100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sp:txBody>
      <dsp:txXfrm>
        <a:off x="4993816" y="1634301"/>
        <a:ext cx="789005" cy="536262"/>
      </dsp:txXfrm>
    </dsp:sp>
    <dsp:sp modelId="{751F839F-E78E-4F14-9F14-8909222F0E92}">
      <dsp:nvSpPr>
        <dsp:cNvPr id="0" name=""/>
        <dsp:cNvSpPr/>
      </dsp:nvSpPr>
      <dsp:spPr>
        <a:xfrm>
          <a:off x="10970120" y="1587845"/>
          <a:ext cx="1102136" cy="522876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/>
            <a:t>Resp. Gestion du Stock  &amp; Contrôle de gestion</a:t>
          </a:r>
          <a:br>
            <a:rPr lang="fr-FR" sz="1000" kern="1200" dirty="0"/>
          </a:br>
          <a:r>
            <a:rPr lang="fr-FR" sz="1000" i="1" u="sng" kern="1200" dirty="0"/>
            <a:t>Wafa ben Ameur</a:t>
          </a:r>
          <a:endParaRPr lang="fr-FR" sz="1000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sp:txBody>
      <dsp:txXfrm>
        <a:off x="10970120" y="1587845"/>
        <a:ext cx="1102136" cy="522876"/>
      </dsp:txXfrm>
    </dsp:sp>
    <dsp:sp modelId="{FB21300E-2293-4F5D-824D-245E7E203B97}">
      <dsp:nvSpPr>
        <dsp:cNvPr id="0" name=""/>
        <dsp:cNvSpPr/>
      </dsp:nvSpPr>
      <dsp:spPr>
        <a:xfrm>
          <a:off x="5916709" y="1615016"/>
          <a:ext cx="816546" cy="635705"/>
        </a:xfrm>
        <a:prstGeom prst="rect">
          <a:avLst/>
        </a:prstGeom>
        <a:solidFill>
          <a:srgbClr val="5B9BD5">
            <a:lumMod val="60000"/>
            <a:lumOff val="4000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/>
            <a:t>Magasin Fonderie</a:t>
          </a:r>
          <a:br>
            <a:rPr lang="fr-FR" sz="1000" kern="1200" dirty="0"/>
          </a:br>
          <a:r>
            <a:rPr lang="fr-FR" sz="1000" kern="1200" dirty="0"/>
            <a:t>Sahbi </a:t>
          </a:r>
          <a:r>
            <a:rPr lang="fr-FR" sz="1000" kern="1200" dirty="0" err="1"/>
            <a:t>Shili</a:t>
          </a:r>
          <a:endParaRPr lang="fr-FR" sz="1000" kern="1200" dirty="0">
            <a:solidFill>
              <a:prstClr val="black"/>
            </a:solidFill>
            <a:latin typeface="Calibri"/>
            <a:ea typeface="+mn-ea"/>
            <a:cs typeface="+mn-cs"/>
          </a:endParaRPr>
        </a:p>
      </dsp:txBody>
      <dsp:txXfrm>
        <a:off x="5916709" y="1615016"/>
        <a:ext cx="816546" cy="635705"/>
      </dsp:txXfrm>
    </dsp:sp>
    <dsp:sp modelId="{BF596FB7-C272-4AA5-B9E4-A7D31F95074A}">
      <dsp:nvSpPr>
        <dsp:cNvPr id="0" name=""/>
        <dsp:cNvSpPr/>
      </dsp:nvSpPr>
      <dsp:spPr>
        <a:xfrm>
          <a:off x="7928634" y="1605480"/>
          <a:ext cx="985471" cy="484629"/>
        </a:xfrm>
        <a:prstGeom prst="rect">
          <a:avLst/>
        </a:prstGeom>
        <a:gradFill rotWithShape="0">
          <a:gsLst>
            <a:gs pos="0">
              <a:schemeClr val="accent1">
                <a:tint val="99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99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99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/>
            <a:t>Service Achat</a:t>
          </a:r>
          <a:br>
            <a:rPr lang="fr-FR" sz="1000" kern="1200" dirty="0"/>
          </a:br>
          <a:r>
            <a:rPr lang="fr-FR" sz="1000" i="1" u="sng" kern="1200" dirty="0"/>
            <a:t>Anis ben </a:t>
          </a:r>
          <a:r>
            <a:rPr lang="fr-FR" sz="1000" i="1" u="sng" kern="1200" dirty="0" err="1"/>
            <a:t>Amor</a:t>
          </a:r>
          <a:endParaRPr lang="fr-FR" sz="1000" i="1" u="sng" kern="1200" dirty="0"/>
        </a:p>
      </dsp:txBody>
      <dsp:txXfrm>
        <a:off x="7928634" y="1605480"/>
        <a:ext cx="985471" cy="484629"/>
      </dsp:txXfrm>
    </dsp:sp>
    <dsp:sp modelId="{70C7A64B-AF0C-4E69-8331-DF95401C0029}">
      <dsp:nvSpPr>
        <dsp:cNvPr id="0" name=""/>
        <dsp:cNvSpPr/>
      </dsp:nvSpPr>
      <dsp:spPr>
        <a:xfrm>
          <a:off x="8100365" y="2197476"/>
          <a:ext cx="1070083" cy="345289"/>
        </a:xfrm>
        <a:prstGeom prst="rect">
          <a:avLst/>
        </a:prstGeom>
        <a:gradFill rotWithShape="0">
          <a:gsLst>
            <a:gs pos="0">
              <a:schemeClr val="accent1">
                <a:tint val="8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8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8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/>
            <a:t>Assistante Achat</a:t>
          </a:r>
          <a:br>
            <a:rPr lang="fr-FR" sz="1000" kern="1200" dirty="0"/>
          </a:br>
          <a:r>
            <a:rPr lang="fr-FR" sz="1000" i="1" u="sng" kern="1200" dirty="0"/>
            <a:t>Hayet ben </a:t>
          </a:r>
          <a:r>
            <a:rPr lang="fr-FR" sz="1000" i="1" u="sng" kern="1200" dirty="0" err="1"/>
            <a:t>Jannet</a:t>
          </a:r>
          <a:endParaRPr lang="fr-FR" sz="1000" i="1" u="sng" kern="1200" dirty="0"/>
        </a:p>
      </dsp:txBody>
      <dsp:txXfrm>
        <a:off x="8100365" y="2197476"/>
        <a:ext cx="1070083" cy="345289"/>
      </dsp:txXfrm>
    </dsp:sp>
    <dsp:sp modelId="{CBF19BB3-E70B-489C-BD7D-7B65A00EB608}">
      <dsp:nvSpPr>
        <dsp:cNvPr id="0" name=""/>
        <dsp:cNvSpPr/>
      </dsp:nvSpPr>
      <dsp:spPr>
        <a:xfrm>
          <a:off x="8111583" y="2666700"/>
          <a:ext cx="1040041" cy="466712"/>
        </a:xfrm>
        <a:prstGeom prst="rect">
          <a:avLst/>
        </a:prstGeom>
        <a:gradFill rotWithShape="0">
          <a:gsLst>
            <a:gs pos="0">
              <a:schemeClr val="accent1">
                <a:tint val="8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8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8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/>
            <a:t>Démarcheur</a:t>
          </a:r>
          <a:br>
            <a:rPr lang="fr-FR" sz="1000" kern="1200" dirty="0"/>
          </a:br>
          <a:r>
            <a:rPr lang="fr-FR" sz="1000" i="1" u="sng" kern="1200" dirty="0"/>
            <a:t>Mohamed Hadj </a:t>
          </a:r>
          <a:r>
            <a:rPr lang="fr-FR" sz="1000" i="1" u="sng" kern="1200" dirty="0" err="1"/>
            <a:t>Hssin</a:t>
          </a:r>
          <a:endParaRPr lang="fr-FR" sz="1000" kern="1200" dirty="0"/>
        </a:p>
      </dsp:txBody>
      <dsp:txXfrm>
        <a:off x="8111583" y="2666700"/>
        <a:ext cx="1040041" cy="466712"/>
      </dsp:txXfrm>
    </dsp:sp>
    <dsp:sp modelId="{C26C8BA4-43F1-4D1E-A359-3296F9F0E6AE}">
      <dsp:nvSpPr>
        <dsp:cNvPr id="0" name=""/>
        <dsp:cNvSpPr/>
      </dsp:nvSpPr>
      <dsp:spPr>
        <a:xfrm>
          <a:off x="6939075" y="1613890"/>
          <a:ext cx="786475" cy="635702"/>
        </a:xfrm>
        <a:prstGeom prst="rect">
          <a:avLst/>
        </a:prstGeom>
        <a:gradFill rotWithShape="0">
          <a:gsLst>
            <a:gs pos="0">
              <a:schemeClr val="accent1">
                <a:tint val="99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99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99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/>
            <a:t>Magasin Plaque</a:t>
          </a:r>
          <a:br>
            <a:rPr lang="fr-FR" sz="1000" kern="1200" dirty="0"/>
          </a:br>
          <a:r>
            <a:rPr lang="fr-FR" sz="1000" kern="1200" dirty="0"/>
            <a:t>Med Ahmed </a:t>
          </a:r>
          <a:r>
            <a:rPr lang="fr-FR" sz="1000" kern="1200" dirty="0" err="1"/>
            <a:t>Dridi</a:t>
          </a:r>
          <a:endParaRPr lang="fr-FR" sz="1000" kern="1200" dirty="0"/>
        </a:p>
      </dsp:txBody>
      <dsp:txXfrm>
        <a:off x="6939075" y="1613890"/>
        <a:ext cx="786475" cy="635702"/>
      </dsp:txXfrm>
    </dsp:sp>
    <dsp:sp modelId="{5518DCD5-792A-4C5C-8833-8DF53C266085}">
      <dsp:nvSpPr>
        <dsp:cNvPr id="0" name=""/>
        <dsp:cNvSpPr/>
      </dsp:nvSpPr>
      <dsp:spPr>
        <a:xfrm>
          <a:off x="9169170" y="1602566"/>
          <a:ext cx="542497" cy="643029"/>
        </a:xfrm>
        <a:prstGeom prst="rect">
          <a:avLst/>
        </a:prstGeom>
        <a:gradFill rotWithShape="0">
          <a:gsLst>
            <a:gs pos="0">
              <a:schemeClr val="accent1">
                <a:tint val="99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99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99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/>
            <a:t>Chauffer Camion</a:t>
          </a:r>
          <a:br>
            <a:rPr lang="fr-FR" sz="1000" kern="1200" dirty="0"/>
          </a:br>
          <a:r>
            <a:rPr lang="fr-FR" sz="1000" i="1" u="sng" kern="1200" dirty="0" err="1"/>
            <a:t>Rabii</a:t>
          </a:r>
          <a:r>
            <a:rPr lang="fr-FR" sz="1000" i="1" u="sng" kern="1200" dirty="0"/>
            <a:t> </a:t>
          </a:r>
          <a:r>
            <a:rPr lang="fr-FR" sz="1000" i="1" u="sng" kern="1200" dirty="0" err="1"/>
            <a:t>Hammed</a:t>
          </a:r>
          <a:endParaRPr lang="fr-FR" sz="1000" i="1" u="sng" kern="1200" dirty="0"/>
        </a:p>
      </dsp:txBody>
      <dsp:txXfrm>
        <a:off x="9169170" y="1602566"/>
        <a:ext cx="542497" cy="643029"/>
      </dsp:txXfrm>
    </dsp:sp>
    <dsp:sp modelId="{4DC1E23B-4B3B-4CDC-8604-DF84CC4FD8BF}">
      <dsp:nvSpPr>
        <dsp:cNvPr id="0" name=""/>
        <dsp:cNvSpPr/>
      </dsp:nvSpPr>
      <dsp:spPr>
        <a:xfrm>
          <a:off x="9813663" y="1593275"/>
          <a:ext cx="941344" cy="509361"/>
        </a:xfrm>
        <a:prstGeom prst="rect">
          <a:avLst/>
        </a:prstGeom>
        <a:gradFill rotWithShape="0">
          <a:gsLst>
            <a:gs pos="0">
              <a:schemeClr val="accent1">
                <a:tint val="99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99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99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/>
            <a:t>Appro.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000" kern="1200" dirty="0"/>
            <a:t>Wassim </a:t>
          </a:r>
          <a:r>
            <a:rPr lang="fr-FR" sz="1000" kern="1200" dirty="0" err="1"/>
            <a:t>Takrouni</a:t>
          </a:r>
          <a:endParaRPr lang="fr-FR" sz="1000" kern="1200" dirty="0"/>
        </a:p>
      </dsp:txBody>
      <dsp:txXfrm>
        <a:off x="9813663" y="1593275"/>
        <a:ext cx="941344" cy="5093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347" cy="498215"/>
          </a:xfrm>
          <a:prstGeom prst="rect">
            <a:avLst/>
          </a:prstGeom>
        </p:spPr>
        <p:txBody>
          <a:bodyPr vert="horz" lIns="95590" tIns="47795" rIns="95590" bIns="47795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1"/>
            <a:ext cx="2946347" cy="498215"/>
          </a:xfrm>
          <a:prstGeom prst="rect">
            <a:avLst/>
          </a:prstGeom>
        </p:spPr>
        <p:txBody>
          <a:bodyPr vert="horz" lIns="95590" tIns="47795" rIns="95590" bIns="47795" rtlCol="0"/>
          <a:lstStyle>
            <a:lvl1pPr algn="r">
              <a:defRPr sz="1300"/>
            </a:lvl1pPr>
          </a:lstStyle>
          <a:p>
            <a:fld id="{E48A4306-7656-4925-AADB-1B85607F90BE}" type="datetimeFigureOut">
              <a:rPr lang="fr-FR" smtClean="0"/>
              <a:pPr/>
              <a:t>30/10/2020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90" tIns="47795" rIns="95590" bIns="47795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5590" tIns="47795" rIns="95590" bIns="4779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5590" tIns="47795" rIns="95590" bIns="47795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5590" tIns="47795" rIns="95590" bIns="47795" rtlCol="0" anchor="b"/>
          <a:lstStyle>
            <a:lvl1pPr algn="r">
              <a:defRPr sz="1300"/>
            </a:lvl1pPr>
          </a:lstStyle>
          <a:p>
            <a:fld id="{7F387516-991B-45D9-9338-A7C29D691FAB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3062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87516-991B-45D9-9338-A7C29D691FAB}" type="slidenum">
              <a:rPr lang="fr-FR" smtClean="0"/>
              <a:pPr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1203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87516-991B-45D9-9338-A7C29D691FAB}" type="slidenum">
              <a:rPr lang="fr-FR" smtClean="0"/>
              <a:pPr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372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87516-991B-45D9-9338-A7C29D691FAB}" type="slidenum">
              <a:rPr lang="fr-FR" smtClean="0"/>
              <a:pPr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790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87516-991B-45D9-9338-A7C29D691FAB}" type="slidenum">
              <a:rPr lang="fr-FR" smtClean="0"/>
              <a:pPr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44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87516-991B-45D9-9338-A7C29D691FAB}" type="slidenum">
              <a:rPr lang="fr-FR" smtClean="0"/>
              <a:pPr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771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87516-991B-45D9-9338-A7C29D691FAB}" type="slidenum">
              <a:rPr lang="fr-FR" smtClean="0"/>
              <a:pPr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15395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74C9-FA40-4BCD-A264-5A497024561E}" type="datetime1">
              <a:rPr lang="fr-FR" smtClean="0"/>
              <a:pPr/>
              <a:t>30/10/2020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All copyright reserved to ALVA TUNISIA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F0ED2-9B94-4265-A938-469277536765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2312588"/>
      </p:ext>
    </p:extLst>
  </p:cSld>
  <p:clrMapOvr>
    <a:masterClrMapping/>
  </p:clrMapOvr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74C9-FA40-4BCD-A264-5A497024561E}" type="datetime1">
              <a:rPr lang="fr-FR" smtClean="0"/>
              <a:pPr/>
              <a:t>30/10/2020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All copyright reserved to ALVA TUNISIA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F0ED2-9B94-4265-A938-469277536765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3380304"/>
      </p:ext>
    </p:extLst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74C9-FA40-4BCD-A264-5A497024561E}" type="datetime1">
              <a:rPr lang="fr-FR" smtClean="0"/>
              <a:pPr/>
              <a:t>30/10/2020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All copyright reserved to ALVA TUNISIA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F0ED2-9B94-4265-A938-469277536765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5629081"/>
      </p:ext>
    </p:extLst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74C9-FA40-4BCD-A264-5A497024561E}" type="datetime1">
              <a:rPr lang="fr-FR" smtClean="0"/>
              <a:pPr/>
              <a:t>30/10/2020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All copyright reserved to ALVA TUNISIA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F0ED2-9B94-4265-A938-469277536765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704997"/>
      </p:ext>
    </p:extLst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74C9-FA40-4BCD-A264-5A497024561E}" type="datetime1">
              <a:rPr lang="fr-FR" smtClean="0"/>
              <a:pPr/>
              <a:t>30/10/2020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All copyright reserved to ALVA TUNISIA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F0ED2-9B94-4265-A938-469277536765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7474580"/>
      </p:ext>
    </p:extLst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74C9-FA40-4BCD-A264-5A497024561E}" type="datetime1">
              <a:rPr lang="fr-FR" smtClean="0"/>
              <a:pPr/>
              <a:t>30/10/2020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All copyright reserved to ALVA TUNISIA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F0ED2-9B94-4265-A938-469277536765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5885637"/>
      </p:ext>
    </p:extLst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74C9-FA40-4BCD-A264-5A497024561E}" type="datetime1">
              <a:rPr lang="fr-FR" smtClean="0"/>
              <a:pPr/>
              <a:t>30/10/2020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All copyright reserved to ALVA TUNISIA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F0ED2-9B94-4265-A938-469277536765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546618"/>
      </p:ext>
    </p:extLst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74C9-FA40-4BCD-A264-5A497024561E}" type="datetime1">
              <a:rPr lang="fr-FR" smtClean="0"/>
              <a:pPr/>
              <a:t>30/10/2020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All copyright reserved to ALVA TUNISIA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F0ED2-9B94-4265-A938-469277536765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37048"/>
      </p:ext>
    </p:extLst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74C9-FA40-4BCD-A264-5A497024561E}" type="datetime1">
              <a:rPr lang="fr-FR" smtClean="0"/>
              <a:pPr/>
              <a:t>30/10/2020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All copyright reserved to ALVA TUNISIA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F0ED2-9B94-4265-A938-469277536765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9851107"/>
      </p:ext>
    </p:extLst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74C9-FA40-4BCD-A264-5A497024561E}" type="datetime1">
              <a:rPr lang="fr-FR" smtClean="0"/>
              <a:pPr/>
              <a:t>30/10/2020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All copyright reserved to ALVA TUNISIA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F0ED2-9B94-4265-A938-469277536765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7089990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74C9-FA40-4BCD-A264-5A497024561E}" type="datetime1">
              <a:rPr lang="fr-FR" smtClean="0"/>
              <a:pPr/>
              <a:t>30/10/2020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All copyright reserved to ALVA TUNISIA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F0ED2-9B94-4265-A938-469277536765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9150224"/>
      </p:ext>
    </p:extLst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474C9-FA40-4BCD-A264-5A497024561E}" type="datetime1">
              <a:rPr lang="fr-FR" smtClean="0"/>
              <a:pPr/>
              <a:t>30/10/2020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All copyright reserved to ALVA TUNISIA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2F0ED2-9B94-4265-A938-469277536765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171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5" r:id="rId1"/>
    <p:sldLayoutId id="2147483956" r:id="rId2"/>
    <p:sldLayoutId id="2147483957" r:id="rId3"/>
    <p:sldLayoutId id="2147483958" r:id="rId4"/>
    <p:sldLayoutId id="2147483959" r:id="rId5"/>
    <p:sldLayoutId id="2147483960" r:id="rId6"/>
    <p:sldLayoutId id="2147483961" r:id="rId7"/>
    <p:sldLayoutId id="2147483962" r:id="rId8"/>
    <p:sldLayoutId id="2147483963" r:id="rId9"/>
    <p:sldLayoutId id="2147483964" r:id="rId10"/>
    <p:sldLayoutId id="2147483965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notesSlide" Target="../notesSlides/notesSlide1.xml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image" Target="../media/image2.emf"/><Relationship Id="rId4" Type="http://schemas.openxmlformats.org/officeDocument/2006/relationships/diagramData" Target="../diagrams/data1.xml"/><Relationship Id="rId9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2.xml"/><Relationship Id="rId2" Type="http://schemas.openxmlformats.org/officeDocument/2006/relationships/vmlDrawing" Target="../drawings/vmlDrawing2.vml"/><Relationship Id="rId1" Type="http://schemas.openxmlformats.org/officeDocument/2006/relationships/themeOverride" Target="../theme/themeOverride1.xml"/><Relationship Id="rId6" Type="http://schemas.openxmlformats.org/officeDocument/2006/relationships/diagramLayout" Target="../diagrams/layout2.xml"/><Relationship Id="rId11" Type="http://schemas.openxmlformats.org/officeDocument/2006/relationships/image" Target="../media/image2.emf"/><Relationship Id="rId5" Type="http://schemas.openxmlformats.org/officeDocument/2006/relationships/diagramData" Target="../diagrams/data2.xml"/><Relationship Id="rId10" Type="http://schemas.openxmlformats.org/officeDocument/2006/relationships/oleObject" Target="../embeddings/oleObject2.bin"/><Relationship Id="rId4" Type="http://schemas.openxmlformats.org/officeDocument/2006/relationships/notesSlide" Target="../notesSlides/notesSlide2.xml"/><Relationship Id="rId9" Type="http://schemas.microsoft.com/office/2007/relationships/diagramDrawing" Target="../diagrams/drawing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3.xml"/><Relationship Id="rId2" Type="http://schemas.openxmlformats.org/officeDocument/2006/relationships/vmlDrawing" Target="../drawings/vmlDrawing3.vml"/><Relationship Id="rId1" Type="http://schemas.openxmlformats.org/officeDocument/2006/relationships/themeOverride" Target="../theme/themeOverride2.xml"/><Relationship Id="rId6" Type="http://schemas.openxmlformats.org/officeDocument/2006/relationships/diagramLayout" Target="../diagrams/layout3.xml"/><Relationship Id="rId11" Type="http://schemas.openxmlformats.org/officeDocument/2006/relationships/image" Target="../media/image2.emf"/><Relationship Id="rId5" Type="http://schemas.openxmlformats.org/officeDocument/2006/relationships/diagramData" Target="../diagrams/data3.xml"/><Relationship Id="rId10" Type="http://schemas.openxmlformats.org/officeDocument/2006/relationships/oleObject" Target="../embeddings/oleObject3.bin"/><Relationship Id="rId4" Type="http://schemas.openxmlformats.org/officeDocument/2006/relationships/notesSlide" Target="../notesSlides/notesSlide3.xml"/><Relationship Id="rId9" Type="http://schemas.microsoft.com/office/2007/relationships/diagramDrawing" Target="../diagrams/drawing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4.xml"/><Relationship Id="rId2" Type="http://schemas.openxmlformats.org/officeDocument/2006/relationships/vmlDrawing" Target="../drawings/vmlDrawing4.vml"/><Relationship Id="rId1" Type="http://schemas.openxmlformats.org/officeDocument/2006/relationships/themeOverride" Target="../theme/themeOverride3.xml"/><Relationship Id="rId6" Type="http://schemas.openxmlformats.org/officeDocument/2006/relationships/diagramLayout" Target="../diagrams/layout4.xml"/><Relationship Id="rId11" Type="http://schemas.openxmlformats.org/officeDocument/2006/relationships/image" Target="../media/image2.emf"/><Relationship Id="rId5" Type="http://schemas.openxmlformats.org/officeDocument/2006/relationships/diagramData" Target="../diagrams/data4.xml"/><Relationship Id="rId10" Type="http://schemas.openxmlformats.org/officeDocument/2006/relationships/oleObject" Target="../embeddings/oleObject4.bin"/><Relationship Id="rId4" Type="http://schemas.openxmlformats.org/officeDocument/2006/relationships/notesSlide" Target="../notesSlides/notesSlide4.xml"/><Relationship Id="rId9" Type="http://schemas.microsoft.com/office/2007/relationships/diagramDrawing" Target="../diagrams/drawing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5.xml"/><Relationship Id="rId2" Type="http://schemas.openxmlformats.org/officeDocument/2006/relationships/vmlDrawing" Target="../drawings/vmlDrawing5.vml"/><Relationship Id="rId1" Type="http://schemas.openxmlformats.org/officeDocument/2006/relationships/themeOverride" Target="../theme/themeOverride4.xml"/><Relationship Id="rId6" Type="http://schemas.openxmlformats.org/officeDocument/2006/relationships/diagramLayout" Target="../diagrams/layout5.xml"/><Relationship Id="rId11" Type="http://schemas.openxmlformats.org/officeDocument/2006/relationships/image" Target="../media/image2.emf"/><Relationship Id="rId5" Type="http://schemas.openxmlformats.org/officeDocument/2006/relationships/diagramData" Target="../diagrams/data5.xml"/><Relationship Id="rId10" Type="http://schemas.openxmlformats.org/officeDocument/2006/relationships/oleObject" Target="../embeddings/oleObject5.bin"/><Relationship Id="rId4" Type="http://schemas.openxmlformats.org/officeDocument/2006/relationships/notesSlide" Target="../notesSlides/notesSlide5.xml"/><Relationship Id="rId9" Type="http://schemas.microsoft.com/office/2007/relationships/diagramDrawing" Target="../diagrams/drawing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6.xml"/><Relationship Id="rId2" Type="http://schemas.openxmlformats.org/officeDocument/2006/relationships/vmlDrawing" Target="../drawings/vmlDrawing6.vml"/><Relationship Id="rId1" Type="http://schemas.openxmlformats.org/officeDocument/2006/relationships/themeOverride" Target="../theme/themeOverride5.xml"/><Relationship Id="rId6" Type="http://schemas.openxmlformats.org/officeDocument/2006/relationships/diagramLayout" Target="../diagrams/layout6.xml"/><Relationship Id="rId11" Type="http://schemas.openxmlformats.org/officeDocument/2006/relationships/image" Target="../media/image2.emf"/><Relationship Id="rId5" Type="http://schemas.openxmlformats.org/officeDocument/2006/relationships/diagramData" Target="../diagrams/data6.xml"/><Relationship Id="rId10" Type="http://schemas.openxmlformats.org/officeDocument/2006/relationships/oleObject" Target="../embeddings/oleObject6.bin"/><Relationship Id="rId4" Type="http://schemas.openxmlformats.org/officeDocument/2006/relationships/notesSlide" Target="../notesSlides/notesSlide6.xml"/><Relationship Id="rId9" Type="http://schemas.microsoft.com/office/2007/relationships/diagramDrawing" Target="../diagrams/drawing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254406930"/>
              </p:ext>
            </p:extLst>
          </p:nvPr>
        </p:nvGraphicFramePr>
        <p:xfrm>
          <a:off x="-2291254" y="578069"/>
          <a:ext cx="16848082" cy="66950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Rectangle 8"/>
          <p:cNvSpPr/>
          <p:nvPr/>
        </p:nvSpPr>
        <p:spPr>
          <a:xfrm>
            <a:off x="3715429" y="136525"/>
            <a:ext cx="449058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cap="none" spc="50" dirty="0">
                <a:ln w="0"/>
                <a:solidFill>
                  <a:srgbClr val="3D405D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Organigram</a:t>
            </a:r>
            <a:r>
              <a:rPr lang="en-US" sz="2000" b="1" spc="50" dirty="0">
                <a:ln w="0"/>
                <a:solidFill>
                  <a:srgbClr val="3D405D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  SNA – Batterie Nour</a:t>
            </a:r>
            <a:endParaRPr lang="en-US" sz="2000" b="1" cap="none" spc="50" dirty="0">
              <a:ln w="0"/>
              <a:solidFill>
                <a:srgbClr val="3D405D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F0ED2-9B94-4265-A938-469277536765}" type="slidenum">
              <a:rPr lang="fr-FR" smtClean="0">
                <a:solidFill>
                  <a:srgbClr val="3D405D"/>
                </a:solidFill>
              </a:rPr>
              <a:pPr/>
              <a:t>1</a:t>
            </a:fld>
            <a:endParaRPr lang="fr-FR" dirty="0">
              <a:solidFill>
                <a:srgbClr val="3D405D"/>
              </a:solidFill>
            </a:endParaRP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E7988386-E53B-4E63-8654-996DEDF7073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7088022"/>
              </p:ext>
            </p:extLst>
          </p:nvPr>
        </p:nvGraphicFramePr>
        <p:xfrm>
          <a:off x="119743" y="261506"/>
          <a:ext cx="1076325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Picture" r:id="rId9" imgW="480353" imgH="685271" progId="Word.Picture.8">
                  <p:embed/>
                </p:oleObj>
              </mc:Choice>
              <mc:Fallback>
                <p:oleObj name="Picture" r:id="rId9" imgW="480353" imgH="685271" progId="Word.Picture.8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743" y="261506"/>
                        <a:ext cx="1076325" cy="114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9715500" y="177800"/>
            <a:ext cx="231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10163175" y="123825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ORG.00 </a:t>
            </a:r>
          </a:p>
          <a:p>
            <a:r>
              <a:rPr lang="fr-FR" dirty="0"/>
              <a:t>01/10/2020</a:t>
            </a:r>
          </a:p>
        </p:txBody>
      </p:sp>
    </p:spTree>
    <p:extLst>
      <p:ext uri="{BB962C8B-B14F-4D97-AF65-F5344CB8AC3E}">
        <p14:creationId xmlns:p14="http://schemas.microsoft.com/office/powerpoint/2010/main" val="2358812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202011056"/>
              </p:ext>
            </p:extLst>
          </p:nvPr>
        </p:nvGraphicFramePr>
        <p:xfrm>
          <a:off x="846082" y="985566"/>
          <a:ext cx="10967545" cy="41014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9" name="Rectangle 8"/>
          <p:cNvSpPr/>
          <p:nvPr/>
        </p:nvSpPr>
        <p:spPr>
          <a:xfrm>
            <a:off x="3680164" y="462345"/>
            <a:ext cx="45611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cap="none" spc="50" dirty="0">
                <a:ln w="0"/>
                <a:solidFill>
                  <a:srgbClr val="3D405D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Organigram</a:t>
            </a:r>
            <a:r>
              <a:rPr lang="en-US" sz="2000" b="1" spc="50" dirty="0">
                <a:ln w="0"/>
                <a:solidFill>
                  <a:srgbClr val="3D405D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  SNA  – Batterie Nour</a:t>
            </a:r>
            <a:endParaRPr lang="en-US" sz="2000" b="1" cap="none" spc="50" dirty="0">
              <a:ln w="0"/>
              <a:solidFill>
                <a:srgbClr val="3D405D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F0ED2-9B94-4265-A938-469277536765}" type="slidenum">
              <a:rPr lang="fr-FR" smtClean="0">
                <a:solidFill>
                  <a:srgbClr val="3D405D"/>
                </a:solidFill>
              </a:rPr>
              <a:pPr/>
              <a:t>2</a:t>
            </a:fld>
            <a:endParaRPr lang="fr-FR" dirty="0">
              <a:solidFill>
                <a:srgbClr val="3D405D"/>
              </a:solidFill>
            </a:endParaRP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E7B9C7A7-DA9F-496F-BEF3-E2888B4A01E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3676029"/>
              </p:ext>
            </p:extLst>
          </p:nvPr>
        </p:nvGraphicFramePr>
        <p:xfrm>
          <a:off x="119743" y="261506"/>
          <a:ext cx="1076325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Picture" r:id="rId10" imgW="480353" imgH="685271" progId="Word.Picture.8">
                  <p:embed/>
                </p:oleObj>
              </mc:Choice>
              <mc:Fallback>
                <p:oleObj name="Picture" r:id="rId10" imgW="480353" imgH="685271" progId="Word.Picture.8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743" y="261506"/>
                        <a:ext cx="1076325" cy="114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10163175" y="123825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ORG.00 </a:t>
            </a:r>
          </a:p>
          <a:p>
            <a:r>
              <a:rPr lang="fr-FR" dirty="0"/>
              <a:t>01/10/2020</a:t>
            </a:r>
          </a:p>
        </p:txBody>
      </p:sp>
    </p:spTree>
    <p:extLst>
      <p:ext uri="{BB962C8B-B14F-4D97-AF65-F5344CB8AC3E}">
        <p14:creationId xmlns:p14="http://schemas.microsoft.com/office/powerpoint/2010/main" val="20329760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741015104"/>
              </p:ext>
            </p:extLst>
          </p:nvPr>
        </p:nvGraphicFramePr>
        <p:xfrm>
          <a:off x="846082" y="985565"/>
          <a:ext cx="10967545" cy="52341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9" name="Rectangle 8"/>
          <p:cNvSpPr/>
          <p:nvPr/>
        </p:nvSpPr>
        <p:spPr>
          <a:xfrm>
            <a:off x="3748113" y="394028"/>
            <a:ext cx="469577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cap="none" spc="50" dirty="0">
                <a:ln w="0"/>
                <a:solidFill>
                  <a:srgbClr val="3D405D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Organigram</a:t>
            </a:r>
            <a:r>
              <a:rPr lang="en-US" sz="2000" b="1" spc="50" dirty="0">
                <a:ln w="0"/>
                <a:solidFill>
                  <a:srgbClr val="3D405D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  SNA 1 – Batterie Nour</a:t>
            </a:r>
            <a:endParaRPr lang="en-US" sz="2000" b="1" cap="none" spc="50" dirty="0">
              <a:ln w="0"/>
              <a:solidFill>
                <a:srgbClr val="3D405D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F0ED2-9B94-4265-A938-469277536765}" type="slidenum">
              <a:rPr lang="fr-FR" smtClean="0">
                <a:solidFill>
                  <a:srgbClr val="3D405D"/>
                </a:solidFill>
              </a:rPr>
              <a:pPr/>
              <a:t>3</a:t>
            </a:fld>
            <a:endParaRPr lang="fr-FR" dirty="0">
              <a:solidFill>
                <a:srgbClr val="3D405D"/>
              </a:solidFill>
            </a:endParaRP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D4B84105-891D-4534-85C6-1D98B89680A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3676029"/>
              </p:ext>
            </p:extLst>
          </p:nvPr>
        </p:nvGraphicFramePr>
        <p:xfrm>
          <a:off x="119743" y="261506"/>
          <a:ext cx="1076325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Picture" r:id="rId10" imgW="480353" imgH="685271" progId="Word.Picture.8">
                  <p:embed/>
                </p:oleObj>
              </mc:Choice>
              <mc:Fallback>
                <p:oleObj name="Picture" r:id="rId10" imgW="480353" imgH="685271" progId="Word.Picture.8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743" y="261506"/>
                        <a:ext cx="1076325" cy="114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10163175" y="123825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ORG.00 </a:t>
            </a:r>
          </a:p>
          <a:p>
            <a:r>
              <a:rPr lang="fr-FR" dirty="0"/>
              <a:t>01/10/2020</a:t>
            </a:r>
          </a:p>
        </p:txBody>
      </p:sp>
    </p:spTree>
    <p:extLst>
      <p:ext uri="{BB962C8B-B14F-4D97-AF65-F5344CB8AC3E}">
        <p14:creationId xmlns:p14="http://schemas.microsoft.com/office/powerpoint/2010/main" val="13053065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607932258"/>
              </p:ext>
            </p:extLst>
          </p:nvPr>
        </p:nvGraphicFramePr>
        <p:xfrm>
          <a:off x="1" y="767255"/>
          <a:ext cx="12097406" cy="51605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9" name="Rectangle 8"/>
          <p:cNvSpPr/>
          <p:nvPr/>
        </p:nvSpPr>
        <p:spPr>
          <a:xfrm>
            <a:off x="3748113" y="530056"/>
            <a:ext cx="469577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cap="none" spc="50" dirty="0">
                <a:ln w="0"/>
                <a:solidFill>
                  <a:srgbClr val="3D405D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Organigram</a:t>
            </a:r>
            <a:r>
              <a:rPr lang="en-US" sz="2000" b="1" spc="50" dirty="0">
                <a:ln w="0"/>
                <a:solidFill>
                  <a:srgbClr val="3D405D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  SNA 2 – Batterie Nour</a:t>
            </a:r>
            <a:endParaRPr lang="en-US" sz="2000" b="1" cap="none" spc="50" dirty="0">
              <a:ln w="0"/>
              <a:solidFill>
                <a:srgbClr val="3D405D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F0ED2-9B94-4265-A938-469277536765}" type="slidenum">
              <a:rPr lang="fr-FR" smtClean="0">
                <a:solidFill>
                  <a:srgbClr val="3D405D"/>
                </a:solidFill>
              </a:rPr>
              <a:pPr/>
              <a:t>4</a:t>
            </a:fld>
            <a:endParaRPr lang="fr-FR" dirty="0">
              <a:solidFill>
                <a:srgbClr val="3D405D"/>
              </a:solidFill>
            </a:endParaRP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B63F0874-6A86-41B1-A86D-A691B112A9B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3676029"/>
              </p:ext>
            </p:extLst>
          </p:nvPr>
        </p:nvGraphicFramePr>
        <p:xfrm>
          <a:off x="119743" y="261506"/>
          <a:ext cx="1076325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Picture" r:id="rId10" imgW="480353" imgH="685271" progId="Word.Picture.8">
                  <p:embed/>
                </p:oleObj>
              </mc:Choice>
              <mc:Fallback>
                <p:oleObj name="Picture" r:id="rId10" imgW="480353" imgH="685271" progId="Word.Picture.8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743" y="261506"/>
                        <a:ext cx="1076325" cy="114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10163175" y="123825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ORG.00 </a:t>
            </a:r>
          </a:p>
          <a:p>
            <a:r>
              <a:rPr lang="fr-FR" dirty="0"/>
              <a:t>01/10/2020</a:t>
            </a:r>
          </a:p>
        </p:txBody>
      </p:sp>
    </p:spTree>
    <p:extLst>
      <p:ext uri="{BB962C8B-B14F-4D97-AF65-F5344CB8AC3E}">
        <p14:creationId xmlns:p14="http://schemas.microsoft.com/office/powerpoint/2010/main" val="8767800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583070092"/>
              </p:ext>
            </p:extLst>
          </p:nvPr>
        </p:nvGraphicFramePr>
        <p:xfrm>
          <a:off x="1008993" y="1597572"/>
          <a:ext cx="10047890" cy="32161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9" name="Rectangle 8"/>
          <p:cNvSpPr/>
          <p:nvPr/>
        </p:nvSpPr>
        <p:spPr>
          <a:xfrm>
            <a:off x="3192000" y="924801"/>
            <a:ext cx="580800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cap="none" spc="50" dirty="0">
                <a:ln w="0"/>
                <a:solidFill>
                  <a:srgbClr val="3D405D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Organigram</a:t>
            </a:r>
            <a:r>
              <a:rPr lang="en-US" sz="2000" b="1" spc="50" dirty="0">
                <a:ln w="0"/>
                <a:solidFill>
                  <a:srgbClr val="3D405D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  Service </a:t>
            </a:r>
            <a:r>
              <a:rPr lang="en-US" sz="2000" b="1" spc="50" dirty="0" err="1">
                <a:ln w="0"/>
                <a:solidFill>
                  <a:srgbClr val="3D405D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Qualité</a:t>
            </a:r>
            <a:r>
              <a:rPr lang="en-US" sz="2000" b="1" spc="50" dirty="0">
                <a:ln w="0"/>
                <a:solidFill>
                  <a:srgbClr val="3D405D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– Batterie Nour</a:t>
            </a:r>
            <a:endParaRPr lang="en-US" sz="2000" b="1" cap="none" spc="50" dirty="0">
              <a:ln w="0"/>
              <a:solidFill>
                <a:srgbClr val="3D405D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F0ED2-9B94-4265-A938-469277536765}" type="slidenum">
              <a:rPr lang="fr-FR" smtClean="0">
                <a:solidFill>
                  <a:srgbClr val="3D405D"/>
                </a:solidFill>
              </a:rPr>
              <a:pPr/>
              <a:t>5</a:t>
            </a:fld>
            <a:endParaRPr lang="fr-FR" dirty="0">
              <a:solidFill>
                <a:srgbClr val="3D405D"/>
              </a:solidFill>
            </a:endParaRP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9CE5442F-52D3-4DF6-B06F-3D3BF2CED33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3676029"/>
              </p:ext>
            </p:extLst>
          </p:nvPr>
        </p:nvGraphicFramePr>
        <p:xfrm>
          <a:off x="119743" y="261506"/>
          <a:ext cx="1076325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9" name="Picture" r:id="rId10" imgW="480353" imgH="685271" progId="Word.Picture.8">
                  <p:embed/>
                </p:oleObj>
              </mc:Choice>
              <mc:Fallback>
                <p:oleObj name="Picture" r:id="rId10" imgW="480353" imgH="685271" progId="Word.Picture.8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743" y="261506"/>
                        <a:ext cx="1076325" cy="114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10163175" y="123825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ORG.00 </a:t>
            </a:r>
          </a:p>
          <a:p>
            <a:r>
              <a:rPr lang="fr-FR" dirty="0"/>
              <a:t>01/10/2020</a:t>
            </a:r>
          </a:p>
        </p:txBody>
      </p:sp>
    </p:spTree>
    <p:extLst>
      <p:ext uri="{BB962C8B-B14F-4D97-AF65-F5344CB8AC3E}">
        <p14:creationId xmlns:p14="http://schemas.microsoft.com/office/powerpoint/2010/main" val="6612559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433046074"/>
              </p:ext>
            </p:extLst>
          </p:nvPr>
        </p:nvGraphicFramePr>
        <p:xfrm>
          <a:off x="119743" y="1558159"/>
          <a:ext cx="12072257" cy="42965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9" name="Rectangle 8"/>
          <p:cNvSpPr/>
          <p:nvPr/>
        </p:nvSpPr>
        <p:spPr>
          <a:xfrm>
            <a:off x="2928140" y="688914"/>
            <a:ext cx="617027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cap="none" spc="50" dirty="0">
                <a:ln w="0"/>
                <a:solidFill>
                  <a:srgbClr val="3D405D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Organigram</a:t>
            </a:r>
            <a:r>
              <a:rPr lang="en-US" sz="2000" b="1" spc="50" dirty="0">
                <a:ln w="0"/>
                <a:solidFill>
                  <a:srgbClr val="3D405D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  Service </a:t>
            </a:r>
            <a:r>
              <a:rPr lang="en-US" sz="2000" b="1" spc="50" dirty="0" err="1">
                <a:ln w="0"/>
                <a:solidFill>
                  <a:srgbClr val="3D405D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Logistique</a:t>
            </a:r>
            <a:r>
              <a:rPr lang="en-US" sz="2000" b="1" spc="50" dirty="0">
                <a:ln w="0"/>
                <a:solidFill>
                  <a:srgbClr val="3D405D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– Batterie Nour</a:t>
            </a:r>
            <a:endParaRPr lang="en-US" sz="2000" b="1" cap="none" spc="50" dirty="0">
              <a:ln w="0"/>
              <a:solidFill>
                <a:srgbClr val="3D405D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F0ED2-9B94-4265-A938-469277536765}" type="slidenum">
              <a:rPr lang="fr-FR" smtClean="0">
                <a:solidFill>
                  <a:srgbClr val="3D405D"/>
                </a:solidFill>
              </a:rPr>
              <a:pPr/>
              <a:t>6</a:t>
            </a:fld>
            <a:endParaRPr lang="fr-FR" dirty="0">
              <a:solidFill>
                <a:srgbClr val="3D405D"/>
              </a:solidFill>
            </a:endParaRP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00A313A5-DD76-44DD-AE0A-6DBADDF24F5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3676029"/>
              </p:ext>
            </p:extLst>
          </p:nvPr>
        </p:nvGraphicFramePr>
        <p:xfrm>
          <a:off x="119743" y="261506"/>
          <a:ext cx="1076325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4" name="Picture" r:id="rId10" imgW="480353" imgH="685271" progId="Word.Picture.8">
                  <p:embed/>
                </p:oleObj>
              </mc:Choice>
              <mc:Fallback>
                <p:oleObj name="Picture" r:id="rId10" imgW="480353" imgH="685271" progId="Word.Picture.8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743" y="261506"/>
                        <a:ext cx="1076325" cy="114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10163175" y="123825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ORG.00 </a:t>
            </a:r>
          </a:p>
          <a:p>
            <a:r>
              <a:rPr lang="fr-FR" dirty="0"/>
              <a:t>01/10/2020</a:t>
            </a:r>
          </a:p>
        </p:txBody>
      </p:sp>
    </p:spTree>
    <p:extLst>
      <p:ext uri="{BB962C8B-B14F-4D97-AF65-F5344CB8AC3E}">
        <p14:creationId xmlns:p14="http://schemas.microsoft.com/office/powerpoint/2010/main" val="12771772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Thème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Thème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Thème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Thème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Thème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12855</TotalTime>
  <Words>508</Words>
  <Application>Microsoft Office PowerPoint</Application>
  <PresentationFormat>Grand écran</PresentationFormat>
  <Paragraphs>127</Paragraphs>
  <Slides>6</Slides>
  <Notes>6</Notes>
  <HiddenSlides>0</HiddenSlides>
  <MMClips>0</MMClips>
  <ScaleCrop>false</ScaleCrop>
  <HeadingPairs>
    <vt:vector size="8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Office Theme</vt:lpstr>
      <vt:lpstr>Picture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sahar dead-angel</dc:creator>
  <cp:lastModifiedBy>Ramzi  Aouni</cp:lastModifiedBy>
  <cp:revision>225</cp:revision>
  <dcterms:created xsi:type="dcterms:W3CDTF">2018-11-09T19:09:59Z</dcterms:created>
  <dcterms:modified xsi:type="dcterms:W3CDTF">2020-10-30T08:08:45Z</dcterms:modified>
</cp:coreProperties>
</file>