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"/>
  </p:notesMasterIdLst>
  <p:sldIdLst>
    <p:sldId id="321" r:id="rId2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FFB8FF-FBA3-4FEC-8A18-49B3F045E8AC}" v="24" dt="2022-04-08T13:02:21.7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4660"/>
  </p:normalViewPr>
  <p:slideViewPr>
    <p:cSldViewPr>
      <p:cViewPr varScale="1">
        <p:scale>
          <a:sx n="101" d="100"/>
          <a:sy n="101" d="100"/>
        </p:scale>
        <p:origin x="342" y="108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3.Qualit&#233;%20interne/01.Indicateur/SNA%201/HRD/Rapport%20de%20test%20HRD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'Daily Analysis'!$K$5</c:f>
              <c:strCache>
                <c:ptCount val="1"/>
                <c:pt idx="0">
                  <c:v>% Recharge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A5-4ED2-A261-034DA16F26A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'Daily Analysis'!$E$6:$E$13</c:f>
              <c:strCache>
                <c:ptCount val="8"/>
                <c:pt idx="0">
                  <c:v>23/03/2022</c:v>
                </c:pt>
                <c:pt idx="1">
                  <c:v>24/03/2022</c:v>
                </c:pt>
                <c:pt idx="2">
                  <c:v>25/03/2022</c:v>
                </c:pt>
                <c:pt idx="3">
                  <c:v>26/03/2022</c:v>
                </c:pt>
                <c:pt idx="4">
                  <c:v>28/03/2022</c:v>
                </c:pt>
                <c:pt idx="5">
                  <c:v>29/03/2022</c:v>
                </c:pt>
                <c:pt idx="6">
                  <c:v>30/03/2022</c:v>
                </c:pt>
                <c:pt idx="7">
                  <c:v>Total</c:v>
                </c:pt>
              </c:strCache>
            </c:strRef>
          </c:cat>
          <c:val>
            <c:numRef>
              <c:f>'Daily Analysis'!$K$6:$K$13</c:f>
              <c:numCache>
                <c:formatCode>0.0%</c:formatCode>
                <c:ptCount val="8"/>
                <c:pt idx="0">
                  <c:v>6.2607204116638074E-2</c:v>
                </c:pt>
                <c:pt idx="1">
                  <c:v>7.1856287425149698E-2</c:v>
                </c:pt>
                <c:pt idx="2">
                  <c:v>2.9850746268656716E-2</c:v>
                </c:pt>
                <c:pt idx="3">
                  <c:v>0</c:v>
                </c:pt>
                <c:pt idx="4">
                  <c:v>8.0071174377224202E-3</c:v>
                </c:pt>
                <c:pt idx="5">
                  <c:v>1.1570247933884297E-2</c:v>
                </c:pt>
                <c:pt idx="6">
                  <c:v>2.0952380952380951E-2</c:v>
                </c:pt>
                <c:pt idx="7">
                  <c:v>3.4254461715601613E-2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4A5-4ED2-A261-034DA16F26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31594319"/>
        <c:axId val="1231583503"/>
      </c:barChart>
      <c:catAx>
        <c:axId val="1231594319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83503"/>
        <c:crosses val="autoZero"/>
        <c:auto val="1"/>
        <c:lblAlgn val="ctr"/>
        <c:lblOffset val="100"/>
        <c:noMultiLvlLbl val="1"/>
      </c:catAx>
      <c:valAx>
        <c:axId val="1231583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943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'Daily Analysis'!$L$5</c:f>
              <c:strCache>
                <c:ptCount val="1"/>
                <c:pt idx="0">
                  <c:v>% Scrap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DBA-49B9-A048-8D248580566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'Daily Analysis'!$E$6:$E$13</c:f>
              <c:strCache>
                <c:ptCount val="8"/>
                <c:pt idx="0">
                  <c:v>23/03/2022</c:v>
                </c:pt>
                <c:pt idx="1">
                  <c:v>24/03/2022</c:v>
                </c:pt>
                <c:pt idx="2">
                  <c:v>25/03/2022</c:v>
                </c:pt>
                <c:pt idx="3">
                  <c:v>26/03/2022</c:v>
                </c:pt>
                <c:pt idx="4">
                  <c:v>28/03/2022</c:v>
                </c:pt>
                <c:pt idx="5">
                  <c:v>29/03/2022</c:v>
                </c:pt>
                <c:pt idx="6">
                  <c:v>30/03/2022</c:v>
                </c:pt>
                <c:pt idx="7">
                  <c:v>Total</c:v>
                </c:pt>
              </c:strCache>
            </c:strRef>
          </c:cat>
          <c:val>
            <c:numRef>
              <c:f>'Daily Analysis'!$L$6:$L$13</c:f>
              <c:numCache>
                <c:formatCode>0.0%</c:formatCode>
                <c:ptCount val="8"/>
                <c:pt idx="0">
                  <c:v>2.9159519725557463E-2</c:v>
                </c:pt>
                <c:pt idx="1">
                  <c:v>3.1650983746792129E-2</c:v>
                </c:pt>
                <c:pt idx="2">
                  <c:v>4.1459369817578771E-2</c:v>
                </c:pt>
                <c:pt idx="3">
                  <c:v>0</c:v>
                </c:pt>
                <c:pt idx="4">
                  <c:v>5.2491103202846973E-2</c:v>
                </c:pt>
                <c:pt idx="5">
                  <c:v>4.4628099173553717E-2</c:v>
                </c:pt>
                <c:pt idx="6">
                  <c:v>2.8571428571428571E-2</c:v>
                </c:pt>
                <c:pt idx="7">
                  <c:v>3.7996545768566495E-2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BA-49B9-A048-8D24858056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31594319"/>
        <c:axId val="1231583503"/>
      </c:barChart>
      <c:catAx>
        <c:axId val="1231594319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83503"/>
        <c:crosses val="autoZero"/>
        <c:auto val="1"/>
        <c:lblAlgn val="ctr"/>
        <c:lblOffset val="100"/>
        <c:noMultiLvlLbl val="1"/>
      </c:catAx>
      <c:valAx>
        <c:axId val="1231583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943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04/08/2022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08/04/2022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4691E7E8-9972-429C-A3AB-5B6F38AED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35045"/>
              </p:ext>
            </p:extLst>
          </p:nvPr>
        </p:nvGraphicFramePr>
        <p:xfrm>
          <a:off x="342232" y="1710308"/>
          <a:ext cx="5042753" cy="25857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9071">
                  <a:extLst>
                    <a:ext uri="{9D8B030D-6E8A-4147-A177-3AD203B41FA5}">
                      <a16:colId xmlns:a16="http://schemas.microsoft.com/office/drawing/2014/main" val="3264940645"/>
                    </a:ext>
                  </a:extLst>
                </a:gridCol>
                <a:gridCol w="607561">
                  <a:extLst>
                    <a:ext uri="{9D8B030D-6E8A-4147-A177-3AD203B41FA5}">
                      <a16:colId xmlns:a16="http://schemas.microsoft.com/office/drawing/2014/main" val="1981150252"/>
                    </a:ext>
                  </a:extLst>
                </a:gridCol>
                <a:gridCol w="607561">
                  <a:extLst>
                    <a:ext uri="{9D8B030D-6E8A-4147-A177-3AD203B41FA5}">
                      <a16:colId xmlns:a16="http://schemas.microsoft.com/office/drawing/2014/main" val="1836463864"/>
                    </a:ext>
                  </a:extLst>
                </a:gridCol>
                <a:gridCol w="546805">
                  <a:extLst>
                    <a:ext uri="{9D8B030D-6E8A-4147-A177-3AD203B41FA5}">
                      <a16:colId xmlns:a16="http://schemas.microsoft.com/office/drawing/2014/main" val="2358955384"/>
                    </a:ext>
                  </a:extLst>
                </a:gridCol>
                <a:gridCol w="607561">
                  <a:extLst>
                    <a:ext uri="{9D8B030D-6E8A-4147-A177-3AD203B41FA5}">
                      <a16:colId xmlns:a16="http://schemas.microsoft.com/office/drawing/2014/main" val="3489066147"/>
                    </a:ext>
                  </a:extLst>
                </a:gridCol>
                <a:gridCol w="546805">
                  <a:extLst>
                    <a:ext uri="{9D8B030D-6E8A-4147-A177-3AD203B41FA5}">
                      <a16:colId xmlns:a16="http://schemas.microsoft.com/office/drawing/2014/main" val="237675466"/>
                    </a:ext>
                  </a:extLst>
                </a:gridCol>
                <a:gridCol w="729072">
                  <a:extLst>
                    <a:ext uri="{9D8B030D-6E8A-4147-A177-3AD203B41FA5}">
                      <a16:colId xmlns:a16="http://schemas.microsoft.com/office/drawing/2014/main" val="3433034534"/>
                    </a:ext>
                  </a:extLst>
                </a:gridCol>
                <a:gridCol w="668317">
                  <a:extLst>
                    <a:ext uri="{9D8B030D-6E8A-4147-A177-3AD203B41FA5}">
                      <a16:colId xmlns:a16="http://schemas.microsoft.com/office/drawing/2014/main" val="1463376110"/>
                    </a:ext>
                  </a:extLst>
                </a:gridCol>
              </a:tblGrid>
              <a:tr h="46908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Date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 testée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 Qté Nok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Total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</a:t>
                      </a:r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9560479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23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62882754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24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3052822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25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1206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57034418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26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85714272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28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2321595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29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55485175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30 mars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13417913"/>
                  </a:ext>
                </a:extLst>
              </a:tr>
              <a:tr h="25916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6948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811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11,7%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238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264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3,4%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3,8%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1236150"/>
                  </a:ext>
                </a:extLst>
              </a:tr>
            </a:tbl>
          </a:graphicData>
        </a:graphic>
      </p:graphicFrame>
      <p:graphicFrame>
        <p:nvGraphicFramePr>
          <p:cNvPr id="9" name="Graphique 8">
            <a:extLst>
              <a:ext uri="{FF2B5EF4-FFF2-40B4-BE49-F238E27FC236}">
                <a16:creationId xmlns:a16="http://schemas.microsoft.com/office/drawing/2014/main" id="{123B2F79-CE29-4B85-B135-2B143639CF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5839214"/>
              </p:ext>
            </p:extLst>
          </p:nvPr>
        </p:nvGraphicFramePr>
        <p:xfrm>
          <a:off x="5488084" y="1706101"/>
          <a:ext cx="3026527" cy="2558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8942775C-88A7-46F7-8B42-5950BC0361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2465083"/>
              </p:ext>
            </p:extLst>
          </p:nvPr>
        </p:nvGraphicFramePr>
        <p:xfrm>
          <a:off x="8591319" y="1711748"/>
          <a:ext cx="2722972" cy="2562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Tableau 13">
            <a:extLst>
              <a:ext uri="{FF2B5EF4-FFF2-40B4-BE49-F238E27FC236}">
                <a16:creationId xmlns:a16="http://schemas.microsoft.com/office/drawing/2014/main" id="{29141F08-398B-42B9-BD64-234AD685A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162380"/>
              </p:ext>
            </p:extLst>
          </p:nvPr>
        </p:nvGraphicFramePr>
        <p:xfrm>
          <a:off x="342232" y="4526780"/>
          <a:ext cx="4392487" cy="1944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44215">
                  <a:extLst>
                    <a:ext uri="{9D8B030D-6E8A-4147-A177-3AD203B41FA5}">
                      <a16:colId xmlns:a16="http://schemas.microsoft.com/office/drawing/2014/main" val="428215619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41970253"/>
                    </a:ext>
                  </a:extLst>
                </a:gridCol>
                <a:gridCol w="951954">
                  <a:extLst>
                    <a:ext uri="{9D8B030D-6E8A-4147-A177-3AD203B41FA5}">
                      <a16:colId xmlns:a16="http://schemas.microsoft.com/office/drawing/2014/main" val="1675271067"/>
                    </a:ext>
                  </a:extLst>
                </a:gridCol>
                <a:gridCol w="704230">
                  <a:extLst>
                    <a:ext uri="{9D8B030D-6E8A-4147-A177-3AD203B41FA5}">
                      <a16:colId xmlns:a16="http://schemas.microsoft.com/office/drawing/2014/main" val="234238893"/>
                    </a:ext>
                  </a:extLst>
                </a:gridCol>
              </a:tblGrid>
              <a:tr h="243027">
                <a:tc gridSpan="4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Complément de charge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12149856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Date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40513924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19,35%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93040434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46-M15 PMSP 11/12 Jumbo S/MF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5,56%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49728259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12-L3 PB 7/7 S3 /EUF</a:t>
                      </a:r>
                      <a:endParaRPr lang="pt-B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2,84%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0297373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1,31%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85458288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1,17%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64580457"/>
                  </a:ext>
                </a:extLst>
              </a:tr>
              <a:tr h="24302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>
                          <a:effectLst/>
                        </a:rPr>
                        <a:t>2-L1 PB 4/4 Power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124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0,81%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3280439"/>
                  </a:ext>
                </a:extLst>
              </a:tr>
            </a:tbl>
          </a:graphicData>
        </a:graphic>
      </p:graphicFrame>
      <p:graphicFrame>
        <p:nvGraphicFramePr>
          <p:cNvPr id="15" name="Tableau 14">
            <a:extLst>
              <a:ext uri="{FF2B5EF4-FFF2-40B4-BE49-F238E27FC236}">
                <a16:creationId xmlns:a16="http://schemas.microsoft.com/office/drawing/2014/main" id="{2CE575B4-C113-4D0E-B951-042FFE89AC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698250"/>
              </p:ext>
            </p:extLst>
          </p:nvPr>
        </p:nvGraphicFramePr>
        <p:xfrm>
          <a:off x="4855332" y="4526780"/>
          <a:ext cx="4101976" cy="1944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3744">
                  <a:extLst>
                    <a:ext uri="{9D8B030D-6E8A-4147-A177-3AD203B41FA5}">
                      <a16:colId xmlns:a16="http://schemas.microsoft.com/office/drawing/2014/main" val="3662933547"/>
                    </a:ext>
                  </a:extLst>
                </a:gridCol>
                <a:gridCol w="809381">
                  <a:extLst>
                    <a:ext uri="{9D8B030D-6E8A-4147-A177-3AD203B41FA5}">
                      <a16:colId xmlns:a16="http://schemas.microsoft.com/office/drawing/2014/main" val="2816552347"/>
                    </a:ext>
                  </a:extLst>
                </a:gridCol>
                <a:gridCol w="702787">
                  <a:extLst>
                    <a:ext uri="{9D8B030D-6E8A-4147-A177-3AD203B41FA5}">
                      <a16:colId xmlns:a16="http://schemas.microsoft.com/office/drawing/2014/main" val="365894455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4241890928"/>
                    </a:ext>
                  </a:extLst>
                </a:gridCol>
              </a:tblGrid>
              <a:tr h="216024">
                <a:tc gridSpan="4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dirty="0"/>
                        <a:t>Taux de défauts par type de batterie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4862547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Batterie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Nok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341813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10-L3 PB 6/6 Power 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9,8%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9871727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1224786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8402019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46-M15 PMSP 11/12 Jumbo S/MF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1,9%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05309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5053331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 dirty="0">
                          <a:effectLst/>
                        </a:rPr>
                        <a:t>12-L3 PB 7/7 S3 /EUF</a:t>
                      </a:r>
                      <a:endParaRPr lang="pt-B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906443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0,9%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29361195"/>
                  </a:ext>
                </a:extLst>
              </a:tr>
            </a:tbl>
          </a:graphicData>
        </a:graphic>
      </p:graphicFrame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5F4167CD-66B5-4ED5-962C-A8B89DA8A1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678587"/>
              </p:ext>
            </p:extLst>
          </p:nvPr>
        </p:nvGraphicFramePr>
        <p:xfrm>
          <a:off x="9060406" y="4519239"/>
          <a:ext cx="2155033" cy="28797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98725">
                  <a:extLst>
                    <a:ext uri="{9D8B030D-6E8A-4147-A177-3AD203B41FA5}">
                      <a16:colId xmlns:a16="http://schemas.microsoft.com/office/drawing/2014/main" val="3599417815"/>
                    </a:ext>
                  </a:extLst>
                </a:gridCol>
                <a:gridCol w="956308">
                  <a:extLst>
                    <a:ext uri="{9D8B030D-6E8A-4147-A177-3AD203B41FA5}">
                      <a16:colId xmlns:a16="http://schemas.microsoft.com/office/drawing/2014/main" val="3872251639"/>
                    </a:ext>
                  </a:extLst>
                </a:gridCol>
              </a:tblGrid>
              <a:tr h="251724">
                <a:tc gridSpan="2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dirty="0"/>
                        <a:t>Pareto par type de défaut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58298345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Nbre de défauts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0033693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 err="1">
                          <a:effectLst/>
                        </a:rPr>
                        <a:t>Error</a:t>
                      </a:r>
                      <a:r>
                        <a:rPr lang="fr-FR" sz="1100" u="none" strike="noStrike" dirty="0">
                          <a:effectLst/>
                        </a:rPr>
                        <a:t> </a:t>
                      </a:r>
                      <a:r>
                        <a:rPr lang="fr-FR" sz="1100" u="none" strike="noStrike" dirty="0" err="1">
                          <a:effectLst/>
                        </a:rPr>
                        <a:t>Icca</a:t>
                      </a:r>
                      <a:r>
                        <a:rPr lang="fr-FR" sz="1100" u="none" strike="noStrike" dirty="0">
                          <a:effectLst/>
                        </a:rPr>
                        <a:t> min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2506261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 err="1">
                          <a:effectLst/>
                        </a:rPr>
                        <a:t>Error</a:t>
                      </a:r>
                      <a:r>
                        <a:rPr lang="fr-FR" sz="1100" u="none" strike="noStrike" dirty="0">
                          <a:effectLst/>
                        </a:rPr>
                        <a:t> </a:t>
                      </a:r>
                      <a:r>
                        <a:rPr lang="fr-FR" sz="1100" u="none" strike="noStrike" dirty="0" err="1">
                          <a:effectLst/>
                        </a:rPr>
                        <a:t>Icca</a:t>
                      </a:r>
                      <a:r>
                        <a:rPr lang="fr-FR" sz="1100" u="none" strike="noStrike" dirty="0">
                          <a:effectLst/>
                        </a:rPr>
                        <a:t> max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4601868"/>
                  </a:ext>
                </a:extLst>
              </a:tr>
              <a:tr h="362461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u="none" strike="noStrike">
                          <a:effectLst/>
                        </a:rPr>
                        <a:t>Δ</a:t>
                      </a:r>
                      <a:r>
                        <a:rPr lang="fr-FR" sz="1100" u="none" strike="noStrike">
                          <a:effectLst/>
                        </a:rPr>
                        <a:t>U bigger than setting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87248388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HRDV min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32809433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OCV min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04249356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R internal Max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95090257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Current out of limit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7836707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HRDV max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1378274"/>
                  </a:ext>
                </a:extLst>
              </a:tr>
              <a:tr h="2517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Reverse polarity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3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776770"/>
                  </a:ext>
                </a:extLst>
              </a:tr>
            </a:tbl>
          </a:graphicData>
        </a:graphic>
      </p:graphicFrame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BBE33129-44E7-4063-89C6-864862BE068A}"/>
              </a:ext>
            </a:extLst>
          </p:cNvPr>
          <p:cNvCxnSpPr>
            <a:cxnSpLocks/>
          </p:cNvCxnSpPr>
          <p:nvPr/>
        </p:nvCxnSpPr>
        <p:spPr>
          <a:xfrm>
            <a:off x="167276" y="4374604"/>
            <a:ext cx="1374339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au 20">
            <a:extLst>
              <a:ext uri="{FF2B5EF4-FFF2-40B4-BE49-F238E27FC236}">
                <a16:creationId xmlns:a16="http://schemas.microsoft.com/office/drawing/2014/main" id="{BFF86A83-1DD8-4879-B624-B7CF93FDAC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407063"/>
              </p:ext>
            </p:extLst>
          </p:nvPr>
        </p:nvGraphicFramePr>
        <p:xfrm>
          <a:off x="342232" y="6689516"/>
          <a:ext cx="7128791" cy="7257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0621">
                  <a:extLst>
                    <a:ext uri="{9D8B030D-6E8A-4147-A177-3AD203B41FA5}">
                      <a16:colId xmlns:a16="http://schemas.microsoft.com/office/drawing/2014/main" val="3438231535"/>
                    </a:ext>
                  </a:extLst>
                </a:gridCol>
                <a:gridCol w="677632">
                  <a:extLst>
                    <a:ext uri="{9D8B030D-6E8A-4147-A177-3AD203B41FA5}">
                      <a16:colId xmlns:a16="http://schemas.microsoft.com/office/drawing/2014/main" val="902273736"/>
                    </a:ext>
                  </a:extLst>
                </a:gridCol>
                <a:gridCol w="706457">
                  <a:extLst>
                    <a:ext uri="{9D8B030D-6E8A-4147-A177-3AD203B41FA5}">
                      <a16:colId xmlns:a16="http://schemas.microsoft.com/office/drawing/2014/main" val="932633003"/>
                    </a:ext>
                  </a:extLst>
                </a:gridCol>
                <a:gridCol w="735649">
                  <a:extLst>
                    <a:ext uri="{9D8B030D-6E8A-4147-A177-3AD203B41FA5}">
                      <a16:colId xmlns:a16="http://schemas.microsoft.com/office/drawing/2014/main" val="2293137669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415579607"/>
                    </a:ext>
                  </a:extLst>
                </a:gridCol>
                <a:gridCol w="818783">
                  <a:extLst>
                    <a:ext uri="{9D8B030D-6E8A-4147-A177-3AD203B41FA5}">
                      <a16:colId xmlns:a16="http://schemas.microsoft.com/office/drawing/2014/main" val="829697480"/>
                    </a:ext>
                  </a:extLst>
                </a:gridCol>
                <a:gridCol w="693385">
                  <a:extLst>
                    <a:ext uri="{9D8B030D-6E8A-4147-A177-3AD203B41FA5}">
                      <a16:colId xmlns:a16="http://schemas.microsoft.com/office/drawing/2014/main" val="356989818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43532899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987384533"/>
                    </a:ext>
                  </a:extLst>
                </a:gridCol>
              </a:tblGrid>
              <a:tr h="190452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 tension batterie par jour</a:t>
                      </a: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u="none" strike="noStrike" dirty="0">
                        <a:effectLst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245184220"/>
                  </a:ext>
                </a:extLst>
              </a:tr>
              <a:tr h="119653">
                <a:tc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23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24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25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26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28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29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30 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Moyenne par Type</a:t>
                      </a: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098645598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 par jour</a:t>
                      </a: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12,75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12,76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12,77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12,77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12,78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12,75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12,76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176581435"/>
                  </a:ext>
                </a:extLst>
              </a:tr>
            </a:tbl>
          </a:graphicData>
        </a:graphic>
      </p:graphicFrame>
      <p:graphicFrame>
        <p:nvGraphicFramePr>
          <p:cNvPr id="22" name="Tableau 21">
            <a:extLst>
              <a:ext uri="{FF2B5EF4-FFF2-40B4-BE49-F238E27FC236}">
                <a16:creationId xmlns:a16="http://schemas.microsoft.com/office/drawing/2014/main" id="{E364A078-BEB6-47D6-B6C6-280BA8426D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897773"/>
              </p:ext>
            </p:extLst>
          </p:nvPr>
        </p:nvGraphicFramePr>
        <p:xfrm>
          <a:off x="11417389" y="1706101"/>
          <a:ext cx="2390187" cy="56413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2778">
                  <a:extLst>
                    <a:ext uri="{9D8B030D-6E8A-4147-A177-3AD203B41FA5}">
                      <a16:colId xmlns:a16="http://schemas.microsoft.com/office/drawing/2014/main" val="1963565926"/>
                    </a:ext>
                  </a:extLst>
                </a:gridCol>
                <a:gridCol w="707409">
                  <a:extLst>
                    <a:ext uri="{9D8B030D-6E8A-4147-A177-3AD203B41FA5}">
                      <a16:colId xmlns:a16="http://schemas.microsoft.com/office/drawing/2014/main" val="1675432138"/>
                    </a:ext>
                  </a:extLst>
                </a:gridCol>
              </a:tblGrid>
              <a:tr h="19045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 tension par type</a:t>
                      </a:r>
                    </a:p>
                  </a:txBody>
                  <a:tcPr marL="9523" marR="9523" marT="9523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u="none" strike="noStrike" dirty="0">
                        <a:effectLst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543002539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Type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Moyenne par Type</a:t>
                      </a: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12029113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10-L3 PB 6/6 Power /MF</a:t>
                      </a:r>
                      <a:endParaRPr lang="en-US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13516837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17-L5 PB 8/8 Power/MF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4085629136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>
                          <a:effectLst/>
                        </a:rPr>
                        <a:t>19-L5 PB 9/9 S5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59190654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827746766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528223126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417015901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34922227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34-M11 PM 7/7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01949023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36-M11 PM 7/8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149735701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38-M12 PM 7/7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06814466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3-L1 PB 4/5 Premuim/SMF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503237314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42-M14 PMSP 8/9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564343460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44-M15 PMSP 9/9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868362195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71171730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46-M15 PMSP 11/12 Jumbo S/MF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00806844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48-M16 PMsp 12/13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99621790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4-L1 PB 5/5  S1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64468110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51-L6 PB 10/10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191896530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6-L2 PB 5/5 Power/SMF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91110930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9-L3 PB 5/6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133587104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8-L2 PB 6/6 S2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597479040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7-L2 PB 5/6 Premuim /L2S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90102500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11-L3 PB 6/7 Premuim 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70150013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31-HD10 PMT 5/6 HD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68545188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12-L3 PB 7/7 S3 /EUF</a:t>
                      </a:r>
                      <a:endParaRPr lang="pt-B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65863169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 par jour</a:t>
                      </a: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12,76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821843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9318</TotalTime>
  <Words>494</Words>
  <Application>Microsoft Office PowerPoint</Application>
  <PresentationFormat>Personnalisé</PresentationFormat>
  <Paragraphs>232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Thème Office</vt:lpstr>
      <vt:lpstr>Rapport de test HRD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432</cp:revision>
  <dcterms:created xsi:type="dcterms:W3CDTF">2020-09-06T10:38:23Z</dcterms:created>
  <dcterms:modified xsi:type="dcterms:W3CDTF">2022-04-08T13:05:03Z</dcterms:modified>
</cp:coreProperties>
</file>